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39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93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06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49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43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6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45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53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99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26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F38D3-DFAB-42B3-8CFD-BE05CF7B6B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5EFC7-AF64-4B02-A832-C69AE2770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2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090" y="1429407"/>
            <a:ext cx="10775731" cy="505235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Label the </a:t>
            </a:r>
            <a:r>
              <a:rPr lang="en-GB" dirty="0" smtClean="0">
                <a:solidFill>
                  <a:srgbClr val="00B050"/>
                </a:solidFill>
              </a:rPr>
              <a:t>highlighted</a:t>
            </a:r>
            <a:r>
              <a:rPr lang="en-GB" dirty="0" smtClean="0"/>
              <a:t> examples </a:t>
            </a:r>
            <a:r>
              <a:rPr lang="en-GB" dirty="0" smtClean="0"/>
              <a:t>I have found for you</a:t>
            </a:r>
          </a:p>
          <a:p>
            <a:r>
              <a:rPr lang="en-GB" dirty="0" smtClean="0"/>
              <a:t>Can you find any others?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 smtClean="0"/>
              <a:t>Stars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>
                <a:solidFill>
                  <a:srgbClr val="00B050"/>
                </a:solidFill>
              </a:rPr>
              <a:t>twinkled</a:t>
            </a:r>
            <a:r>
              <a:rPr lang="en-GB" dirty="0"/>
              <a:t> overhead in the midnight sky.  The only sounds that punctuated the night were the crackling and spitting of the flames in the campfire.  A gentle, cool breeze drifted across the forest landscape, </a:t>
            </a:r>
            <a:r>
              <a:rPr lang="en-GB" dirty="0">
                <a:solidFill>
                  <a:srgbClr val="00B050"/>
                </a:solidFill>
              </a:rPr>
              <a:t>kissing</a:t>
            </a:r>
            <a:r>
              <a:rPr lang="en-GB" dirty="0"/>
              <a:t> the faces of the mesmerized children.  The smell of marshmallows toasting over the flickering fire wound their way up the children’s noses.  </a:t>
            </a:r>
            <a:r>
              <a:rPr lang="en-GB" dirty="0">
                <a:solidFill>
                  <a:srgbClr val="00B050"/>
                </a:solidFill>
              </a:rPr>
              <a:t>Flames stood tall and proud</a:t>
            </a:r>
            <a:r>
              <a:rPr lang="en-GB" dirty="0"/>
              <a:t>, their sparks illuminating the dark, creating dancing shadows on the children’s eager faces.  All present were completely silent, </a:t>
            </a:r>
            <a:r>
              <a:rPr lang="en-GB" dirty="0">
                <a:solidFill>
                  <a:srgbClr val="00B050"/>
                </a:solidFill>
              </a:rPr>
              <a:t>as still as marble statues</a:t>
            </a:r>
            <a:r>
              <a:rPr lang="en-GB" dirty="0"/>
              <a:t>.  They sat, watching, waiting, for the tales of old to begin.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6423" y="307460"/>
            <a:ext cx="9862184" cy="771697"/>
          </a:xfrm>
          <a:ln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+mn-lt"/>
              </a:rPr>
              <a:t>Can you find examples in this piece of writing? </a:t>
            </a:r>
            <a:endParaRPr lang="en-GB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8607" y="1271752"/>
            <a:ext cx="1569326" cy="156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366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Can you find examples in this piece of writing? </vt:lpstr>
    </vt:vector>
  </TitlesOfParts>
  <Company>The Holt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find examples in this piece of writing? </dc:title>
  <dc:creator>Ms L Mirza</dc:creator>
  <cp:lastModifiedBy>Ms L Mirza</cp:lastModifiedBy>
  <cp:revision>1</cp:revision>
  <dcterms:created xsi:type="dcterms:W3CDTF">2016-07-08T12:46:04Z</dcterms:created>
  <dcterms:modified xsi:type="dcterms:W3CDTF">2016-07-08T12:47:11Z</dcterms:modified>
</cp:coreProperties>
</file>