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38D3-DFAB-42B3-8CFD-BE05CF7B6B1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EFC7-AF64-4B02-A832-C69AE27703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938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38D3-DFAB-42B3-8CFD-BE05CF7B6B1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EFC7-AF64-4B02-A832-C69AE27703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955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38D3-DFAB-42B3-8CFD-BE05CF7B6B1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EFC7-AF64-4B02-A832-C69AE27703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388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38D3-DFAB-42B3-8CFD-BE05CF7B6B1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EFC7-AF64-4B02-A832-C69AE27703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020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38D3-DFAB-42B3-8CFD-BE05CF7B6B1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EFC7-AF64-4B02-A832-C69AE27703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168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38D3-DFAB-42B3-8CFD-BE05CF7B6B1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EFC7-AF64-4B02-A832-C69AE27703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21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38D3-DFAB-42B3-8CFD-BE05CF7B6B1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EFC7-AF64-4B02-A832-C69AE27703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966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38D3-DFAB-42B3-8CFD-BE05CF7B6B1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EFC7-AF64-4B02-A832-C69AE27703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281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38D3-DFAB-42B3-8CFD-BE05CF7B6B1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EFC7-AF64-4B02-A832-C69AE27703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664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38D3-DFAB-42B3-8CFD-BE05CF7B6B1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EFC7-AF64-4B02-A832-C69AE27703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337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38D3-DFAB-42B3-8CFD-BE05CF7B6B1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EFC7-AF64-4B02-A832-C69AE27703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65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F38D3-DFAB-42B3-8CFD-BE05CF7B6B1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5EFC7-AF64-4B02-A832-C69AE27703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85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924" y="1619679"/>
            <a:ext cx="11576221" cy="4351338"/>
          </a:xfrm>
        </p:spPr>
        <p:txBody>
          <a:bodyPr/>
          <a:lstStyle/>
          <a:p>
            <a:r>
              <a:rPr lang="en-GB" dirty="0" smtClean="0"/>
              <a:t>Dahl uses the following quotes to describe the two teachers</a:t>
            </a:r>
          </a:p>
          <a:p>
            <a:r>
              <a:rPr lang="en-GB" dirty="0" smtClean="0"/>
              <a:t>Can you work out which quote belongs to which teacher?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US" sz="16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3357" y="365125"/>
            <a:ext cx="6633520" cy="771697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Roald Dahl’s description</a:t>
            </a:r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27818" y="4902454"/>
            <a:ext cx="2640394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prstClr val="black"/>
                </a:solidFill>
              </a:rPr>
              <a:t>“...An </a:t>
            </a:r>
            <a:r>
              <a:rPr lang="en-GB" sz="1600" dirty="0">
                <a:solidFill>
                  <a:prstClr val="black"/>
                </a:solidFill>
              </a:rPr>
              <a:t>enraged rhinoceros</a:t>
            </a:r>
            <a:r>
              <a:rPr lang="en-GB" sz="1600" dirty="0">
                <a:solidFill>
                  <a:prstClr val="black"/>
                </a:solidFill>
              </a:rPr>
              <a:t>.”</a:t>
            </a:r>
            <a:endParaRPr lang="en-GB" sz="16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32038" y="3938347"/>
            <a:ext cx="2306595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</a:rPr>
              <a:t>“...You could almost feel the dangerous heat radiating from her as from a red-hot rod of metal.”                                                                                                  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27818" y="2818229"/>
            <a:ext cx="2306595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</a:rPr>
              <a:t>“Her body was so slim and fragile one got the feeling that if she fell over she would smash into a thousand 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pieces, like a porcelain figure.”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3357" y="2818229"/>
            <a:ext cx="2306595" cy="13542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</a:rPr>
              <a:t>“...If a group of children happened to be in her path, she ploughed right on through them</a:t>
            </a:r>
          </a:p>
          <a:p>
            <a:r>
              <a:rPr lang="en-GB" sz="1600" dirty="0">
                <a:solidFill>
                  <a:prstClr val="black"/>
                </a:solidFill>
              </a:rPr>
              <a:t>like a tank.”</a:t>
            </a:r>
            <a:endParaRPr lang="en-GB" sz="16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3356" y="5971017"/>
            <a:ext cx="2306595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prstClr val="black"/>
                </a:solidFill>
              </a:rPr>
              <a:t>“...A fierce tyrannical monster.”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29926" y="2813529"/>
            <a:ext cx="2306595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</a:rPr>
              <a:t>“...If you get on the wrong side of Miss Trunchbull she will liquidise you like a carrot in </a:t>
            </a:r>
            <a:r>
              <a:rPr lang="en-US" sz="1600" dirty="0">
                <a:solidFill>
                  <a:prstClr val="black"/>
                </a:solidFill>
              </a:rPr>
              <a:t>a </a:t>
            </a:r>
            <a:r>
              <a:rPr lang="en-GB" sz="1600" dirty="0">
                <a:solidFill>
                  <a:prstClr val="black"/>
                </a:solidFill>
              </a:rPr>
              <a:t>kitchen </a:t>
            </a:r>
            <a:r>
              <a:rPr lang="en-GB" sz="1600" dirty="0">
                <a:solidFill>
                  <a:prstClr val="black"/>
                </a:solidFill>
              </a:rPr>
              <a:t>blender.”</a:t>
            </a:r>
            <a:endParaRPr lang="en-GB" sz="16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712471" y="5755573"/>
            <a:ext cx="2929524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prstClr val="black"/>
                </a:solidFill>
              </a:rPr>
              <a:t>“...an enormous human bomb</a:t>
            </a:r>
            <a:r>
              <a:rPr lang="en-GB" sz="1600" dirty="0">
                <a:solidFill>
                  <a:prstClr val="black"/>
                </a:solidFill>
              </a:rPr>
              <a:t>...”</a:t>
            </a:r>
            <a:endParaRPr lang="en-GB" sz="1600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67620" y="5467096"/>
            <a:ext cx="189171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</a:rPr>
              <a:t>“Her whole body seemed to swell up like a bullfrog’s.”</a:t>
            </a:r>
            <a:endParaRPr lang="en-GB" sz="16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38633" y="5689139"/>
            <a:ext cx="2965621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prstClr val="black"/>
                </a:solidFill>
              </a:rPr>
              <a:t>“</a:t>
            </a:r>
            <a:r>
              <a:rPr lang="en-US" sz="1600" dirty="0">
                <a:solidFill>
                  <a:prstClr val="black"/>
                </a:solidFill>
              </a:rPr>
              <a:t>mild and quiet person who never raised her voice” </a:t>
            </a:r>
            <a:endParaRPr lang="en-GB" sz="1600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5380" y="4410012"/>
            <a:ext cx="1891713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</a:rPr>
              <a:t>“she possessed that rare gift for being adored by every small child under her care”</a:t>
            </a:r>
            <a:endParaRPr lang="en-GB" sz="1600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44066" y="4413638"/>
            <a:ext cx="296562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prstClr val="black"/>
                </a:solidFill>
              </a:rPr>
              <a:t>“</a:t>
            </a:r>
            <a:r>
              <a:rPr lang="en-US" sz="1600" dirty="0">
                <a:solidFill>
                  <a:prstClr val="black"/>
                </a:solidFill>
              </a:rPr>
              <a:t>She had a lovely pale oval face with blue eyes and her hair was light-brown”</a:t>
            </a:r>
            <a:endParaRPr lang="en-GB" sz="1600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46174" y="2837157"/>
            <a:ext cx="296562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prstClr val="black"/>
                </a:solidFill>
              </a:rPr>
              <a:t>“</a:t>
            </a:r>
            <a:r>
              <a:rPr lang="en-US" sz="1600" dirty="0">
                <a:solidFill>
                  <a:prstClr val="black"/>
                </a:solidFill>
              </a:rPr>
              <a:t>She had a lovely pale oval face with blue eyes and her hair was light-brown”</a:t>
            </a:r>
            <a:endParaRPr lang="en-GB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578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924" y="1619679"/>
            <a:ext cx="11576221" cy="4351338"/>
          </a:xfrm>
        </p:spPr>
        <p:txBody>
          <a:bodyPr/>
          <a:lstStyle/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US" sz="16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3357" y="365125"/>
            <a:ext cx="6633520" cy="771697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+mn-lt"/>
              </a:rPr>
              <a:t>Answers! </a:t>
            </a:r>
            <a:r>
              <a:rPr lang="en-GB" smtClean="0">
                <a:latin typeface="+mn-lt"/>
              </a:rPr>
              <a:t>Were </a:t>
            </a:r>
            <a:r>
              <a:rPr lang="en-GB" dirty="0" smtClean="0">
                <a:latin typeface="+mn-lt"/>
              </a:rPr>
              <a:t>you right?</a:t>
            </a:r>
            <a:endParaRPr lang="en-GB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27818" y="4902454"/>
            <a:ext cx="2640394" cy="33855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dirty="0"/>
              <a:t>“...An </a:t>
            </a:r>
            <a:r>
              <a:rPr lang="en-GB" sz="1600" dirty="0" smtClean="0"/>
              <a:t>enraged rhinoceros</a:t>
            </a:r>
            <a:r>
              <a:rPr lang="en-GB" sz="1600" dirty="0"/>
              <a:t>.”</a:t>
            </a:r>
            <a:endParaRPr lang="en-GB" sz="16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932038" y="3938347"/>
            <a:ext cx="2306595" cy="132343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“...You could almost feel the dangerous heat radiating from her as from a red-hot rod of metal.”                                                                                                  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27818" y="2818229"/>
            <a:ext cx="2306595" cy="1815882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“Her body was so slim and fragile one got the feeling that if she fell over she would smash into a thousand </a:t>
            </a:r>
          </a:p>
          <a:p>
            <a:r>
              <a:rPr lang="en-US" sz="1600" dirty="0" smtClean="0"/>
              <a:t>  pieces, like a porcelain figure.”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3357" y="2818229"/>
            <a:ext cx="2306595" cy="135421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“...If a group of children happened to be in her path, she ploughed right on through them</a:t>
            </a:r>
          </a:p>
          <a:p>
            <a:r>
              <a:rPr lang="en-GB" sz="1600" dirty="0"/>
              <a:t>like a tank.”</a:t>
            </a:r>
            <a:endParaRPr lang="en-GB" sz="16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393356" y="5971017"/>
            <a:ext cx="2306595" cy="58477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dirty="0" smtClean="0"/>
              <a:t>“...A fierce tyrannical monster.”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29926" y="2813529"/>
            <a:ext cx="2306595" cy="132343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“...If you get on the wrong side of Miss Trunchbull she will liquidise you like a carrot in </a:t>
            </a:r>
            <a:r>
              <a:rPr lang="en-US" sz="1600" dirty="0" smtClean="0"/>
              <a:t>a </a:t>
            </a:r>
            <a:r>
              <a:rPr lang="en-GB" sz="1600" dirty="0" smtClean="0"/>
              <a:t>kitchen </a:t>
            </a:r>
            <a:r>
              <a:rPr lang="en-GB" sz="1600" dirty="0"/>
              <a:t>blender.”</a:t>
            </a:r>
            <a:endParaRPr lang="en-GB" sz="16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8712471" y="5755573"/>
            <a:ext cx="2929524" cy="33855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dirty="0"/>
              <a:t>“...an enormous human bomb</a:t>
            </a:r>
            <a:r>
              <a:rPr lang="en-GB" sz="1600" dirty="0" smtClean="0"/>
              <a:t>...”</a:t>
            </a:r>
            <a:endParaRPr lang="en-GB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2967620" y="5467096"/>
            <a:ext cx="1891713" cy="83099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“Her whole body seemed to swell up like a bullfrog’s.”</a:t>
            </a:r>
            <a:endParaRPr lang="en-GB" sz="16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5238633" y="5689139"/>
            <a:ext cx="2965621" cy="584775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dirty="0" smtClean="0"/>
              <a:t>“</a:t>
            </a:r>
            <a:r>
              <a:rPr lang="en-US" sz="1600" dirty="0" smtClean="0"/>
              <a:t>mild and quiet person who never raised her voice” </a:t>
            </a:r>
            <a:endParaRPr lang="en-GB" sz="16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405380" y="4410012"/>
            <a:ext cx="1891713" cy="1323439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“she possessed that rare gift for being adored by every small child under her care”</a:t>
            </a:r>
            <a:endParaRPr lang="en-GB" sz="16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5544066" y="4413638"/>
            <a:ext cx="2965621" cy="830997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dirty="0" smtClean="0"/>
              <a:t>“</a:t>
            </a:r>
            <a:r>
              <a:rPr lang="en-US" sz="1600" dirty="0" smtClean="0"/>
              <a:t>She had a lovely pale oval face with blue eyes and her hair was light-brown”</a:t>
            </a:r>
            <a:endParaRPr lang="en-GB" sz="16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2846174" y="2837157"/>
            <a:ext cx="2965621" cy="830997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dirty="0" smtClean="0"/>
              <a:t>“</a:t>
            </a:r>
            <a:r>
              <a:rPr lang="en-US" sz="1600" dirty="0" smtClean="0"/>
              <a:t>She had a lovely pale oval face with blue eyes and her hair was light-brown”</a:t>
            </a:r>
            <a:endParaRPr lang="en-GB" sz="16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913476" y="1526741"/>
            <a:ext cx="169699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The </a:t>
            </a:r>
            <a:r>
              <a:rPr lang="en-GB" dirty="0" err="1" smtClean="0"/>
              <a:t>Trunchbull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6721443" y="1510784"/>
            <a:ext cx="1696995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Miss Honey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874853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408</Words>
  <Application>Microsoft Office PowerPoint</Application>
  <PresentationFormat>Widescreen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1_Office Theme</vt:lpstr>
      <vt:lpstr>PowerPoint Presentation</vt:lpstr>
      <vt:lpstr>PowerPoint Presentation</vt:lpstr>
    </vt:vector>
  </TitlesOfParts>
  <Company>The Holt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 L Mirza</dc:creator>
  <cp:lastModifiedBy>Ms L Mirza</cp:lastModifiedBy>
  <cp:revision>1</cp:revision>
  <dcterms:created xsi:type="dcterms:W3CDTF">2016-07-11T08:34:26Z</dcterms:created>
  <dcterms:modified xsi:type="dcterms:W3CDTF">2016-07-11T08:34:55Z</dcterms:modified>
</cp:coreProperties>
</file>