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587C-2A59-42B3-B865-2486230A8C62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8CB-5D32-496D-B34F-0C2993CE2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03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587C-2A59-42B3-B865-2486230A8C62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8CB-5D32-496D-B34F-0C2993CE2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65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587C-2A59-42B3-B865-2486230A8C62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8CB-5D32-496D-B34F-0C2993CE2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14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587C-2A59-42B3-B865-2486230A8C62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8CB-5D32-496D-B34F-0C2993CE2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04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587C-2A59-42B3-B865-2486230A8C62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8CB-5D32-496D-B34F-0C2993CE2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32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587C-2A59-42B3-B865-2486230A8C62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8CB-5D32-496D-B34F-0C2993CE2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44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587C-2A59-42B3-B865-2486230A8C62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8CB-5D32-496D-B34F-0C2993CE2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5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587C-2A59-42B3-B865-2486230A8C62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8CB-5D32-496D-B34F-0C2993CE2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3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587C-2A59-42B3-B865-2486230A8C62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8CB-5D32-496D-B34F-0C2993CE2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44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587C-2A59-42B3-B865-2486230A8C62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8CB-5D32-496D-B34F-0C2993CE2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587C-2A59-42B3-B865-2486230A8C62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C8CB-5D32-496D-B34F-0C2993CE2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93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587C-2A59-42B3-B865-2486230A8C62}" type="datetimeFigureOut">
              <a:rPr lang="en-GB" smtClean="0"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1C8CB-5D32-496D-B34F-0C2993CE2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7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gif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12" Type="http://schemas.openxmlformats.org/officeDocument/2006/relationships/hyperlink" Target="http://www.google.co.uk/url?sa=i&amp;rct=j&amp;q=&amp;esrc=s&amp;source=images&amp;cd=&amp;cad=rja&amp;uact=8&amp;ved=0ahUKEwjSvNDK8tvNAhWIIMAKHZeYDWcQjRwIBw&amp;url=http://www.fg-a.com/animated_backgrounds28.shtml&amp;bvm=bv.126130881,d.ZGg&amp;psig=AFQjCNGg5SHufa5ncHTz1WEUA0p-tRm9vw&amp;ust=1467793377809774" TargetMode="External"/><Relationship Id="rId17" Type="http://schemas.openxmlformats.org/officeDocument/2006/relationships/image" Target="../media/image17.gif"/><Relationship Id="rId2" Type="http://schemas.openxmlformats.org/officeDocument/2006/relationships/image" Target="../media/image3.pn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openxmlformats.org/officeDocument/2006/relationships/image" Target="../media/image11.gif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41738" y="239003"/>
            <a:ext cx="7126013" cy="87509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/>
              <a:t>“Parents’ Sayings” by Michael Rosen</a:t>
            </a:r>
            <a:endParaRPr lang="en-GB" b="1" dirty="0"/>
          </a:p>
        </p:txBody>
      </p:sp>
      <p:sp>
        <p:nvSpPr>
          <p:cNvPr id="7" name="Content Placeholder 1"/>
          <p:cNvSpPr>
            <a:spLocks noGrp="1" noChangeArrowheads="1"/>
          </p:cNvSpPr>
          <p:nvPr>
            <p:ph idx="1"/>
          </p:nvPr>
        </p:nvSpPr>
        <p:spPr bwMode="auto">
          <a:xfrm>
            <a:off x="378373" y="1472422"/>
            <a:ext cx="7979979" cy="521335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You’re old enough to wash your own socks.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He’s not coming through that door again, I can tell you.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If it’s true what your teacher said then you can say goodbye to that coat we were going to get you.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You do it and like it.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When did you last wash your feet?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Why don’t you do a Saturday job?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The answer’s NO.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The biscuits are for </a:t>
            </a:r>
            <a:r>
              <a:rPr kumimoji="0" lang="en-GB" altLang="en-US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everyone</a:t>
            </a: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– OK?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Don’t mind me, I’m just your mother.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You haven’t ridden that bike of yours for years.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You try and leave home and I’ll chuck you out on your ear.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You’re certainly not going to put that up on any wall in this house.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Do you know what a Hoover is?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You can pay for the next phone bill.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If you don’t like this gaff – find another one.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Just ‘cos he’s doing biology he thinks he’s going to be a brain surgeon.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Do you remember that lovely Christmas when he was six?</a:t>
            </a:r>
            <a:endParaRPr kumimoji="0" lang="en-GB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705" y="239003"/>
            <a:ext cx="2263833" cy="14006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89379" y="3436883"/>
            <a:ext cx="4466897" cy="2031325"/>
          </a:xfrm>
          <a:prstGeom prst="rect">
            <a:avLst/>
          </a:prstGeom>
          <a:noFill/>
          <a:ln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Read this poem in pairs and </a:t>
            </a:r>
            <a:r>
              <a:rPr lang="en-GB" u="sng" dirty="0"/>
              <a:t>highlight 4 things </a:t>
            </a:r>
            <a:r>
              <a:rPr lang="en-GB" dirty="0"/>
              <a:t>the Parent/Guardian says to their child.</a:t>
            </a:r>
          </a:p>
          <a:p>
            <a:endParaRPr lang="en-GB" dirty="0"/>
          </a:p>
          <a:p>
            <a:r>
              <a:rPr lang="en-GB" dirty="0"/>
              <a:t>Think carefully…what could Rosen be saying to parents?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Discuss </a:t>
            </a:r>
            <a:r>
              <a:rPr lang="en-GB" dirty="0"/>
              <a:t>as a </a:t>
            </a:r>
            <a:r>
              <a:rPr lang="en-GB" dirty="0" smtClean="0"/>
              <a:t>class.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717" y="4761186"/>
            <a:ext cx="2627589" cy="180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71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78373" y="239003"/>
            <a:ext cx="7126013" cy="87509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 smtClean="0">
                <a:solidFill>
                  <a:prstClr val="black"/>
                </a:solidFill>
              </a:rPr>
              <a:t>Pictorial Annotation of the Poem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5" name="Content Placeholder 1"/>
          <p:cNvSpPr txBox="1">
            <a:spLocks noChangeArrowheads="1"/>
          </p:cNvSpPr>
          <p:nvPr/>
        </p:nvSpPr>
        <p:spPr bwMode="auto">
          <a:xfrm>
            <a:off x="3004615" y="1483054"/>
            <a:ext cx="7979979" cy="52133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You’re old enough to wash your own socks.</a:t>
            </a:r>
            <a:endParaRPr lang="en-GB" altLang="en-US" sz="13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He’s not coming through that door again, I can tell you.</a:t>
            </a:r>
            <a:endParaRPr lang="en-GB" altLang="en-US" sz="13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If it’s true what your teacher said then you can say goodbye to that coat we were going to get you.</a:t>
            </a:r>
            <a:endParaRPr lang="en-GB" altLang="en-US" sz="13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You do it and like it.</a:t>
            </a:r>
            <a:endParaRPr lang="en-GB" altLang="en-US" sz="13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When did you last wash your feet?</a:t>
            </a:r>
            <a:endParaRPr lang="en-GB" altLang="en-US" sz="13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Why don’t you do a Saturday job?</a:t>
            </a:r>
            <a:endParaRPr lang="en-GB" altLang="en-US" sz="13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The answer’s NO.</a:t>
            </a:r>
            <a:endParaRPr lang="en-GB" altLang="en-US" sz="13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The biscuits are for </a:t>
            </a:r>
            <a:r>
              <a:rPr lang="en-GB" altLang="en-US" sz="1300" i="1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everyone</a:t>
            </a: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– OK?</a:t>
            </a:r>
            <a:endParaRPr lang="en-GB" altLang="en-US" sz="13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Don’t mind me, I’m just your mother.</a:t>
            </a:r>
            <a:endParaRPr lang="en-GB" altLang="en-US" sz="13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You haven’t ridden that bike of yours for years.</a:t>
            </a:r>
            <a:endParaRPr lang="en-GB" altLang="en-US" sz="13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You try and leave home and I’ll chuck you out on your ear.</a:t>
            </a:r>
            <a:endParaRPr lang="en-GB" altLang="en-US" sz="13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You’re certainly not going to put that up on any wall in this house.</a:t>
            </a:r>
            <a:endParaRPr lang="en-GB" altLang="en-US" sz="13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Do you know what a Hoover is?</a:t>
            </a:r>
            <a:endParaRPr lang="en-GB" altLang="en-US" sz="13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You can pay for the next phone bill.</a:t>
            </a:r>
            <a:endParaRPr lang="en-GB" altLang="en-US" sz="13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If you don’t like this gaff – find another one.</a:t>
            </a:r>
            <a:endParaRPr lang="en-GB" altLang="en-US" sz="13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Just ‘cos he’s doing biology he thinks he’s going to be a brain surgeon.</a:t>
            </a:r>
            <a:endParaRPr lang="en-GB" altLang="en-US" sz="13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300" dirty="0" smtClean="0">
                <a:solidFill>
                  <a:prstClr val="black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Do you remember that lovely Christmas when he was six?</a:t>
            </a:r>
            <a:endParaRPr lang="en-GB" altLang="en-US" sz="13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91"/>
          <a:stretch/>
        </p:blipFill>
        <p:spPr>
          <a:xfrm>
            <a:off x="2136617" y="4338834"/>
            <a:ext cx="732707" cy="10435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5" r="10253" b="19963"/>
          <a:stretch/>
        </p:blipFill>
        <p:spPr>
          <a:xfrm>
            <a:off x="2042366" y="5728138"/>
            <a:ext cx="826958" cy="9358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85" y="4493755"/>
            <a:ext cx="869115" cy="8691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0" y="5888274"/>
            <a:ext cx="1106689" cy="8289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608" y="5105104"/>
            <a:ext cx="849407" cy="8494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212" y="5105104"/>
            <a:ext cx="887721" cy="76710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969483" y="4650916"/>
            <a:ext cx="2977360" cy="2031325"/>
          </a:xfrm>
          <a:prstGeom prst="rect">
            <a:avLst/>
          </a:prstGeom>
          <a:noFill/>
          <a:ln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What clues to we get about the relationship between the Parent/Guardian and the child?</a:t>
            </a:r>
          </a:p>
          <a:p>
            <a:endParaRPr lang="en-GB" dirty="0" smtClean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Discuss your ideas in pairs and then share as a class.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69483" y="230246"/>
            <a:ext cx="2977360" cy="1477328"/>
          </a:xfrm>
          <a:prstGeom prst="rect">
            <a:avLst/>
          </a:prstGeom>
          <a:noFill/>
          <a:ln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In Pairs = which line do you think each of the images belongs to? Teacher to select pupils to add their ideas to the board.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" y="2803647"/>
            <a:ext cx="1102484" cy="142740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7" r="16122" b="9481"/>
          <a:stretch/>
        </p:blipFill>
        <p:spPr>
          <a:xfrm>
            <a:off x="1963511" y="2337006"/>
            <a:ext cx="872358" cy="104355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470" y="2771675"/>
            <a:ext cx="1424152" cy="106811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20" y="1387380"/>
            <a:ext cx="992039" cy="1162546"/>
          </a:xfrm>
          <a:prstGeom prst="rect">
            <a:avLst/>
          </a:prstGeom>
        </p:spPr>
      </p:pic>
      <p:sp>
        <p:nvSpPr>
          <p:cNvPr id="18" name="AutoShape 6" descr="data:image/jpeg;base64,/9j/4AAQSkZJRgABAQAAAQABAAD/2wCEAAkGBwgTEhUUEwgKFhUXGR0bGBYYGCIaHBsaIB0bHRwcIh0dISgkHBwlHB4aIjEiJSkrLi4uHB8zODMsNygtLisBCgoKDg0OGxAQGzQkICY0NzY0NCw0OCw0NCw4NDQsNCwsLyw0LCwsNCw0LCwsLCwsLCwsLCwsLCwsLCwsLCwsLP/AABEIAHgAeAMBEQACEQEDEQH/xAAaAAADAQEBAQAAAAAAAAAAAAACAwQFAQAG/8QAQBAAAQMDAwAFCAYJBAMAAAAAAQIEEQADBRIhMRQVIkGhBhMyUVNhkZJSVHGBwdEWM0JEYqKx4fAjJFXxJUNy/8QAGQEAAwEBAQAAAAAAAAAAAAAAAgMEAQAF/8QALBEAAQMCBQQDAQACAwEAAAAAAQACAwQREhMUITFRYZGhQVLhcYGxFSJCI//aAAwDAQACEQMRAD8APM5x/bv3EpdqSArYbbV4tRUzNlIa7Ze5T0sT4muLd1B+kOV7sgvw/Kk6yf7J+ih+q3MRknq7C1qcqKgsAHbgjiniplyC4ne6mdSxCdrcO1kfWTznpKvCptbN9lToofqjs5R0VAeeMSJ49dEyslLgMXygfRwhpIb8LMzOcyKHFxKXiwEqgDbYd3dTqipmZKQDsl09LE+Jri3dQ/pFl/r6vD8qTrJ/sn6KH6rdxOTerbrWpyoqCwATGwImPjVAqZDAXX3upnUsQna3DtZOTkXf1hVS62b7KnRQ/VdsZFxqSPPGJAiiZWSlwGL5QSUcIaTh+Fk5rMZFF+4lDtYSFbDbbj3U2oqpWyua12yXT0sT4muLd1F+keTP76rw/Klayf7J+ih+q2GeWeFqtZcnULgAVtxHHFPFTLp3Oxb3UzqWIVDW4drKBedyQMh6rw/KptZN9v8ASp0UP1TGebyBWgF2sgqAjbfce6ijq5i8DF8oZKOEMJw/C8PKTJd1238ordfN1CzQQ9FruMk6CLRCrcqRJ7I5mnzVUjWsI+QkQ0kb3PB+Ckqy73ftI357IpGvm6hO0EPRU47JOlqIUpGySRsOQNqopqqSRxBPwUippIo2ggfIQJyrg/tI93ZFT6+bqqNBD0QKyrn6SPlFdrpuq7QQ9Pae7fuEi2QbfaTJ7I5mKfNVSMawj5CnhpY3ueD8FI63djvt/LSNdN19KjQQ9Papx+TvrUQSj0SfRFUU1XJI4gn4KnqaSKNoLR8hRjMPPpW/lFTivm6hUaCHolrzLz6Vv5RXa6bqPC7QQ9PaqfZdwlNuFI7SZO07zVE1XI1rCPkXU0FHE5zwRwVOM09+nb+UVPr5uo8KnQQ9PaoYZV0pSgdBhKj6I5Ap9PVyPcQehU9TSRsaC0fIWYfKR9HpWflFI/5CbqPCf/x8PT2tF67CFqSGjWAYHYFNmqSyQtDRt2S4KYPjDi43PdLOVvewbfL4fZSzWuPLR4TBQtHDj5VVh2TaUvzNiQoD0dvvpzagmEyYRcHokupwJhHiNiOqUMjcA2s2B3Tp3/vSRWuHDR4TjQtPLj5XrL9ZUAW9jcgGE1rKslwGEeFj6QBpOI+Vm5bNubd65bTYawlUCUUyepy5C0NG3ZBBTB8YcXHfuo0+VLzaW7Tb+H+9BrXH/wAjwj0LR/6PlbWIya7tlazZbylQTsn3U0T/APxL8IvfolGntMGYjYi/Kel7c3/0rIn1J8KnFa8cNHhPNCw8uPlEh4SQOj2Nz9EUTKslwBaOeiF9IGtJDj5Sn2QCLik9GbQD9EUc9SWSFoaNuyCCmD4w4uO/dJVllmP9u32/hpeueeWjwmaFg4cfK86yd1LddwNm2oLSn0REH8aeyfFEX4RseiS6ntMGYjuOqyLflM7+rtZ/+PjSda4cNHhONCw8uPldbeUF5VxCehsoUpKT2BwTH40cdSXOAwjwhkpQ1pOI7Dqt9b1CiSWVkk/bS3VgJuWBE2jLRYPKJ3dsICT0Ox2kz+FNlmYwNIYNxdKihe8uBedjZJTkQAQGlmCeN6XrBbDgFkzRm+LGbpzZwhWr/a2RCSdh3gTTIJWSOILBwUueJ8bQQ88hZgzvf0Jv40kVTecsJxpXHbMKTczVpRJVi2pJ3J35rXVgcblgWNoy0WEhTnzhohNojFtT5xGredt6bLKxjWkMG4ulRRPe5wLzsbJFnOpSClOPagEgkCe776VrBbDgFkzRm+LGbq7H5fzilDoDcaUKV39wmmwSskcQWDglLnifG0EPPICyh5Ur/wCNa+NL1LB/4CaaVx2zCvK8plKJKsY0JPJ3rXVTSblgWNpHNFg8rXW9shFtXQG/bTq498UcsrGBpDBuLpcUT3ucC87GyA5FBBSWDbSTJG8SKXrBa2AWTNGb3xm6NklotWk49qISTx6hTIJWyEgsHBKXPE+NoIeeQF5BZghXVzWQZG0UoVg5wBNNI4i2YVU5cNUKUnoCTBidR/KjlkhjeW5d7d/xBFHNIwOzLX7fqBT9sqApiNth2/7ULqqNwAMfHf8AFraWVpJEnPb9QPHTK3YVd6uBhQTp1kTMbzG3wprDC6IyZfBtyluEwlEeZyL8LJt+VbdMxiYkEbXe7v8A2aFlREw3az2mPpZXixk9fqVYzGMUpKepBuQP1p9cT6NY2SAkDL9rXRTAE5nHb9V767jbdxSOqkq0mJ1kT90V0skMby3L47/iGKOaRgdmc9v1Kv5ZioJBxQISIANw8fLQuqo3WBj47/iJtLK25EnPb9VLJOMXaVc6rSNKgmNZMyJmYow+ExGTL4NuUDmTCUR5nIvwmW3DFElOMQCQQe2eCII4oG1UbDdsfv8AEbqWR4s6T1+qezbxJIHVKefpnv8AurmVERIGX7/FroZgCcz1+pjy3ira1J6pQdJidZH4GimliY8ty727/iCGOaRgdmc9v1e6yZkJBxYISIH+odh8tC6rjda8fHf8RNpJW3Ik57fqNTpl5pVzq4CFBMaz398x4UYdCYjJl8G3KAtmEojzORfhIt55qndOLA7v1ncef2aBtVG03bH7/ETqSV4s6T1+obWcalSU9UgSQJ85xJj6Nc2WBxAy/aJ0MzWk5nr9Wg4eMFEktr8nfkVz5qd7i5zDc91jIahjQ1rhYdkh64x1vRLW+daZ2VxuRRSCmYGktO4vyhjNS8uAcNjbhS3sri1oNtTFzpJCiNY5HFc2oga0sDTY91pp6gvx4xf+IWDLBXVFIYuAQkmTc9QmihNPIbBh4vyhlNRGLlw5twgt28GlQUGLqQQQdfeONqWJ6cEEMPlMMVSQQXjwnuXeIuLUtbNzqUZMLrnz073FzmG/9QsgqGNDWvFh2XXdjDICCWjntp1CF8bxRyCmYGksO4vyhjNS8uAcNjbhds5TFJSUBm50kyRqHP8An9KEVFOGFmA2PdaaeoLw/ELjsqGN7HXSUhpeEAmdXqrYhTyEgNPF+VkpqIwCXDm3CSh3jQQQ0cbbjtd9LbLTA3wHymOiqSLYx4Tb7vGKJUppfkmT2qJ81O9xcWG57rGQ1DGhoeLDsgd3MXbCZaODrTI7XviikFMwNJadxflBGal5cA4bG3CnXk8SbZt9Cc6SQr0hyKwVFOGFmA2PdEYKgvD8Qv8AxFjrGGuq0hm5Bgn0+4UUQp5CQGHi/KyU1MYBLhzbhUW22HBCg1v7EEdvvpYlpgbhh8ozFUkWLx4SnjzE21qQrpUpMGIifdRSR0zHFpv6WRvqXtDhbf8Aqne5HDXNMh52RAgD/JrXvpngA32QsjqWEkW33TLLPDKtquBbvSDpPEya7KpiwvubLjLUh4ZYXKJlexNpRUA7JKSneO/7q6KSmjNxfiy6WOpkFjZChWGJCZebmO6ga2lJAGJG51UAScKJ02xSFqSoO5BjaKKRlMxxab7IY31L2hwtumOF4tYTJcwkQIjjc/GtfJTPABvtssZHUsJItubrtjH4paCsF1CSB3Tv91cIqcsL97DZcZakPDNrndOZW8faOoKcbgjeO+uikp4zcXXSx1MgsbIbbfGkgQ58DQAUpIG6MmqAJ/6rt9tjkKKZcEjbuopI6Zji032QxyVL2hwtuheIxlzRq6SNCdIiOJJmtfJTvABvssZHUsJItuldVYwoK5dQDB3E7/dWCKmLC/ewXGWpDwza5RNVYm0qR0qSCN47/wAa2OSmjNxfoukjqZBY2XbVzGEgAud9t4oGtpiQBiRudVAE/wDX2kv8fjLtxSy/upKjMaNhRyaaR5cXnfsgjNTGwNDBt3U7rDYhGnVkb/aEghHdxXOgp2AEvO/ZayoqHkgMG3dNaKxCbSrQyF+FKCpKDtAitvTiMx4zv2QkVBkEmAbC3KJuwxdwkJf35AJ9DuHNCyngebNefCJ9RUMF3MHlBZbYkKSoZC92SD+r9W9A1tMCDjPhE51SQRgHlUvU4xa1KLy6JPcjijl08jy4vO/ZDFqI2BgYNu6O5jMeAD02/ChI7HIrnU8DQCXnfsubUTuJAYNu6e3tsEIUgO7h1KBnTER/g+FEDTiMx4zub8ISKgyCTANhbldss2iidLm4SBPoxxQsggebNefCJ887BcsHlcRbZAg9KubH6H96FraYEHGfCJz6kgjAPK84QwWtSi6uiTPoUUgpnvLi879kMZqY2BoYNu6U4tY62E6nd7tCR2Z2rnQU7QCXnfsubPUOJAYNu6Av8QbZR0u9uQZ0GdvdRA0wjMeI7m/CEipMgkwjYW5S2zPG3FQl9fJgn0I2H280MdPA82a8+EUlRPGLuYPKJDXHJIV0y7sQY0/fQtbTAg4z4ROdUuaRgHlFfYNUkhWTtgjmUmf61zqWNpsZB4/VjaqVwuI/f4uZBoxvC2Os7adCdPokzvzztTZGQva0Zg2FuEuJ8zC45fJvypR5PWNJUMtbIG06Dz81BpY8OISbfz9TNXJiwmPf+/iqx+Pa2lFRyNtUpKY0kcj7TRwthjJOYOLcIJnTSADLtvflIRiWkwMpbPd6B/OkiniOwlHj9TDUyjcxe/xNXjWqSQcnbBHI0HY/GtdSxtNjKL/z9WNqpXC4j2/v4qHHQClI6wt9kRwd9/CmSMheGjMGwtx+pcb5mFxy+TflCho10lXWFvSDBVpPNAKWMtxZgt/P1MNVIHYcvf8Av4ntVMEEnrBBkEbA0cLIY3E5gO3RLmdNI22XbfqkpstCYGRtzMDsmlCniO2YPH6nGolAuY/f4uXrbJCilWQtAgwRpO1E6ljabGQX/n6hbVSOFxHt/fxKyKMbd0f+VtDSnT6BM7zPNHIyF4aMwbC3CCN8zC45fJvypU4RqUlYy1vSDBOg8/GgFLHhxZm38/UZqpMWHL3/AL+KjGtWNpRV1nbVKSI0kc9/NHCyGNxOZ8W4S5nTSNAy/m/KNDZnMdaW5P8ACefjSm00Z2zB4/U41Mo3yz5/Eb6w1uXFKGRaCTO6qbNA2SQuDxulQzujjDSw7JN3FIAH++aieJOxHr+ygNFbl4RitvezCqG9iwLSkHINSSoEb7CmCFoiLMY3N0szOMofgNgLIbTFCtg8bq2mB6qW2jxcPCa6sw8sK7aZWJB6a32I7/fXMpmhwOYFj6lxaRllDkMeldxSw8bgKMjc0c0DXvLg8boIZ3MjDTGdlNewwTE5BoJEiSdx8KA0duXhGKy/DDsn2m7UWVW+sWslQMzxFMbC0RFmMbm6W6ZxlD8B2Fkmzi0K9HINTsTAngc0sUeLh4TTWYeWFdsNmoUD1i02IPNcymaHA5gWPqXFpGWUGQYWLl1axlGkKMwSZ/pRzQNkkLg8boIZ3MjDSw7JRwB2/wDINRPG5/Klmjty8bpgrL3sw7K5vj0psLtl81lSgqZMAD7qa2JgiMeMbm6U6V5lD8B2CRawyjw9bcT38evilNo8XDwmurMPLCuWWbcEHrFpsQeT3b+qtbTAOBzAsfUuLSMtykVgHIMdIaD7VisNC/qPK0VzD8HwtB3j1KTaT0pp2EaT2xzNOmpnPDACNh1SYagMc8lp3PRT9RuO6+1j169p+2k6F/Nx5Ttcy9rHwrsXj121EqvN90kbKHJG1Op6cxuJJHB+UmoqBI0AA8j4QJxdzuvN/mFJ0T+o8p2uZ9T4XDjLgMFw3B9RUPGuNE8ckeVwrWHgHwuZRiV6IdNOymD2x65p01MXtYARsOqTDUhjnkg7nook4K9yLzUgd+qR9n20nQvte48p2uZe1j4VuMxF22pSjfbboUkdsckRTqemMbiSRwflIqKkSNAAPI+Fnjycce3a/PSdC/qPKfrmdD4RKwDoGC4aT6isCuNC8ckeVwrmHgHwtS80KkW09JbyhMHtjmadLTue1gBGwtykw1AY55IO56JKsZciekNo9erb/uk6F/Nx5Ttcy9rHwmsmZTql01gpUB2xyRtTqemMbiSRwflJqKkSNAAPI+Fko8n7/HSWfu7YpIoX9R5TjXM6Hwm5vyeyS79xabCSlSpG49Qp9RSSPkLgEmnrImRtaTuFIPJXKj92T8wpGhm6J+vh6rYxeFeob3EKsjUVpIEjiPCqBSyZBZbe6ndVxGcPvtZCvCZD2A+IqbQTdFRr4eq7Zwz8KT/ojYidx66JlDMHA2+UL66EtIup8zgsku9cWmwkpKpHaFNqKOV8hcAl09ZEyJrSeFGfJfKewT8aToJuidr4Oq1WGFfIbXLZsjUq4kjcRAHr7qoFLJkFlt7qZ1XEZw++1krqPI+xSPvFTaCboqdfD1XbOBfhSSbIABBO49dEyhlDgbfKF9dCWkA/C9l8E/uXlrRZTCjsSQKOejlfK5wGxS6esiZE1pO4UQ8m8n7BHzClaCbona+HqrRg33RV2/MjUbiVDtCIAqllLIISy291O6rjM7X32ssz9F8r9XTv36hU+hm6KjXw9UbXyZyybiFFsISpJO44BE0yOjla4EhBJXQuaQDyFonGO/qa6m0U30/0nayH7KbP4Z6vzWlks6UQrjmf+qrlppSxgaOApoKqJrnku5Ky/wBHMp/x1zw/OkaSfoqdbD9lqeT+EfW7iitmpI0LE7ckbU+mp5WuJcPgqaqqYntAa6+4XkYZ99UX8Kk0U30/0qdZD903qp79UX4V2im+n+l2sh+61FMb5RbHmDITBHvniqZ6WRzWAN4Cngqomufd3JU4xbk/u6qm0U30VGsh+ypZMnCSZsq3SQD7yOKqpaaVjiS22xU1VUxPaA119wour3n1ZVS6Kb6KnWQ/dCcU9+qrrtFN9P8AS7WQ/ZJz2IeL8zpbKOlEHjYydqqmppSxga3gKeCpia55LuSs3qHI/UV+H51Po5/qqNZD9lo+T+GfoulSmiwNChO3JHuqmmppWOOIfBU1VVRPaA119wndVu/qqqk0Mv0/0qdbD91n5qxlOkXdCXmkq2jVHhVFS2bMdhBsk074cpuIi/8AhSdGy3sn381IwVHQ+07Mp+o9LXZ2Mh0ZYNpzq84mJmYj+lUNbLp3CxvcKdz4c9puLWKnTYyX0HfjU2XUdHe1RmU/Uek+xbyGpMocxInnYSPwo2Rz4hcHkdUL5IMBsRx2Wi/tOvOLITdidomKOoZMZXYQbf5S6Z8IibiIv/hT6X8/q3HjScufofafmQdR6VtpDo2lSm9q1COZiKpayXIcLG9wpnPiz2m4tYpCel+q/wCNTYKjo72qcdP1b6RJtutQlF7kevj8qNjJ8QuDz3QPkgwmxHHZIyVh4bq9IvkT3THhR1DJjK7CDb/KXTvhETcRF/8ACm6NkPoufGlZdR0PtOzKfqPSbdsv+jLAtuNXnExsZiO6qGslyHCxvdTufDntNxaxWMbWX9m+/mqfBUD4PtUY6fqPSJo2y3nETbexqTM6oid591HG2fGLg+0Mj4MBsRx2U3TMz7Z7/NQ5k/Uosqn6BfRKvvBasELvybfa3MzJ599PnfKGssTwp4I4i59wOUo3nv07+/21Pmz9SqMqn6BVsb7rtal3fQVzPMf1qmlklLziJ4Kmqo4gwYQOQvmy8y/tnnjU2bUdSqcqn6Bc6Xl/bPPGuzKjqV2VT9B6Wu9vvxbsRccAm32oncyeaonfKGssTxup4I4S59wOdlH0rJ+1deNT5s/U+1RlQdB6VWIc5ArVqvOI82rmeY2++qKWSUuOIngqeqjiDRhA5CyS6zP1h78TU+bP1PtU5UHQel1TvMj/ANr3xrcyfqVmVT9B6X0lu48NqyddySjfmZk81RUPlDWWJ4U0EcJc+4HOyWbzz2l7xqbMn6lU5VP0HpPb3nXblV70FRzzpMfCqKV8pecRPBU9THEGjCByF8p0vM+1ffzUnMn6lUZdP0Hpf//Z">
            <a:hlinkClick r:id="rId12"/>
          </p:cNvPr>
          <p:cNvSpPr>
            <a:spLocks noChangeAspect="1" noChangeArrowheads="1"/>
          </p:cNvSpPr>
          <p:nvPr/>
        </p:nvSpPr>
        <p:spPr bwMode="auto">
          <a:xfrm>
            <a:off x="5238750" y="-6858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380" y="2771675"/>
            <a:ext cx="1230228" cy="106811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5923" y="1867312"/>
            <a:ext cx="858378" cy="129464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56" y="3305732"/>
            <a:ext cx="1048588" cy="144321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4" t="14921" b="10809"/>
          <a:stretch/>
        </p:blipFill>
        <p:spPr>
          <a:xfrm>
            <a:off x="6510085" y="2549926"/>
            <a:ext cx="923975" cy="148259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980" y="1186679"/>
            <a:ext cx="1139865" cy="113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80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461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</vt:vector>
  </TitlesOfParts>
  <Company>The Holt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L Mirza</dc:creator>
  <cp:lastModifiedBy>Ms L Mirza</cp:lastModifiedBy>
  <cp:revision>2</cp:revision>
  <dcterms:created xsi:type="dcterms:W3CDTF">2016-07-05T11:50:32Z</dcterms:created>
  <dcterms:modified xsi:type="dcterms:W3CDTF">2016-07-08T12:48:15Z</dcterms:modified>
</cp:coreProperties>
</file>