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5" d="100"/>
          <a:sy n="65" d="100"/>
        </p:scale>
        <p:origin x="-8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D3718-3823-4AAA-B812-9E6941824841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D570D-F7D0-4140-BF7E-0AEE9E5EF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234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CCFB-BDC5-4A20-A22C-396DC3B68EE9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34-F69C-4D67-AAC4-D0723EF35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29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CCFB-BDC5-4A20-A22C-396DC3B68EE9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34-F69C-4D67-AAC4-D0723EF35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78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CCFB-BDC5-4A20-A22C-396DC3B68EE9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34-F69C-4D67-AAC4-D0723EF35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32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CCFB-BDC5-4A20-A22C-396DC3B68EE9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34-F69C-4D67-AAC4-D0723EF35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44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CCFB-BDC5-4A20-A22C-396DC3B68EE9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34-F69C-4D67-AAC4-D0723EF35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13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CCFB-BDC5-4A20-A22C-396DC3B68EE9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34-F69C-4D67-AAC4-D0723EF35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3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CCFB-BDC5-4A20-A22C-396DC3B68EE9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34-F69C-4D67-AAC4-D0723EF35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7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CCFB-BDC5-4A20-A22C-396DC3B68EE9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34-F69C-4D67-AAC4-D0723EF35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41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CCFB-BDC5-4A20-A22C-396DC3B68EE9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34-F69C-4D67-AAC4-D0723EF35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18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CCFB-BDC5-4A20-A22C-396DC3B68EE9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34-F69C-4D67-AAC4-D0723EF35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7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CCFB-BDC5-4A20-A22C-396DC3B68EE9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3CE34-F69C-4D67-AAC4-D0723EF35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408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CCFB-BDC5-4A20-A22C-396DC3B68EE9}" type="datetimeFigureOut">
              <a:rPr lang="en-GB" smtClean="0"/>
              <a:t>28/09/2016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3CE34-F69C-4D67-AAC4-D0723EF35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5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78374" y="239003"/>
            <a:ext cx="9732578" cy="87509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Writing a PEEL Paragraph…The Burger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819" y="2469931"/>
            <a:ext cx="3802883" cy="228173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6005542" y="2060028"/>
            <a:ext cx="2476306" cy="787091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578714" y="1622983"/>
            <a:ext cx="2459421" cy="1354217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P</a:t>
            </a:r>
            <a:r>
              <a:rPr lang="en-GB" sz="2800" b="1" dirty="0" smtClean="0"/>
              <a:t>oint</a:t>
            </a:r>
            <a:r>
              <a:rPr lang="en-GB" dirty="0" smtClean="0"/>
              <a:t> =  Your opening sentence which focuses on the question you have been asked.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376" y="2060028"/>
            <a:ext cx="2459421" cy="1354217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E</a:t>
            </a:r>
            <a:r>
              <a:rPr lang="en-GB" sz="2800" b="1" dirty="0" smtClean="0"/>
              <a:t>vidence</a:t>
            </a:r>
            <a:r>
              <a:rPr lang="en-GB" dirty="0" smtClean="0"/>
              <a:t> =  The quote you have selected from the text to support your ideas.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35385" y="4231324"/>
            <a:ext cx="2951134" cy="2185214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E</a:t>
            </a:r>
            <a:r>
              <a:rPr lang="en-GB" sz="2800" b="1" dirty="0" smtClean="0"/>
              <a:t>xplanation</a:t>
            </a:r>
            <a:r>
              <a:rPr lang="en-GB" dirty="0" smtClean="0"/>
              <a:t> = Your analysis of the quote you have selected. You breaking it apart and explaining it in as much detail as you can to show your understanding of it.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829663" y="3090041"/>
            <a:ext cx="2152240" cy="294290"/>
          </a:xfrm>
          <a:prstGeom prst="straightConnector1">
            <a:avLst/>
          </a:prstGeom>
          <a:ln>
            <a:solidFill>
              <a:srgbClr val="99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295697" y="3878317"/>
            <a:ext cx="2060027" cy="1028339"/>
          </a:xfrm>
          <a:prstGeom prst="straightConnector1">
            <a:avLst/>
          </a:prstGeom>
          <a:ln>
            <a:solidFill>
              <a:srgbClr val="99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1390" y="4851579"/>
            <a:ext cx="2459421" cy="1631216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L</a:t>
            </a:r>
            <a:r>
              <a:rPr lang="en-GB" sz="2800" b="1" dirty="0" smtClean="0"/>
              <a:t>ink</a:t>
            </a:r>
            <a:r>
              <a:rPr lang="en-GB" dirty="0" smtClean="0"/>
              <a:t> =  The link back to the question to keep your answer focused on what you have been asked.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111062" y="4151586"/>
            <a:ext cx="1481959" cy="1502980"/>
          </a:xfrm>
          <a:prstGeom prst="straightConnector1">
            <a:avLst/>
          </a:prstGeom>
          <a:ln>
            <a:solidFill>
              <a:srgbClr val="99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09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78374" y="239003"/>
            <a:ext cx="9732578" cy="875095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Writing a PEEL Paragraph…The Burger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819" y="2469931"/>
            <a:ext cx="3802883" cy="228173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6005542" y="2060028"/>
            <a:ext cx="2476306" cy="787091"/>
          </a:xfrm>
          <a:prstGeom prst="straightConnector1">
            <a:avLst/>
          </a:prstGeom>
          <a:ln>
            <a:solidFill>
              <a:srgbClr val="99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578714" y="1622983"/>
            <a:ext cx="2459421" cy="1354217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P</a:t>
            </a:r>
            <a:r>
              <a:rPr lang="en-GB" sz="2800" b="1" dirty="0" smtClean="0"/>
              <a:t>oint</a:t>
            </a:r>
            <a:r>
              <a:rPr lang="en-GB" dirty="0" smtClean="0"/>
              <a:t> =  Your opening sentence which focuses on the question you have been asked.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376" y="2060028"/>
            <a:ext cx="2459421" cy="1354217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E</a:t>
            </a:r>
            <a:r>
              <a:rPr lang="en-GB" sz="2800" b="1" dirty="0" smtClean="0"/>
              <a:t>vidence</a:t>
            </a:r>
            <a:r>
              <a:rPr lang="en-GB" dirty="0" smtClean="0"/>
              <a:t> =  The quote you have selected from the text to support your ideas.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35385" y="4231324"/>
            <a:ext cx="2951134" cy="2185214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E</a:t>
            </a:r>
            <a:r>
              <a:rPr lang="en-GB" sz="2800" b="1" dirty="0" smtClean="0"/>
              <a:t>xplanation</a:t>
            </a:r>
            <a:r>
              <a:rPr lang="en-GB" dirty="0" smtClean="0"/>
              <a:t> = Your analysis of the quote you have selected. You breaking it apart and explaining it in as much detail as you can to show your understanding of it.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2829663" y="3090041"/>
            <a:ext cx="2152240" cy="294290"/>
          </a:xfrm>
          <a:prstGeom prst="straightConnector1">
            <a:avLst/>
          </a:prstGeom>
          <a:ln>
            <a:solidFill>
              <a:srgbClr val="99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295697" y="3878317"/>
            <a:ext cx="2060027" cy="1028339"/>
          </a:xfrm>
          <a:prstGeom prst="straightConnector1">
            <a:avLst/>
          </a:prstGeom>
          <a:ln>
            <a:solidFill>
              <a:srgbClr val="99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41390" y="4851579"/>
            <a:ext cx="2459421" cy="1631216"/>
          </a:xfrm>
          <a:prstGeom prst="rect">
            <a:avLst/>
          </a:prstGeom>
          <a:noFill/>
          <a:ln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L</a:t>
            </a:r>
            <a:r>
              <a:rPr lang="en-GB" sz="2800" b="1" dirty="0" smtClean="0"/>
              <a:t>ink</a:t>
            </a:r>
            <a:r>
              <a:rPr lang="en-GB" dirty="0" smtClean="0"/>
              <a:t> =  The link back to the question to keep your answer focused on what you have been asked.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111062" y="4151586"/>
            <a:ext cx="1481959" cy="1502980"/>
          </a:xfrm>
          <a:prstGeom prst="straightConnector1">
            <a:avLst/>
          </a:prstGeom>
          <a:ln>
            <a:solidFill>
              <a:srgbClr val="9933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63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174</Words>
  <Application>Microsoft Office PowerPoint</Application>
  <PresentationFormat>Custom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Holt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L Mirza</dc:creator>
  <cp:lastModifiedBy>Mrs E Barker</cp:lastModifiedBy>
  <cp:revision>3</cp:revision>
  <cp:lastPrinted>2016-09-28T08:18:17Z</cp:lastPrinted>
  <dcterms:created xsi:type="dcterms:W3CDTF">2016-07-08T12:49:04Z</dcterms:created>
  <dcterms:modified xsi:type="dcterms:W3CDTF">2016-09-28T12:51:55Z</dcterms:modified>
</cp:coreProperties>
</file>