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5" r:id="rId4"/>
    <p:sldId id="267" r:id="rId5"/>
    <p:sldId id="257" r:id="rId6"/>
    <p:sldId id="263" r:id="rId7"/>
    <p:sldId id="266" r:id="rId8"/>
    <p:sldId id="268" r:id="rId9"/>
    <p:sldId id="258" r:id="rId10"/>
    <p:sldId id="269" r:id="rId11"/>
    <p:sldId id="261" r:id="rId12"/>
    <p:sldId id="259" r:id="rId13"/>
    <p:sldId id="274" r:id="rId14"/>
    <p:sldId id="26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1B93C-CECB-4D95-8C5D-F33E61FB2D89}" v="14" dt="2023-02-20T16:18:41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Vernon" userId="e3d231f0-9604-48de-bc60-1cc50c95b2fd" providerId="ADAL" clId="{9F61B93C-CECB-4D95-8C5D-F33E61FB2D89}"/>
    <pc:docChg chg="custSel addSld delSld modSld sldOrd">
      <pc:chgData name="Katherine Vernon" userId="e3d231f0-9604-48de-bc60-1cc50c95b2fd" providerId="ADAL" clId="{9F61B93C-CECB-4D95-8C5D-F33E61FB2D89}" dt="2023-02-21T09:51:39.627" v="3076" actId="20577"/>
      <pc:docMkLst>
        <pc:docMk/>
      </pc:docMkLst>
      <pc:sldChg chg="modSp mod">
        <pc:chgData name="Katherine Vernon" userId="e3d231f0-9604-48de-bc60-1cc50c95b2fd" providerId="ADAL" clId="{9F61B93C-CECB-4D95-8C5D-F33E61FB2D89}" dt="2023-02-20T14:38:47.733" v="964" actId="20577"/>
        <pc:sldMkLst>
          <pc:docMk/>
          <pc:sldMk cId="2739705113" sldId="257"/>
        </pc:sldMkLst>
        <pc:spChg chg="mod">
          <ac:chgData name="Katherine Vernon" userId="e3d231f0-9604-48de-bc60-1cc50c95b2fd" providerId="ADAL" clId="{9F61B93C-CECB-4D95-8C5D-F33E61FB2D89}" dt="2023-02-20T14:38:47.733" v="964" actId="20577"/>
          <ac:spMkLst>
            <pc:docMk/>
            <pc:sldMk cId="2739705113" sldId="257"/>
            <ac:spMk id="3" creationId="{79AF6240-F1C2-4699-8B13-E0FB2ADE2314}"/>
          </ac:spMkLst>
        </pc:spChg>
      </pc:sldChg>
      <pc:sldChg chg="modSp mod">
        <pc:chgData name="Katherine Vernon" userId="e3d231f0-9604-48de-bc60-1cc50c95b2fd" providerId="ADAL" clId="{9F61B93C-CECB-4D95-8C5D-F33E61FB2D89}" dt="2023-02-20T15:45:28.243" v="1133" actId="6549"/>
        <pc:sldMkLst>
          <pc:docMk/>
          <pc:sldMk cId="517409322" sldId="258"/>
        </pc:sldMkLst>
        <pc:spChg chg="mod">
          <ac:chgData name="Katherine Vernon" userId="e3d231f0-9604-48de-bc60-1cc50c95b2fd" providerId="ADAL" clId="{9F61B93C-CECB-4D95-8C5D-F33E61FB2D89}" dt="2023-02-20T15:43:47.437" v="1101" actId="6549"/>
          <ac:spMkLst>
            <pc:docMk/>
            <pc:sldMk cId="517409322" sldId="258"/>
            <ac:spMk id="2" creationId="{4C3454DF-BFA5-426C-BA6E-8D143037E37C}"/>
          </ac:spMkLst>
        </pc:spChg>
        <pc:spChg chg="mod">
          <ac:chgData name="Katherine Vernon" userId="e3d231f0-9604-48de-bc60-1cc50c95b2fd" providerId="ADAL" clId="{9F61B93C-CECB-4D95-8C5D-F33E61FB2D89}" dt="2023-02-20T15:45:28.243" v="1133" actId="6549"/>
          <ac:spMkLst>
            <pc:docMk/>
            <pc:sldMk cId="517409322" sldId="258"/>
            <ac:spMk id="3" creationId="{47AB8C9E-8867-4D4D-B76E-CD528247B287}"/>
          </ac:spMkLst>
        </pc:spChg>
      </pc:sldChg>
      <pc:sldChg chg="modSp mod">
        <pc:chgData name="Katherine Vernon" userId="e3d231f0-9604-48de-bc60-1cc50c95b2fd" providerId="ADAL" clId="{9F61B93C-CECB-4D95-8C5D-F33E61FB2D89}" dt="2023-02-20T16:44:52.682" v="2575" actId="20577"/>
        <pc:sldMkLst>
          <pc:docMk/>
          <pc:sldMk cId="3071970104" sldId="259"/>
        </pc:sldMkLst>
        <pc:spChg chg="mod">
          <ac:chgData name="Katherine Vernon" userId="e3d231f0-9604-48de-bc60-1cc50c95b2fd" providerId="ADAL" clId="{9F61B93C-CECB-4D95-8C5D-F33E61FB2D89}" dt="2023-02-20T16:35:29.234" v="1992" actId="6549"/>
          <ac:spMkLst>
            <pc:docMk/>
            <pc:sldMk cId="3071970104" sldId="259"/>
            <ac:spMk id="2" creationId="{2C1E041E-3A0A-459A-8A2F-8E92C971922C}"/>
          </ac:spMkLst>
        </pc:spChg>
        <pc:spChg chg="mod">
          <ac:chgData name="Katherine Vernon" userId="e3d231f0-9604-48de-bc60-1cc50c95b2fd" providerId="ADAL" clId="{9F61B93C-CECB-4D95-8C5D-F33E61FB2D89}" dt="2023-02-20T16:44:52.682" v="2575" actId="20577"/>
          <ac:spMkLst>
            <pc:docMk/>
            <pc:sldMk cId="3071970104" sldId="259"/>
            <ac:spMk id="3" creationId="{39E604E7-7E70-454B-AF5A-577268FD07F9}"/>
          </ac:spMkLst>
        </pc:spChg>
      </pc:sldChg>
      <pc:sldChg chg="modSp mod">
        <pc:chgData name="Katherine Vernon" userId="e3d231f0-9604-48de-bc60-1cc50c95b2fd" providerId="ADAL" clId="{9F61B93C-CECB-4D95-8C5D-F33E61FB2D89}" dt="2023-02-20T16:45:13.868" v="2598" actId="6549"/>
        <pc:sldMkLst>
          <pc:docMk/>
          <pc:sldMk cId="2038006835" sldId="260"/>
        </pc:sldMkLst>
        <pc:spChg chg="mod">
          <ac:chgData name="Katherine Vernon" userId="e3d231f0-9604-48de-bc60-1cc50c95b2fd" providerId="ADAL" clId="{9F61B93C-CECB-4D95-8C5D-F33E61FB2D89}" dt="2023-02-20T16:45:13.868" v="2598" actId="6549"/>
          <ac:spMkLst>
            <pc:docMk/>
            <pc:sldMk cId="2038006835" sldId="260"/>
            <ac:spMk id="3" creationId="{78F83BDE-F770-4ACE-8D68-6A0EB2F8CEF8}"/>
          </ac:spMkLst>
        </pc:spChg>
      </pc:sldChg>
      <pc:sldChg chg="modSp mod">
        <pc:chgData name="Katherine Vernon" userId="e3d231f0-9604-48de-bc60-1cc50c95b2fd" providerId="ADAL" clId="{9F61B93C-CECB-4D95-8C5D-F33E61FB2D89}" dt="2023-02-21T09:45:15.176" v="3018" actId="20577"/>
        <pc:sldMkLst>
          <pc:docMk/>
          <pc:sldMk cId="2719719838" sldId="261"/>
        </pc:sldMkLst>
        <pc:spChg chg="mod">
          <ac:chgData name="Katherine Vernon" userId="e3d231f0-9604-48de-bc60-1cc50c95b2fd" providerId="ADAL" clId="{9F61B93C-CECB-4D95-8C5D-F33E61FB2D89}" dt="2023-02-21T09:45:15.176" v="3018" actId="20577"/>
          <ac:spMkLst>
            <pc:docMk/>
            <pc:sldMk cId="2719719838" sldId="261"/>
            <ac:spMk id="3" creationId="{830F234C-24CA-47B0-8735-45D2D5FF83C9}"/>
          </ac:spMkLst>
        </pc:spChg>
      </pc:sldChg>
      <pc:sldChg chg="modSp mod">
        <pc:chgData name="Katherine Vernon" userId="e3d231f0-9604-48de-bc60-1cc50c95b2fd" providerId="ADAL" clId="{9F61B93C-CECB-4D95-8C5D-F33E61FB2D89}" dt="2023-02-20T14:25:46.839" v="468" actId="6549"/>
        <pc:sldMkLst>
          <pc:docMk/>
          <pc:sldMk cId="2667661304" sldId="263"/>
        </pc:sldMkLst>
        <pc:spChg chg="mod">
          <ac:chgData name="Katherine Vernon" userId="e3d231f0-9604-48de-bc60-1cc50c95b2fd" providerId="ADAL" clId="{9F61B93C-CECB-4D95-8C5D-F33E61FB2D89}" dt="2023-02-20T14:25:46.839" v="468" actId="6549"/>
          <ac:spMkLst>
            <pc:docMk/>
            <pc:sldMk cId="2667661304" sldId="263"/>
            <ac:spMk id="3" creationId="{79AF6240-F1C2-4699-8B13-E0FB2ADE2314}"/>
          </ac:spMkLst>
        </pc:spChg>
      </pc:sldChg>
      <pc:sldChg chg="modSp mod">
        <pc:chgData name="Katherine Vernon" userId="e3d231f0-9604-48de-bc60-1cc50c95b2fd" providerId="ADAL" clId="{9F61B93C-CECB-4D95-8C5D-F33E61FB2D89}" dt="2023-02-21T09:33:20.061" v="3017" actId="20577"/>
        <pc:sldMkLst>
          <pc:docMk/>
          <pc:sldMk cId="1243159018" sldId="264"/>
        </pc:sldMkLst>
        <pc:spChg chg="mod">
          <ac:chgData name="Katherine Vernon" userId="e3d231f0-9604-48de-bc60-1cc50c95b2fd" providerId="ADAL" clId="{9F61B93C-CECB-4D95-8C5D-F33E61FB2D89}" dt="2023-02-21T09:33:20.061" v="3017" actId="20577"/>
          <ac:spMkLst>
            <pc:docMk/>
            <pc:sldMk cId="1243159018" sldId="264"/>
            <ac:spMk id="3" creationId="{E84384BE-F881-4956-86F5-57DDEC7C2EAF}"/>
          </ac:spMkLst>
        </pc:spChg>
      </pc:sldChg>
      <pc:sldChg chg="modSp del mod">
        <pc:chgData name="Katherine Vernon" userId="e3d231f0-9604-48de-bc60-1cc50c95b2fd" providerId="ADAL" clId="{9F61B93C-CECB-4D95-8C5D-F33E61FB2D89}" dt="2023-02-20T13:54:06.462" v="118" actId="2696"/>
        <pc:sldMkLst>
          <pc:docMk/>
          <pc:sldMk cId="2076615108" sldId="265"/>
        </pc:sldMkLst>
        <pc:graphicFrameChg chg="mod modGraphic">
          <ac:chgData name="Katherine Vernon" userId="e3d231f0-9604-48de-bc60-1cc50c95b2fd" providerId="ADAL" clId="{9F61B93C-CECB-4D95-8C5D-F33E61FB2D89}" dt="2023-02-20T13:53:57.847" v="117" actId="1076"/>
          <ac:graphicFrameMkLst>
            <pc:docMk/>
            <pc:sldMk cId="2076615108" sldId="265"/>
            <ac:graphicFrameMk id="2" creationId="{CE0F9269-35B5-202E-84FF-7E829662E784}"/>
          </ac:graphicFrameMkLst>
        </pc:graphicFrameChg>
      </pc:sldChg>
      <pc:sldChg chg="addSp delSp modSp mod">
        <pc:chgData name="Katherine Vernon" userId="e3d231f0-9604-48de-bc60-1cc50c95b2fd" providerId="ADAL" clId="{9F61B93C-CECB-4D95-8C5D-F33E61FB2D89}" dt="2023-02-20T15:39:13.240" v="982" actId="14100"/>
        <pc:sldMkLst>
          <pc:docMk/>
          <pc:sldMk cId="2198902476" sldId="266"/>
        </pc:sldMkLst>
        <pc:spChg chg="mod">
          <ac:chgData name="Katherine Vernon" userId="e3d231f0-9604-48de-bc60-1cc50c95b2fd" providerId="ADAL" clId="{9F61B93C-CECB-4D95-8C5D-F33E61FB2D89}" dt="2023-02-20T14:39:13.019" v="968" actId="20577"/>
          <ac:spMkLst>
            <pc:docMk/>
            <pc:sldMk cId="2198902476" sldId="266"/>
            <ac:spMk id="2" creationId="{7ECA4CA4-F1C6-48D5-8849-A9E3059FDB74}"/>
          </ac:spMkLst>
        </pc:spChg>
        <pc:graphicFrameChg chg="add del mod">
          <ac:chgData name="Katherine Vernon" userId="e3d231f0-9604-48de-bc60-1cc50c95b2fd" providerId="ADAL" clId="{9F61B93C-CECB-4D95-8C5D-F33E61FB2D89}" dt="2023-02-20T15:38:45.121" v="977" actId="478"/>
          <ac:graphicFrameMkLst>
            <pc:docMk/>
            <pc:sldMk cId="2198902476" sldId="266"/>
            <ac:graphicFrameMk id="3" creationId="{EAB7FD45-4E25-C49C-FB9F-9A4707A7A37D}"/>
          </ac:graphicFrameMkLst>
        </pc:graphicFrameChg>
        <pc:graphicFrameChg chg="add mod">
          <ac:chgData name="Katherine Vernon" userId="e3d231f0-9604-48de-bc60-1cc50c95b2fd" providerId="ADAL" clId="{9F61B93C-CECB-4D95-8C5D-F33E61FB2D89}" dt="2023-02-20T15:39:13.240" v="982" actId="14100"/>
          <ac:graphicFrameMkLst>
            <pc:docMk/>
            <pc:sldMk cId="2198902476" sldId="266"/>
            <ac:graphicFrameMk id="4" creationId="{10D3A804-809B-0F23-4389-6F27DB254D8A}"/>
          </ac:graphicFrameMkLst>
        </pc:graphicFrameChg>
        <pc:graphicFrameChg chg="del">
          <ac:chgData name="Katherine Vernon" userId="e3d231f0-9604-48de-bc60-1cc50c95b2fd" providerId="ADAL" clId="{9F61B93C-CECB-4D95-8C5D-F33E61FB2D89}" dt="2023-02-20T15:32:54.512" v="969" actId="478"/>
          <ac:graphicFrameMkLst>
            <pc:docMk/>
            <pc:sldMk cId="2198902476" sldId="266"/>
            <ac:graphicFrameMk id="12" creationId="{69EE8F94-CF17-48E3-AC26-34C5CA45F8FE}"/>
          </ac:graphicFrameMkLst>
        </pc:graphicFrameChg>
      </pc:sldChg>
      <pc:sldChg chg="modSp mod">
        <pc:chgData name="Katherine Vernon" userId="e3d231f0-9604-48de-bc60-1cc50c95b2fd" providerId="ADAL" clId="{9F61B93C-CECB-4D95-8C5D-F33E61FB2D89}" dt="2023-02-20T14:25:10.853" v="403" actId="20577"/>
        <pc:sldMkLst>
          <pc:docMk/>
          <pc:sldMk cId="1386594042" sldId="267"/>
        </pc:sldMkLst>
        <pc:spChg chg="mod">
          <ac:chgData name="Katherine Vernon" userId="e3d231f0-9604-48de-bc60-1cc50c95b2fd" providerId="ADAL" clId="{9F61B93C-CECB-4D95-8C5D-F33E61FB2D89}" dt="2023-02-20T13:57:11.704" v="131" actId="6549"/>
          <ac:spMkLst>
            <pc:docMk/>
            <pc:sldMk cId="1386594042" sldId="267"/>
            <ac:spMk id="2" creationId="{DD36B9DE-7E27-472D-9E47-69E0ABEF9F7D}"/>
          </ac:spMkLst>
        </pc:spChg>
        <pc:spChg chg="mod">
          <ac:chgData name="Katherine Vernon" userId="e3d231f0-9604-48de-bc60-1cc50c95b2fd" providerId="ADAL" clId="{9F61B93C-CECB-4D95-8C5D-F33E61FB2D89}" dt="2023-02-20T14:25:10.853" v="403" actId="20577"/>
          <ac:spMkLst>
            <pc:docMk/>
            <pc:sldMk cId="1386594042" sldId="267"/>
            <ac:spMk id="3" creationId="{2DB2921B-0532-4E8E-849B-4BD89DB86613}"/>
          </ac:spMkLst>
        </pc:spChg>
      </pc:sldChg>
      <pc:sldChg chg="modSp mod">
        <pc:chgData name="Katherine Vernon" userId="e3d231f0-9604-48de-bc60-1cc50c95b2fd" providerId="ADAL" clId="{9F61B93C-CECB-4D95-8C5D-F33E61FB2D89}" dt="2023-02-20T15:43:40.866" v="1097" actId="6549"/>
        <pc:sldMkLst>
          <pc:docMk/>
          <pc:sldMk cId="2835058316" sldId="268"/>
        </pc:sldMkLst>
        <pc:spChg chg="mod">
          <ac:chgData name="Katherine Vernon" userId="e3d231f0-9604-48de-bc60-1cc50c95b2fd" providerId="ADAL" clId="{9F61B93C-CECB-4D95-8C5D-F33E61FB2D89}" dt="2023-02-20T15:43:40.866" v="1097" actId="6549"/>
          <ac:spMkLst>
            <pc:docMk/>
            <pc:sldMk cId="2835058316" sldId="268"/>
            <ac:spMk id="2" creationId="{D61ABBB4-93D9-452B-8F8C-22DA5754DB04}"/>
          </ac:spMkLst>
        </pc:spChg>
        <pc:spChg chg="mod">
          <ac:chgData name="Katherine Vernon" userId="e3d231f0-9604-48de-bc60-1cc50c95b2fd" providerId="ADAL" clId="{9F61B93C-CECB-4D95-8C5D-F33E61FB2D89}" dt="2023-02-20T15:43:25.881" v="1093" actId="6549"/>
          <ac:spMkLst>
            <pc:docMk/>
            <pc:sldMk cId="2835058316" sldId="268"/>
            <ac:spMk id="3" creationId="{A09E455A-15ED-4D52-8D18-03EACE6B2AFC}"/>
          </ac:spMkLst>
        </pc:spChg>
      </pc:sldChg>
      <pc:sldChg chg="addSp delSp modSp mod">
        <pc:chgData name="Katherine Vernon" userId="e3d231f0-9604-48de-bc60-1cc50c95b2fd" providerId="ADAL" clId="{9F61B93C-CECB-4D95-8C5D-F33E61FB2D89}" dt="2023-02-20T16:25:58.503" v="1966" actId="20577"/>
        <pc:sldMkLst>
          <pc:docMk/>
          <pc:sldMk cId="2772492455" sldId="269"/>
        </pc:sldMkLst>
        <pc:spChg chg="mod">
          <ac:chgData name="Katherine Vernon" userId="e3d231f0-9604-48de-bc60-1cc50c95b2fd" providerId="ADAL" clId="{9F61B93C-CECB-4D95-8C5D-F33E61FB2D89}" dt="2023-02-20T15:47:06.652" v="1194" actId="255"/>
          <ac:spMkLst>
            <pc:docMk/>
            <pc:sldMk cId="2772492455" sldId="269"/>
            <ac:spMk id="2" creationId="{F27A60EC-F39B-40B4-B7C0-2FCFBA0D599E}"/>
          </ac:spMkLst>
        </pc:spChg>
        <pc:spChg chg="mod">
          <ac:chgData name="Katherine Vernon" userId="e3d231f0-9604-48de-bc60-1cc50c95b2fd" providerId="ADAL" clId="{9F61B93C-CECB-4D95-8C5D-F33E61FB2D89}" dt="2023-02-20T16:25:58.503" v="1966" actId="20577"/>
          <ac:spMkLst>
            <pc:docMk/>
            <pc:sldMk cId="2772492455" sldId="269"/>
            <ac:spMk id="3" creationId="{4EF84976-1DAA-4743-AD95-438038427323}"/>
          </ac:spMkLst>
        </pc:spChg>
        <pc:graphicFrameChg chg="del">
          <ac:chgData name="Katherine Vernon" userId="e3d231f0-9604-48de-bc60-1cc50c95b2fd" providerId="ADAL" clId="{9F61B93C-CECB-4D95-8C5D-F33E61FB2D89}" dt="2023-02-20T16:18:27.381" v="1824" actId="478"/>
          <ac:graphicFrameMkLst>
            <pc:docMk/>
            <pc:sldMk cId="2772492455" sldId="269"/>
            <ac:graphicFrameMk id="4" creationId="{DDB13D69-6685-41A1-ABD0-C53B6243188A}"/>
          </ac:graphicFrameMkLst>
        </pc:graphicFrameChg>
        <pc:picChg chg="add mod">
          <ac:chgData name="Katherine Vernon" userId="e3d231f0-9604-48de-bc60-1cc50c95b2fd" providerId="ADAL" clId="{9F61B93C-CECB-4D95-8C5D-F33E61FB2D89}" dt="2023-02-20T16:18:56.541" v="1827" actId="1076"/>
          <ac:picMkLst>
            <pc:docMk/>
            <pc:sldMk cId="2772492455" sldId="269"/>
            <ac:picMk id="5" creationId="{8233CCAF-54E5-E1D5-CC65-9A448A3CF163}"/>
          </ac:picMkLst>
        </pc:picChg>
      </pc:sldChg>
      <pc:sldChg chg="modSp del mod">
        <pc:chgData name="Katherine Vernon" userId="e3d231f0-9604-48de-bc60-1cc50c95b2fd" providerId="ADAL" clId="{9F61B93C-CECB-4D95-8C5D-F33E61FB2D89}" dt="2023-02-20T17:05:40.675" v="2967" actId="47"/>
        <pc:sldMkLst>
          <pc:docMk/>
          <pc:sldMk cId="1383312260" sldId="270"/>
        </pc:sldMkLst>
        <pc:spChg chg="mod">
          <ac:chgData name="Katherine Vernon" userId="e3d231f0-9604-48de-bc60-1cc50c95b2fd" providerId="ADAL" clId="{9F61B93C-CECB-4D95-8C5D-F33E61FB2D89}" dt="2023-02-20T17:01:35.476" v="2733" actId="20577"/>
          <ac:spMkLst>
            <pc:docMk/>
            <pc:sldMk cId="1383312260" sldId="270"/>
            <ac:spMk id="3" creationId="{208C5902-28F0-45FC-A007-98D9D16D1B51}"/>
          </ac:spMkLst>
        </pc:spChg>
      </pc:sldChg>
      <pc:sldChg chg="del">
        <pc:chgData name="Katherine Vernon" userId="e3d231f0-9604-48de-bc60-1cc50c95b2fd" providerId="ADAL" clId="{9F61B93C-CECB-4D95-8C5D-F33E61FB2D89}" dt="2023-02-20T16:35:19.359" v="1988" actId="2696"/>
        <pc:sldMkLst>
          <pc:docMk/>
          <pc:sldMk cId="568920796" sldId="272"/>
        </pc:sldMkLst>
      </pc:sldChg>
      <pc:sldChg chg="modSp new mod">
        <pc:chgData name="Katherine Vernon" userId="e3d231f0-9604-48de-bc60-1cc50c95b2fd" providerId="ADAL" clId="{9F61B93C-CECB-4D95-8C5D-F33E61FB2D89}" dt="2023-02-21T09:51:39.627" v="3076" actId="20577"/>
        <pc:sldMkLst>
          <pc:docMk/>
          <pc:sldMk cId="1596007954" sldId="274"/>
        </pc:sldMkLst>
        <pc:spChg chg="mod">
          <ac:chgData name="Katherine Vernon" userId="e3d231f0-9604-48de-bc60-1cc50c95b2fd" providerId="ADAL" clId="{9F61B93C-CECB-4D95-8C5D-F33E61FB2D89}" dt="2023-02-21T09:17:33.018" v="3003" actId="6549"/>
          <ac:spMkLst>
            <pc:docMk/>
            <pc:sldMk cId="1596007954" sldId="274"/>
            <ac:spMk id="2" creationId="{9E498937-203E-958A-A03A-9457D9AC71F7}"/>
          </ac:spMkLst>
        </pc:spChg>
        <pc:spChg chg="mod">
          <ac:chgData name="Katherine Vernon" userId="e3d231f0-9604-48de-bc60-1cc50c95b2fd" providerId="ADAL" clId="{9F61B93C-CECB-4D95-8C5D-F33E61FB2D89}" dt="2023-02-21T09:51:39.627" v="3076" actId="20577"/>
          <ac:spMkLst>
            <pc:docMk/>
            <pc:sldMk cId="1596007954" sldId="274"/>
            <ac:spMk id="3" creationId="{7B7DC70F-92E1-45C7-0289-6451FC0691E1}"/>
          </ac:spMkLst>
        </pc:spChg>
      </pc:sldChg>
      <pc:sldChg chg="addSp modSp new mod ord">
        <pc:chgData name="Katherine Vernon" userId="e3d231f0-9604-48de-bc60-1cc50c95b2fd" providerId="ADAL" clId="{9F61B93C-CECB-4D95-8C5D-F33E61FB2D89}" dt="2023-02-20T13:55:07.523" v="126" actId="255"/>
        <pc:sldMkLst>
          <pc:docMk/>
          <pc:sldMk cId="2870392897" sldId="275"/>
        </pc:sldMkLst>
        <pc:spChg chg="add mod">
          <ac:chgData name="Katherine Vernon" userId="e3d231f0-9604-48de-bc60-1cc50c95b2fd" providerId="ADAL" clId="{9F61B93C-CECB-4D95-8C5D-F33E61FB2D89}" dt="2023-02-20T13:54:40.320" v="122"/>
          <ac:spMkLst>
            <pc:docMk/>
            <pc:sldMk cId="2870392897" sldId="275"/>
            <ac:spMk id="3" creationId="{00000000-0008-0000-0000-000064040000}"/>
          </ac:spMkLst>
        </pc:spChg>
        <pc:graphicFrameChg chg="add mod modGraphic">
          <ac:chgData name="Katherine Vernon" userId="e3d231f0-9604-48de-bc60-1cc50c95b2fd" providerId="ADAL" clId="{9F61B93C-CECB-4D95-8C5D-F33E61FB2D89}" dt="2023-02-20T13:55:07.523" v="126" actId="255"/>
          <ac:graphicFrameMkLst>
            <pc:docMk/>
            <pc:sldMk cId="2870392897" sldId="275"/>
            <ac:graphicFrameMk id="2" creationId="{37155753-1D4F-5488-8478-E2BE58C31E0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E7BC-480C-49F4-9DF7-5088CABDE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8330-F4EE-4D6B-8DAD-062372ED7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2AE26-7D3A-42ED-B2E8-D177BFB8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7C3DD-FE6C-4128-A4CF-98FA8CD4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A59D-144C-4337-8E8C-C1D2E6D2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AF63-366E-41CB-9558-A0A307BA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54C3E-35E8-4351-B0F2-8F487EF6C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FD07-2906-4D1B-B094-ECCD22C0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3CBB9-8442-4B10-9EE8-74C69034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A0F40-B787-4642-AC16-6CE9D5DC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9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4FF09-CE8F-493E-9AE1-6F9DE936B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10F85-3C95-489D-9C09-98FCF7078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FF70A-512A-4AD0-87BD-A108E2D5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999E9-5AD3-4E51-B3E3-1C7A6396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98583-6153-48DC-9023-3D8C14CA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5751-110D-434C-A70A-A6430E51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EAD5-544C-4208-BCFF-D27BDC63B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68852-1313-416B-8CF9-9253BF73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DFAD3-376E-4454-B5E4-45C0CFC6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CDC5-389A-42E6-97E1-721D74A4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05FF-98FA-4BD1-B13F-814E4F75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3C5DD-A5F5-43D1-A206-BB9AD2DE3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3B2EB-C39C-46EB-87AE-C6253AFE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3A033-494C-467A-9B7F-E0A47105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AAABE-2402-4842-B198-CAF6288E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9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B351-E59B-4AE1-9B3E-2FA43E0E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2786-DA69-42CF-9E77-DC54D2F06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DAAE0-8BAD-46B2-8DEA-88201806B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2F648-7AF2-4D1C-AF86-8D63E4ED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93E97-B06E-463F-BD20-D7077DDF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750AE-7ED5-44E0-A42C-2AD773F1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4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11D9-CBEF-4B29-8950-F2CBCEE67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626E4-B10C-4C27-8501-6929E192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CDA04-8AD8-4FCF-893F-8F2B4785D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E5353-1EB3-4CB8-A830-4C096FDF0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5C43D-8550-48AE-9CAE-A6F4408D6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641C3-2373-4926-86B0-D776E653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ABBBB-77CE-466D-98BD-36D45F28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3C490-9BD3-442D-B318-AD2602D1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7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FBC6-8485-4576-91FB-7DC8F9D3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1A74A-8B61-4D43-A593-B2A6237B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A8EFA-32E1-4844-98D6-49BF33ED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22D2B-60E5-41FF-BA26-589F2888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4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3DAFB-BDBF-4E14-A2A8-A1BA633C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316B7-9A50-47E4-A367-FAC26DF2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5DF66-0EAC-45E2-AB90-0531C5DF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4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4D31-1CA0-4BAB-BBDA-090519E3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4330-61FA-4D09-845E-49F4D715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381B9-BE92-4136-A5AD-915102564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D7268-CAB5-4461-9330-87707A66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9CEC6-E09B-42F5-B32D-514D047F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DC72-6458-44EB-96DD-2991F2CC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7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5C66-AF7D-4450-8064-3810C097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41AB2-51EF-4A07-A501-D5C1B365C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11BA8-3315-4232-B84D-490954571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7272-E9CD-4482-A498-D4C5207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93719-0F42-4CF3-A92E-A2F65AA3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09258-C343-4170-891C-040E709D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4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CE2F3-9958-4167-96B2-BEE42888E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5CAC5-E88F-402A-80B6-8D63C23A5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1A40F-5070-4E4F-8A34-87B66D172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C5DD-29BC-4E0C-8B02-F86D18C7414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26DEF-81E7-4251-BAF3-66EE8021D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24F55-8EED-439A-9E99-4952FC47E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7372-A0F3-4B84-8DF7-628CE3A1D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26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ENDFinance@wokingham.gov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sh.wokingham.gov.uk/leadership/finance/closedow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kingham.moderngov.co.uk/documents/g4337/Public%20reports%20pack%2011th-Jan-2023%2010.00%20Schools%20Forum.pdf?T=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93E2-13B0-42B3-8ADD-1A29576D7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Schools Finance Briefing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F205E8-D546-45F0-80BA-901737D502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Tuesday 21</a:t>
            </a:r>
            <a:r>
              <a:rPr lang="en-GB" baseline="30000" dirty="0"/>
              <a:t>st</a:t>
            </a:r>
            <a:r>
              <a:rPr lang="en-GB" dirty="0"/>
              <a:t> February 2023</a:t>
            </a:r>
          </a:p>
          <a:p>
            <a:r>
              <a:rPr lang="en-GB" dirty="0"/>
              <a:t>Katherine Vernon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07FBB-B374-49E0-AAD4-B930122EB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463" y="4958329"/>
            <a:ext cx="294462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8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60EC-F39B-40B4-B7C0-2FCFBA0D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Mainstream Schools Additional Grant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4976-1DAA-4743-AD95-438038427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B0C0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In the current year schools received the Supplementary Grant. This has been rolled into the baseline funding for 2023-24. For 2023-24 </a:t>
            </a:r>
            <a:r>
              <a:rPr lang="en-GB" sz="1800" dirty="0">
                <a:solidFill>
                  <a:srgbClr val="0B0C0C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schools will receive an</a:t>
            </a:r>
            <a:r>
              <a:rPr lang="en-GB" sz="1800" dirty="0">
                <a:solidFill>
                  <a:srgbClr val="0B0C0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additional grant called Mainstream Schools Additional Grant for pupils aged 5 to 16. This is the additional money from the Autumn statement that was decided after our DSG allocations were published in July 2022.</a:t>
            </a:r>
          </a:p>
          <a:p>
            <a:r>
              <a:rPr lang="en-GB" sz="1800" dirty="0">
                <a:solidFill>
                  <a:srgbClr val="0B0C0C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School-level allocations to be published in Spring.</a:t>
            </a:r>
            <a:r>
              <a:rPr lang="en-GB" sz="1800" dirty="0">
                <a:solidFill>
                  <a:srgbClr val="0B0C0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You should already have received the</a:t>
            </a:r>
            <a:r>
              <a:rPr lang="en-GB" sz="1800" dirty="0">
                <a:solidFill>
                  <a:srgbClr val="0B0C0C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calculator.</a:t>
            </a:r>
            <a:endParaRPr lang="en-GB" sz="1800" dirty="0">
              <a:solidFill>
                <a:srgbClr val="0B0C0C"/>
              </a:solidFill>
              <a:effectLst/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B0C0C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Rates in table below:</a:t>
            </a:r>
            <a:endParaRPr lang="en-GB" sz="1800" dirty="0">
              <a:solidFill>
                <a:srgbClr val="0B0C0C"/>
              </a:solidFill>
              <a:effectLst/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800" dirty="0">
                <a:solidFill>
                  <a:srgbClr val="0B0C0C"/>
                </a:solidFill>
                <a:latin typeface="Helvetica" panose="020B0604020202020204" pitchFamily="34" charset="0"/>
              </a:rPr>
              <a:t>Additional Grant for special schools and PRUs of 3.4% increase based on the number of places funded in 2022-23.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33CCAF-54E5-E1D5-CC65-9A448A3CF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618" y="3759925"/>
            <a:ext cx="71501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9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04CD-B091-4661-9483-EC096384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234C-24CA-47B0-8735-45D2D5FF8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Primary PE and Sport Premium – final allocation for AY 2022-23 will be received by WBC on 28</a:t>
            </a:r>
            <a:r>
              <a:rPr lang="en-GB" sz="2400" baseline="30000" dirty="0"/>
              <a:t>th</a:t>
            </a:r>
            <a:r>
              <a:rPr lang="en-GB" sz="2400" dirty="0"/>
              <a:t> April 2023. AY 2023-24 unknown (CFR code I18D, R9009).</a:t>
            </a:r>
          </a:p>
          <a:p>
            <a:r>
              <a:rPr lang="en-GB" sz="2400" dirty="0"/>
              <a:t>UIFSM – Assuming final allocations for 2022-23 and provisional allocations for 2023-24 will be issued in June as normal (CFR code I18D, R9007)</a:t>
            </a: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School Led tutoring grant – 2022-23 final payment will be received by WBC in April 2023. </a:t>
            </a:r>
            <a:r>
              <a:rPr lang="en-GB" sz="2400" dirty="0"/>
              <a:t>Schools received grant to cover 60% of their unit cost of £18.00, in 2023-24 this will drop to 25% of the unit cost £18.00 – school can compensate from other sources – PPG</a:t>
            </a:r>
          </a:p>
          <a:p>
            <a:r>
              <a:rPr lang="en-GB" sz="2400" dirty="0"/>
              <a:t>Recovery Premium Grant – last 2 instalment payments for 2022-23 will be received by WBC on 31</a:t>
            </a:r>
            <a:r>
              <a:rPr lang="en-GB" sz="2400" baseline="30000" dirty="0"/>
              <a:t>st</a:t>
            </a:r>
            <a:r>
              <a:rPr lang="en-GB" sz="2400" dirty="0"/>
              <a:t> March 2023 and 30</a:t>
            </a:r>
            <a:r>
              <a:rPr lang="en-GB" sz="2400" baseline="30000" dirty="0"/>
              <a:t>th</a:t>
            </a:r>
            <a:r>
              <a:rPr lang="en-GB" sz="2400" dirty="0"/>
              <a:t> June 2023. schools must spend all of the RPG they receive in AY 2022-23 and cannot be carried forward to future AY</a:t>
            </a:r>
          </a:p>
          <a:p>
            <a:endParaRPr lang="en-GB" sz="2400" dirty="0"/>
          </a:p>
          <a:p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1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041E-3A0A-459A-8A2F-8E92C971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Allocations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604E7-7E70-454B-AF5A-577268FD0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Schools Block Budget – just received final approval by ESFA. </a:t>
            </a:r>
          </a:p>
          <a:p>
            <a:r>
              <a:rPr lang="en-GB" sz="2000" dirty="0"/>
              <a:t>Early Years Block Budget – going to Schools Forum on 15</a:t>
            </a:r>
            <a:r>
              <a:rPr lang="en-GB" sz="2000" baseline="30000" dirty="0"/>
              <a:t>th</a:t>
            </a:r>
            <a:r>
              <a:rPr lang="en-GB" sz="2000" dirty="0"/>
              <a:t> March, will advise ASAP. </a:t>
            </a:r>
          </a:p>
          <a:p>
            <a:pPr lvl="1"/>
            <a:r>
              <a:rPr lang="en-GB" sz="1600" dirty="0"/>
              <a:t>Looking at an increase in hourly rates as our income has increased. TPG and TPECG rolled into base rate and increase to quality supplement</a:t>
            </a:r>
          </a:p>
          <a:p>
            <a:r>
              <a:rPr lang="en-GB" sz="2000" dirty="0"/>
              <a:t>3-4 year olds </a:t>
            </a:r>
          </a:p>
          <a:p>
            <a:pPr lvl="1"/>
            <a:r>
              <a:rPr lang="en-GB" sz="1600" dirty="0"/>
              <a:t>increase base rate to £5.06 per hour (current rate £4.76)</a:t>
            </a:r>
          </a:p>
          <a:p>
            <a:pPr lvl="1"/>
            <a:r>
              <a:rPr lang="en-GB" sz="1600" dirty="0"/>
              <a:t>Quality Supplement increase to £0.30</a:t>
            </a:r>
          </a:p>
          <a:p>
            <a:r>
              <a:rPr lang="en-GB" sz="2000" dirty="0"/>
              <a:t>2 year olds</a:t>
            </a:r>
          </a:p>
          <a:p>
            <a:pPr lvl="1"/>
            <a:r>
              <a:rPr lang="en-GB" sz="1600" dirty="0"/>
              <a:t>Increase base rate to £6.40 per hour (current rate £5.90)</a:t>
            </a:r>
          </a:p>
          <a:p>
            <a:r>
              <a:rPr lang="en-GB" sz="2000" dirty="0"/>
              <a:t>EYPP grant increased from 60p to 62p per hour</a:t>
            </a:r>
          </a:p>
          <a:p>
            <a:r>
              <a:rPr lang="en-GB" sz="2000" dirty="0"/>
              <a:t>Early Years Inclusion Fund rates increasing from £5.30 per hour to £7.95 per hour</a:t>
            </a:r>
          </a:p>
          <a:p>
            <a:r>
              <a:rPr lang="en-GB" sz="2000" dirty="0"/>
              <a:t>High Needs Block Budget - going to Schools Forum on 15</a:t>
            </a:r>
            <a:r>
              <a:rPr lang="en-GB" sz="2000" baseline="30000" dirty="0"/>
              <a:t>th</a:t>
            </a:r>
            <a:r>
              <a:rPr lang="en-GB" sz="2000" dirty="0"/>
              <a:t> March, will advise ASAP, regs say by 31</a:t>
            </a:r>
            <a:r>
              <a:rPr lang="en-GB" sz="2000" baseline="30000" dirty="0"/>
              <a:t>st</a:t>
            </a:r>
            <a:r>
              <a:rPr lang="en-GB" sz="2000" dirty="0"/>
              <a:t> of March.</a:t>
            </a:r>
          </a:p>
        </p:txBody>
      </p:sp>
    </p:spTree>
    <p:extLst>
      <p:ext uri="{BB962C8B-B14F-4D97-AF65-F5344CB8AC3E}">
        <p14:creationId xmlns:p14="http://schemas.microsoft.com/office/powerpoint/2010/main" val="307197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8937-203E-958A-A03A-9457D9AC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DC70F-92E1-45C7-0289-6451FC069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Hope to consult with schools on the funding formula sooner</a:t>
            </a:r>
          </a:p>
          <a:p>
            <a:r>
              <a:rPr lang="en-GB" dirty="0"/>
              <a:t>Waiting for approval from DfE to be part of their Safety Valve </a:t>
            </a:r>
            <a:r>
              <a:rPr lang="en-GB"/>
              <a:t>Programme which helps </a:t>
            </a:r>
            <a:r>
              <a:rPr lang="en-GB" dirty="0"/>
              <a:t>LAs with the highest deficits</a:t>
            </a:r>
          </a:p>
        </p:txBody>
      </p:sp>
    </p:spTree>
    <p:extLst>
      <p:ext uri="{BB962C8B-B14F-4D97-AF65-F5344CB8AC3E}">
        <p14:creationId xmlns:p14="http://schemas.microsoft.com/office/powerpoint/2010/main" val="1596007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4454-7828-4721-9B3E-702587B0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3BDE-F770-4ACE-8D68-6A0EB2F8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>
            <a:normAutofit/>
          </a:bodyPr>
          <a:lstStyle/>
          <a:p>
            <a:r>
              <a:rPr lang="en-GB" dirty="0"/>
              <a:t>Any SEN finance queries please continue to email  </a:t>
            </a:r>
            <a:r>
              <a:rPr lang="en-GB" dirty="0">
                <a:hlinkClick r:id="rId2"/>
              </a:rPr>
              <a:t>SENDFinance@wokingham.gov.uk</a:t>
            </a:r>
            <a:endParaRPr lang="en-GB" dirty="0"/>
          </a:p>
          <a:p>
            <a:r>
              <a:rPr lang="en-GB" dirty="0"/>
              <a:t>SFVS – maintained schools should submit their SFVS by deadline 31</a:t>
            </a:r>
            <a:r>
              <a:rPr lang="en-GB" baseline="30000" dirty="0"/>
              <a:t>st</a:t>
            </a:r>
            <a:r>
              <a:rPr lang="en-GB" dirty="0"/>
              <a:t> March 2023</a:t>
            </a:r>
          </a:p>
          <a:p>
            <a:r>
              <a:rPr lang="en-GB" dirty="0"/>
              <a:t>Training courses – Budget planning and Year-end proposed date 7</a:t>
            </a:r>
            <a:r>
              <a:rPr lang="en-GB" baseline="30000" dirty="0"/>
              <a:t>th</a:t>
            </a:r>
            <a:r>
              <a:rPr lang="en-GB" dirty="0"/>
              <a:t> March - if interested please let us know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00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6EFD-EB12-4471-966D-EFD038A7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35C49-EA79-43FE-AB69-5C81A2D5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44411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2F79-F393-4428-B056-8C4A2137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Closedown 2022-23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384BE-F881-4956-86F5-57DDEC7C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timetable and year end accrual forms to be saved on our website today</a:t>
            </a:r>
          </a:p>
          <a:p>
            <a:r>
              <a:rPr lang="en-GB" dirty="0">
                <a:hlinkClick r:id="rId2"/>
              </a:rPr>
              <a:t>https://wsh.wokingham.gov.uk/leadership/finance/closedown/</a:t>
            </a:r>
            <a:endParaRPr lang="en-GB" dirty="0"/>
          </a:p>
          <a:p>
            <a:r>
              <a:rPr lang="en-GB" dirty="0"/>
              <a:t>As with previous years schools can put through own energy accruals. They can be under £1,000. Energy colleagues can advise on values if required. If schools have transferred over to FBW, this also applies to water.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15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155753-1D4F-5488-8478-E2BE58C31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28676"/>
              </p:ext>
            </p:extLst>
          </p:nvPr>
        </p:nvGraphicFramePr>
        <p:xfrm>
          <a:off x="705393" y="391886"/>
          <a:ext cx="10894422" cy="6125262"/>
        </p:xfrm>
        <a:graphic>
          <a:graphicData uri="http://schemas.openxmlformats.org/drawingml/2006/table">
            <a:tbl>
              <a:tblPr/>
              <a:tblGrid>
                <a:gridCol w="75445">
                  <a:extLst>
                    <a:ext uri="{9D8B030D-6E8A-4147-A177-3AD203B41FA5}">
                      <a16:colId xmlns:a16="http://schemas.microsoft.com/office/drawing/2014/main" val="1672332605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3279227117"/>
                    </a:ext>
                  </a:extLst>
                </a:gridCol>
                <a:gridCol w="75445">
                  <a:extLst>
                    <a:ext uri="{9D8B030D-6E8A-4147-A177-3AD203B41FA5}">
                      <a16:colId xmlns:a16="http://schemas.microsoft.com/office/drawing/2014/main" val="334579050"/>
                    </a:ext>
                  </a:extLst>
                </a:gridCol>
                <a:gridCol w="6267062">
                  <a:extLst>
                    <a:ext uri="{9D8B030D-6E8A-4147-A177-3AD203B41FA5}">
                      <a16:colId xmlns:a16="http://schemas.microsoft.com/office/drawing/2014/main" val="1152616054"/>
                    </a:ext>
                  </a:extLst>
                </a:gridCol>
                <a:gridCol w="201189">
                  <a:extLst>
                    <a:ext uri="{9D8B030D-6E8A-4147-A177-3AD203B41FA5}">
                      <a16:colId xmlns:a16="http://schemas.microsoft.com/office/drawing/2014/main" val="1222384763"/>
                    </a:ext>
                  </a:extLst>
                </a:gridCol>
                <a:gridCol w="1800648">
                  <a:extLst>
                    <a:ext uri="{9D8B030D-6E8A-4147-A177-3AD203B41FA5}">
                      <a16:colId xmlns:a16="http://schemas.microsoft.com/office/drawing/2014/main" val="1865864494"/>
                    </a:ext>
                  </a:extLst>
                </a:gridCol>
                <a:gridCol w="201189">
                  <a:extLst>
                    <a:ext uri="{9D8B030D-6E8A-4147-A177-3AD203B41FA5}">
                      <a16:colId xmlns:a16="http://schemas.microsoft.com/office/drawing/2014/main" val="797676841"/>
                    </a:ext>
                  </a:extLst>
                </a:gridCol>
              </a:tblGrid>
              <a:tr h="13231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</a:rPr>
                        <a:t> 2022/23 - YEAR END DEADLINES FOR SCHOOLS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027239"/>
                  </a:ext>
                </a:extLst>
              </a:tr>
              <a:tr h="1786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</a:rPr>
                        <a:t>SOME ACTIONS CAN BE COMPLETED </a:t>
                      </a:r>
                      <a:r>
                        <a:rPr lang="en-GB" sz="800" b="1" i="0" u="sng" strike="noStrike" dirty="0">
                          <a:effectLst/>
                          <a:latin typeface="Arial" panose="020B0604020202020204" pitchFamily="34" charset="0"/>
                        </a:rPr>
                        <a:t>BEFORE</a:t>
                      </a: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</a:rPr>
                        <a:t> THE DEADLINES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218005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276833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423704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2nd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Capital Budget Outturn forms sent to schools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965490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53385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593114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9th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Payroll Data input deadline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009389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905570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83730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14th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Interim payroll reports issued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949552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09892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812505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17th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Deadline for Capital Budget Outturn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09729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229752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544140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16th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Deadline for amendments to payroll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995756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417683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894052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17th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Deadline for queries or charges to BWO (Wiser) relating to Capital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592160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3423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932380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24th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All invoices received by Purchase to Pay for central payment AFTER this date will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707490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be charged to New Year.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343550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21385"/>
                  </a:ext>
                </a:extLst>
              </a:tr>
              <a:tr h="2282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24th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Deadline for centrally paid in Income at NATWEST to allow time to clear by 31st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437370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6803"/>
                  </a:ext>
                </a:extLst>
              </a:tr>
              <a:tr h="2381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24th March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1" i="0" u="none" strike="noStrike">
                          <a:effectLst/>
                          <a:latin typeface="Arial" panose="020B0604020202020204" pitchFamily="34" charset="0"/>
                        </a:rPr>
                        <a:t>Final Imprest </a:t>
                      </a: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claim must be received by Schools Finance, reconciled to 23rd March bank statement (</a:t>
                      </a:r>
                      <a:r>
                        <a:rPr lang="en-GB" sz="800" b="1" i="0" u="none" strike="noStrike">
                          <a:effectLst/>
                          <a:latin typeface="Arial" panose="020B0604020202020204" pitchFamily="34" charset="0"/>
                        </a:rPr>
                        <a:t>please attach a copy</a:t>
                      </a: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343941"/>
                  </a:ext>
                </a:extLst>
              </a:tr>
              <a:tr h="2232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</a:rPr>
                        <a:t>All the following must be with Schools Finance having been approved by Head Teacher :-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omic Sans MS" panose="030F0702030302020204" pitchFamily="66" charset="0"/>
                        </a:rPr>
                        <a:t>Accruals should be made for any single transaction of </a:t>
                      </a:r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£1,000</a:t>
                      </a:r>
                      <a:r>
                        <a:rPr lang="en-GB" sz="800" b="0" i="0" u="none" strike="noStrike">
                          <a:effectLst/>
                          <a:latin typeface="Comic Sans MS" panose="030F0702030302020204" pitchFamily="66" charset="0"/>
                        </a:rPr>
                        <a:t> or above. With the </a:t>
                      </a:r>
                      <a:r>
                        <a:rPr lang="en-GB" sz="800" b="0" i="0" u="sng" strike="noStrike">
                          <a:effectLst/>
                          <a:latin typeface="Comic Sans MS" panose="030F0702030302020204" pitchFamily="66" charset="0"/>
                        </a:rPr>
                        <a:t>exception of Energy accruals.</a:t>
                      </a:r>
                      <a:endParaRPr lang="en-GB" sz="800" b="0" i="0" u="none" strike="noStrike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52164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creditor forms             </a:t>
                      </a:r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00807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debtor forms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80327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payment in advance forms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35001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receipts in advance forms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199331"/>
                  </a:ext>
                </a:extLst>
              </a:tr>
              <a:tr h="119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journal transfer forms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79709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53284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29th 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M12 BWO (Wiser) report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93044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352872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30th March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Any queries from M12 BWO (Wiser) report (close of day)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8058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45364"/>
                  </a:ext>
                </a:extLst>
              </a:tr>
              <a:tr h="1422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17th April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Final BWO (Wiser) reports issued  (1st day of summer term)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06038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06815"/>
                  </a:ext>
                </a:extLst>
              </a:tr>
              <a:tr h="15381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 By 21st April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Proposed Consistent Financial Report to be sent in to Schools Finance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29254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59241"/>
                  </a:ext>
                </a:extLst>
              </a:tr>
              <a:tr h="28447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Within 1 week of confirmation email from Schools Finance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Final Consistent Financial Report to be sent in to Schools Finance via e-mail in XML format </a:t>
                      </a:r>
                      <a:r>
                        <a:rPr lang="en-GB" sz="800" b="1" i="0" u="none" strike="noStrike">
                          <a:effectLst/>
                          <a:latin typeface="Arial" panose="020B0604020202020204" pitchFamily="34" charset="0"/>
                        </a:rPr>
                        <a:t>(NB Proposed CFR MUST have been agreed first with Schools Finance)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02340"/>
                  </a:ext>
                </a:extLst>
              </a:tr>
              <a:tr h="1111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82724"/>
                  </a:ext>
                </a:extLst>
              </a:tr>
            </a:tbl>
          </a:graphicData>
        </a:graphic>
      </p:graphicFrame>
      <p:sp>
        <p:nvSpPr>
          <p:cNvPr id="3" name="AutoShape 3">
            <a:extLst>
              <a:ext uri="{FF2B5EF4-FFF2-40B4-BE49-F238E27FC236}">
                <a16:creationId xmlns:a16="http://schemas.microsoft.com/office/drawing/2014/main" id="{00000000-0008-0000-0000-000064040000}"/>
              </a:ext>
            </a:extLst>
          </p:cNvPr>
          <p:cNvSpPr>
            <a:spLocks/>
          </p:cNvSpPr>
          <p:nvPr/>
        </p:nvSpPr>
        <p:spPr bwMode="auto">
          <a:xfrm>
            <a:off x="14563725" y="8518525"/>
            <a:ext cx="95250" cy="977900"/>
          </a:xfrm>
          <a:prstGeom prst="rightBrace">
            <a:avLst>
              <a:gd name="adj1" fmla="val 90417"/>
              <a:gd name="adj2" fmla="val 50000"/>
            </a:avLst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39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B9DE-7E27-472D-9E47-69E0ABEF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2921B-0532-4E8E-849B-4BD89DB8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per last year, still requirement to submit a 3 year budget plan to the LA</a:t>
            </a:r>
          </a:p>
          <a:p>
            <a:r>
              <a:rPr lang="en-GB" dirty="0"/>
              <a:t>Income - we have assumed 3% increase each year </a:t>
            </a:r>
          </a:p>
          <a:p>
            <a:r>
              <a:rPr lang="en-GB" dirty="0"/>
              <a:t>We will send out a 5 year plan template from BWO shortly, but you can send in your own template if that is easier</a:t>
            </a:r>
          </a:p>
          <a:p>
            <a:r>
              <a:rPr lang="en-GB" dirty="0"/>
              <a:t>Deadlines for submission</a:t>
            </a:r>
          </a:p>
          <a:p>
            <a:pPr lvl="1"/>
            <a:r>
              <a:rPr lang="en-GB" dirty="0"/>
              <a:t>Budget Plan </a:t>
            </a:r>
            <a:r>
              <a:rPr lang="en-GB" b="1" dirty="0"/>
              <a:t>5</a:t>
            </a:r>
            <a:r>
              <a:rPr lang="en-GB" b="1" baseline="30000" dirty="0"/>
              <a:t>th</a:t>
            </a:r>
            <a:r>
              <a:rPr lang="en-GB" b="1" dirty="0"/>
              <a:t> May 2023</a:t>
            </a:r>
          </a:p>
          <a:p>
            <a:pPr lvl="1"/>
            <a:r>
              <a:rPr lang="en-GB" dirty="0"/>
              <a:t>3-5 year Budget Plan </a:t>
            </a:r>
            <a:r>
              <a:rPr lang="en-GB" b="1" dirty="0"/>
              <a:t>12</a:t>
            </a:r>
            <a:r>
              <a:rPr lang="en-GB" b="1" baseline="30000" dirty="0"/>
              <a:t>th</a:t>
            </a:r>
            <a:r>
              <a:rPr lang="en-GB" b="1" dirty="0"/>
              <a:t> May 2023</a:t>
            </a:r>
          </a:p>
        </p:txBody>
      </p:sp>
    </p:spTree>
    <p:extLst>
      <p:ext uri="{BB962C8B-B14F-4D97-AF65-F5344CB8AC3E}">
        <p14:creationId xmlns:p14="http://schemas.microsoft.com/office/powerpoint/2010/main" val="138659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ABC0-A0C0-4B18-8563-C49B6BBD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Planning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6240-F1C2-4699-8B13-E0FB2ADE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EXPENDITURE</a:t>
            </a:r>
          </a:p>
          <a:p>
            <a:r>
              <a:rPr lang="en-GB" dirty="0"/>
              <a:t>NI no change – remaining at 13.8%</a:t>
            </a:r>
          </a:p>
          <a:p>
            <a:r>
              <a:rPr lang="en-GB" dirty="0"/>
              <a:t>Teachers Pension no change – remaining at 23.68%</a:t>
            </a:r>
          </a:p>
          <a:p>
            <a:r>
              <a:rPr lang="en-GB" dirty="0"/>
              <a:t>LGPS currently 26.3%. Diptesh will advise as soon as details received</a:t>
            </a:r>
          </a:p>
          <a:p>
            <a:r>
              <a:rPr lang="en-GB" dirty="0"/>
              <a:t>Support Staff (NJC) Pay – Unions have asked for increase of RPI + 2% on all spinal points and additional claims e.g. an additional day annual leave. WBC have assumed 4% increase corporately</a:t>
            </a:r>
          </a:p>
          <a:p>
            <a:r>
              <a:rPr lang="en-GB" dirty="0"/>
              <a:t>Teachers Pay – offer for 2023/24 is 5% but Unions are asking for 12%</a:t>
            </a:r>
          </a:p>
        </p:txBody>
      </p:sp>
    </p:spTree>
    <p:extLst>
      <p:ext uri="{BB962C8B-B14F-4D97-AF65-F5344CB8AC3E}">
        <p14:creationId xmlns:p14="http://schemas.microsoft.com/office/powerpoint/2010/main" val="273970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ABC0-A0C0-4B18-8563-C49B6BBD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Planning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6240-F1C2-4699-8B13-E0FB2ADE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INCOME</a:t>
            </a:r>
          </a:p>
          <a:p>
            <a:r>
              <a:rPr lang="en-GB" dirty="0"/>
              <a:t>Our local funding formula is almost mirroring the NFF rates set by the government. Thank you for those that responded to consultation.</a:t>
            </a:r>
          </a:p>
          <a:p>
            <a:r>
              <a:rPr lang="en-GB" dirty="0"/>
              <a:t>Our final Schools Block budget was approved at January Schools Forum. Just received approval from ESFA. Will publish on our website this week.</a:t>
            </a:r>
          </a:p>
          <a:p>
            <a:r>
              <a:rPr lang="en-GB" dirty="0"/>
              <a:t>In case you missed the link to Schools Forum papers </a:t>
            </a:r>
            <a:r>
              <a:rPr lang="en-GB" dirty="0">
                <a:hlinkClick r:id="rId2"/>
              </a:rPr>
              <a:t>(Public Pack)Agenda Document for Schools Forum, 11/01/2023 10:00 (moderngov.co.uk)</a:t>
            </a:r>
            <a:r>
              <a:rPr lang="en-GB" dirty="0"/>
              <a:t> Appendix A page 54</a:t>
            </a:r>
          </a:p>
        </p:txBody>
      </p:sp>
    </p:spTree>
    <p:extLst>
      <p:ext uri="{BB962C8B-B14F-4D97-AF65-F5344CB8AC3E}">
        <p14:creationId xmlns:p14="http://schemas.microsoft.com/office/powerpoint/2010/main" val="266766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A4CA4-F1C6-48D5-8849-A9E3059F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National Funding Formula Rates vs WBC 2023-24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10D0A95-2834-4741-A5BA-160D463F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22" y="1615329"/>
            <a:ext cx="972041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0D3A804-809B-0F23-4389-6F27DB254D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04128"/>
              </p:ext>
            </p:extLst>
          </p:nvPr>
        </p:nvGraphicFramePr>
        <p:xfrm>
          <a:off x="5242558" y="285686"/>
          <a:ext cx="4537167" cy="627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02102" imgH="7740702" progId="Excel.Sheet.12">
                  <p:embed/>
                </p:oleObj>
              </mc:Choice>
              <mc:Fallback>
                <p:oleObj name="Worksheet" r:id="rId2" imgW="5302102" imgH="7740702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0D3A804-809B-0F23-4389-6F27DB254D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42558" y="285686"/>
                        <a:ext cx="4537167" cy="6273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890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BBB4-93D9-452B-8F8C-22DA5754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Planning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E455A-15ED-4D52-8D18-03EACE6B2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De-delegation (Maintained schools only)</a:t>
            </a:r>
          </a:p>
          <a:p>
            <a:r>
              <a:rPr lang="en-GB" dirty="0"/>
              <a:t>2023-24 same factors as 2022-23</a:t>
            </a:r>
          </a:p>
          <a:p>
            <a:r>
              <a:rPr lang="en-GB" dirty="0"/>
              <a:t>Staff costs supply cover only (£27.06 per pupil)</a:t>
            </a:r>
          </a:p>
          <a:p>
            <a:r>
              <a:rPr lang="en-GB" dirty="0"/>
              <a:t>Contingency – we will hold unspent amount in reserves and carry forward</a:t>
            </a:r>
          </a:p>
        </p:txBody>
      </p:sp>
    </p:spTree>
    <p:extLst>
      <p:ext uri="{BB962C8B-B14F-4D97-AF65-F5344CB8AC3E}">
        <p14:creationId xmlns:p14="http://schemas.microsoft.com/office/powerpoint/2010/main" val="283505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454DF-BFA5-426C-BA6E-8D143037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Pupil Premium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B8C9E-8867-4D4D-B76E-CD528247B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Pupil Premium increasing by 5% (CFR code I05, R9006):</a:t>
            </a:r>
          </a:p>
          <a:p>
            <a:r>
              <a:rPr lang="en-GB" dirty="0"/>
              <a:t>FSMEver6 Primary £1,455 (was £1,385)</a:t>
            </a:r>
          </a:p>
          <a:p>
            <a:r>
              <a:rPr lang="en-GB" dirty="0"/>
              <a:t>FSMEver6 Secondary £1,035 (was £985)</a:t>
            </a:r>
          </a:p>
          <a:p>
            <a:r>
              <a:rPr lang="en-GB" dirty="0"/>
              <a:t>LAC and Post LAC £2,530 (was £2,410)</a:t>
            </a:r>
          </a:p>
          <a:p>
            <a:r>
              <a:rPr lang="en-GB" dirty="0"/>
              <a:t>Ever6 Service Children £335 (was £320)</a:t>
            </a:r>
          </a:p>
          <a:p>
            <a:pPr algn="l"/>
            <a:r>
              <a:rPr lang="en-GB" dirty="0"/>
              <a:t>Allocations to be published in Spring</a:t>
            </a:r>
            <a:endParaRPr lang="en-GB" b="0" i="0" dirty="0">
              <a:solidFill>
                <a:srgbClr val="0B0C0C"/>
              </a:solidFill>
              <a:effectLst/>
              <a:latin typeface="nta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40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8856</TotalTime>
  <Words>1439</Words>
  <Application>Microsoft Office PowerPoint</Application>
  <PresentationFormat>Widescreen</PresentationFormat>
  <Paragraphs>350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Helvetica</vt:lpstr>
      <vt:lpstr>nta</vt:lpstr>
      <vt:lpstr>Times New Roman</vt:lpstr>
      <vt:lpstr>Office Theme</vt:lpstr>
      <vt:lpstr>Worksheet</vt:lpstr>
      <vt:lpstr>Schools Finance Briefing</vt:lpstr>
      <vt:lpstr>Closedown 2022-23</vt:lpstr>
      <vt:lpstr>PowerPoint Presentation</vt:lpstr>
      <vt:lpstr>Budget Plans</vt:lpstr>
      <vt:lpstr>Budget Planning 2023-24</vt:lpstr>
      <vt:lpstr>Budget Planning 2023-24</vt:lpstr>
      <vt:lpstr>National Funding Formula Rates vs WBC 2023-24</vt:lpstr>
      <vt:lpstr>Budget Planning 2023-24</vt:lpstr>
      <vt:lpstr>Pupil Premium 2023-24</vt:lpstr>
      <vt:lpstr>Mainstream Schools Additional Grant 2023-24</vt:lpstr>
      <vt:lpstr>Other Grants</vt:lpstr>
      <vt:lpstr>Budget Allocations 2023-24</vt:lpstr>
      <vt:lpstr>Forward Planning</vt:lpstr>
      <vt:lpstr>Other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Finance Briefing</dc:title>
  <dc:creator>Katherine Vernon</dc:creator>
  <cp:lastModifiedBy>Katherine Vernon</cp:lastModifiedBy>
  <cp:revision>20</cp:revision>
  <dcterms:created xsi:type="dcterms:W3CDTF">2021-02-10T18:56:03Z</dcterms:created>
  <dcterms:modified xsi:type="dcterms:W3CDTF">2023-02-21T11:46:04Z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17f5eab-0951-45e7-baa9-357beec0b77b_Enabled">
    <vt:lpwstr>true</vt:lpwstr>
  </property>
  <property fmtid="{D5CDD505-2E9C-101B-9397-08002B2CF9AE}" pid="3" name="MSIP_Label_d17f5eab-0951-45e7-baa9-357beec0b77b_SetDate">
    <vt:lpwstr>2022-02-09T14:47:02Z</vt:lpwstr>
  </property>
  <property fmtid="{D5CDD505-2E9C-101B-9397-08002B2CF9AE}" pid="4" name="MSIP_Label_d17f5eab-0951-45e7-baa9-357beec0b77b_Method">
    <vt:lpwstr>Privileged</vt:lpwstr>
  </property>
  <property fmtid="{D5CDD505-2E9C-101B-9397-08002B2CF9AE}" pid="5" name="MSIP_Label_d17f5eab-0951-45e7-baa9-357beec0b77b_Name">
    <vt:lpwstr>Document</vt:lpwstr>
  </property>
  <property fmtid="{D5CDD505-2E9C-101B-9397-08002B2CF9AE}" pid="6" name="MSIP_Label_d17f5eab-0951-45e7-baa9-357beec0b77b_SiteId">
    <vt:lpwstr>996ee15c-0b3e-4a6f-8e65-120a9a51821a</vt:lpwstr>
  </property>
  <property fmtid="{D5CDD505-2E9C-101B-9397-08002B2CF9AE}" pid="7" name="MSIP_Label_d17f5eab-0951-45e7-baa9-357beec0b77b_ActionId">
    <vt:lpwstr>c718cca6-93e9-4940-afbe-859d99655992</vt:lpwstr>
  </property>
  <property fmtid="{D5CDD505-2E9C-101B-9397-08002B2CF9AE}" pid="8" name="MSIP_Label_d17f5eab-0951-45e7-baa9-357beec0b77b_ContentBits">
    <vt:lpwstr>0</vt:lpwstr>
  </property>
</Properties>
</file>