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660"/>
  </p:normalViewPr>
  <p:slideViewPr>
    <p:cSldViewPr>
      <p:cViewPr>
        <p:scale>
          <a:sx n="70" d="100"/>
          <a:sy n="70" d="100"/>
        </p:scale>
        <p:origin x="-115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0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77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Baptist\DSC_3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79712" y="0"/>
            <a:ext cx="5472608" cy="404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Carey Baptist Church in Reading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Jan\RE\Reading\Reading places of worship\2014 cpd\photo files\Baptist\DSC_3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-1"/>
            <a:ext cx="4094631" cy="290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I:\Jan\RE\Reading\Reading places of worship\2014 cpd\photo files\Baptist\DSC_39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77680"/>
            <a:ext cx="4193622" cy="279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Jan\RE\Reading\Reading places of worship\2014 cpd\photo files\Baptist\DSC_39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6" r="4898" b="5443"/>
          <a:stretch/>
        </p:blipFill>
        <p:spPr bwMode="auto">
          <a:xfrm>
            <a:off x="0" y="0"/>
            <a:ext cx="4567698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5" descr="D:\Jan\RE\Reading\Reading places of worship\2014 cpd\photo files\Baptist\DSC_39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422" y="4149080"/>
            <a:ext cx="4568089" cy="260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ounded Rectangle 5"/>
          <p:cNvSpPr/>
          <p:nvPr/>
        </p:nvSpPr>
        <p:spPr>
          <a:xfrm>
            <a:off x="755576" y="2924944"/>
            <a:ext cx="77048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Carey </a:t>
            </a:r>
            <a:r>
              <a:rPr lang="en-GB" smtClean="0"/>
              <a:t>Baptist Church </a:t>
            </a:r>
            <a:r>
              <a:rPr lang="en-GB" dirty="0" smtClean="0"/>
              <a:t>is a mix of new and old ideas – they want people to become Christians but they also want to be part of helping the local community</a:t>
            </a:r>
            <a:endParaRPr lang="en-GB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Baptist\DSC_39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99592" y="6093296"/>
            <a:ext cx="748883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church there are seats upstairs and downstairs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Jan\RE\Reading\Reading places of worship\2014 cpd\photo files\Baptist\DSC_39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39552" y="6165304"/>
            <a:ext cx="813690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chairs can be moved around so that the room can be used for different types of meetings – here it is set up for wedding classes.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692696"/>
            <a:ext cx="2736304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front there is a section for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 instruments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piano, keyboards and guitars.</a:t>
            </a:r>
          </a:p>
          <a:p>
            <a:pPr algn="ctr"/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is an important part of the service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Jan\RE\Reading\Reading places of worship\2014 cpd\photo files\Baptist\DSC_39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652120" y="908720"/>
            <a:ext cx="3096344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Baptist churches have a place for the </a:t>
            </a:r>
            <a:r>
              <a:rPr lang="en-GB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stand</a:t>
            </a: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also have something that other churches 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have....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Jan\RE\Reading\Reading places of worship\2014 cpd\photo files\Baptist\DSC_3967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01"/>
          <a:stretch>
            <a:fillRect/>
          </a:stretch>
        </p:blipFill>
        <p:spPr bwMode="auto">
          <a:xfrm>
            <a:off x="0" y="0"/>
            <a:ext cx="4211960" cy="4077072"/>
          </a:xfrm>
          <a:prstGeom prst="rect">
            <a:avLst/>
          </a:prstGeom>
          <a:noFill/>
        </p:spPr>
      </p:pic>
      <p:pic>
        <p:nvPicPr>
          <p:cNvPr id="2051" name="Picture 3" descr="I:\Jan\RE\Reading\Reading places of worship\2014 cpd\photo files\Baptist\DSC_39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2" t="1274"/>
          <a:stretch>
            <a:fillRect/>
          </a:stretch>
        </p:blipFill>
        <p:spPr bwMode="auto">
          <a:xfrm>
            <a:off x="3851920" y="3110614"/>
            <a:ext cx="5292080" cy="3747386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4716016" y="476672"/>
            <a:ext cx="3816424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 section of the floor at the front can be removed</a:t>
            </a:r>
          </a:p>
          <a:p>
            <a:pPr algn="ctr"/>
            <a:endParaRPr lang="en-GB" dirty="0" smtClean="0"/>
          </a:p>
          <a:p>
            <a:pPr algn="ctr"/>
            <a:r>
              <a:rPr lang="en-GB" sz="2400" dirty="0" smtClean="0"/>
              <a:t>Under the floor is a big area called a </a:t>
            </a:r>
            <a:r>
              <a:rPr lang="en-GB" sz="2400" dirty="0" err="1" smtClean="0">
                <a:solidFill>
                  <a:srgbClr val="FFFF00"/>
                </a:solidFill>
              </a:rPr>
              <a:t>baptistry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39552" y="4437112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Here people choose to be baptised. This means they are briefly plunged under water.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They do this when they join the Baptist church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6876256" y="2348880"/>
            <a:ext cx="216024" cy="30243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8911961">
            <a:off x="2737571" y="1763069"/>
            <a:ext cx="2232248" cy="221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uiExpand="1" build="allAtOnce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Jan\RE\Reading\Reading places of worship\2014 cpd\photo files\Baptist\DSC_3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521" cy="357301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40" y="3497627"/>
            <a:ext cx="5040560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6012160" y="692696"/>
            <a:ext cx="280831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also an altar table  at the front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4221088"/>
            <a:ext cx="2952328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church the altar slides in and out to give more room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5626012">
            <a:off x="5353378" y="3793366"/>
            <a:ext cx="21546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6609866">
            <a:off x="804282" y="2993247"/>
            <a:ext cx="21755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Jan\RE\Reading\Reading places of worship\2014 cpd\photo files\Baptist\DSC_39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80000" cy="4320000"/>
          </a:xfrm>
          <a:prstGeom prst="rect">
            <a:avLst/>
          </a:prstGeom>
          <a:noFill/>
        </p:spPr>
      </p:pic>
      <p:pic>
        <p:nvPicPr>
          <p:cNvPr id="1027" name="Picture 3" descr="D:\Jan\RE\Reading\Reading places of worship\2014 cpd\photo files\Baptist\DSC_394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6" r="4898" b="5443"/>
          <a:stretch/>
        </p:blipFill>
        <p:spPr bwMode="auto">
          <a:xfrm>
            <a:off x="0" y="3717032"/>
            <a:ext cx="3731060" cy="22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Jan\RE\Reading\Reading places of worship\2014 cpd\photo files\Baptist\DSC_39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5463802" cy="31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48264" y="260648"/>
            <a:ext cx="1728192" cy="29523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Carey Baptist Church bought an old pub near the church and have turned it into a centre for the community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6165304"/>
            <a:ext cx="288032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is welcome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Baptist\DSC_39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6" t="10645" r="2422" b="4250"/>
          <a:stretch/>
        </p:blipFill>
        <p:spPr bwMode="auto">
          <a:xfrm>
            <a:off x="596766" y="1029903"/>
            <a:ext cx="8325853" cy="518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ounded Rectangle 2"/>
          <p:cNvSpPr/>
          <p:nvPr/>
        </p:nvSpPr>
        <p:spPr>
          <a:xfrm>
            <a:off x="1043608" y="0"/>
            <a:ext cx="7344816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centre has messages about their beliefs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223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16</cp:revision>
  <dcterms:created xsi:type="dcterms:W3CDTF">2014-11-10T12:08:19Z</dcterms:created>
  <dcterms:modified xsi:type="dcterms:W3CDTF">2014-11-18T15:01:22Z</dcterms:modified>
</cp:coreProperties>
</file>