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0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41" autoAdjust="0"/>
    <p:restoredTop sz="94660"/>
  </p:normalViewPr>
  <p:slideViewPr>
    <p:cSldViewPr>
      <p:cViewPr>
        <p:scale>
          <a:sx n="107" d="100"/>
          <a:sy n="107" d="100"/>
        </p:scale>
        <p:origin x="-7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FACE9A-3A9E-4902-A1DB-6F4649E01A86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7FD2F-55B3-4140-94EA-FC1D70980E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0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  <p:transition spd="med"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1438A-9978-4FDB-9472-0B6E28259060}" type="datetimeFigureOut">
              <a:rPr lang="en-GB" smtClean="0"/>
              <a:pPr/>
              <a:t>08/06/17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26E4D-E4B4-46E2-BED6-986D6473149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43608" y="260648"/>
            <a:ext cx="6696744" cy="633670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Crossing the Bridges Project</a:t>
            </a:r>
          </a:p>
          <a:p>
            <a:pPr algn="ctr"/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Schools, SACREs and Places of Worship</a:t>
            </a:r>
          </a:p>
          <a:p>
            <a:pPr algn="ctr"/>
            <a:r>
              <a:rPr lang="en-GB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orking together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enhance Religious Education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Pan-Berkshire</a:t>
            </a: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</a:t>
            </a: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678" y="5398819"/>
            <a:ext cx="7438644" cy="1266816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Baptist\DSC_3946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26" t="10645" r="2422" b="4250"/>
          <a:stretch/>
        </p:blipFill>
        <p:spPr bwMode="auto">
          <a:xfrm>
            <a:off x="596766" y="1029903"/>
            <a:ext cx="8325853" cy="51880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3" name="Rounded Rectangle 2"/>
          <p:cNvSpPr/>
          <p:nvPr/>
        </p:nvSpPr>
        <p:spPr>
          <a:xfrm>
            <a:off x="1043608" y="0"/>
            <a:ext cx="7344816" cy="7647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centre has messages about their beliefs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Jan\RE\Reading\Reading places of worship\2014 cpd\photo files\Baptist\DSC_3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-1"/>
            <a:ext cx="4094631" cy="29003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" name="Picture 2" descr="I:\Jan\RE\Reading\Reading places of worship\2014 cpd\photo files\Baptist\DSC_393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77680"/>
            <a:ext cx="4193622" cy="27957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 descr="D:\Jan\RE\Reading\Reading places of worship\2014 cpd\photo files\Baptist\DSC_394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6" r="4898" b="5443"/>
          <a:stretch/>
        </p:blipFill>
        <p:spPr bwMode="auto">
          <a:xfrm>
            <a:off x="0" y="0"/>
            <a:ext cx="4567698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" name="Picture 5" descr="D:\Jan\RE\Reading\Reading places of worship\2014 cpd\photo files\Baptist\DSC_394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3422" y="4149080"/>
            <a:ext cx="4568089" cy="26053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ounded Rectangle 5"/>
          <p:cNvSpPr/>
          <p:nvPr/>
        </p:nvSpPr>
        <p:spPr>
          <a:xfrm>
            <a:off x="755576" y="2924944"/>
            <a:ext cx="770485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The Carey Baptist church is a mix of new and old ideas – they want people to become Christians but they also want to be part of helping the local community</a:t>
            </a:r>
            <a:endParaRPr lang="en-GB" dirty="0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572" y="2780928"/>
            <a:ext cx="7438644" cy="1266816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Jan\RE\Reading\Reading places of worship\2014 cpd\photo files\Baptist\DSC_39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979712" y="0"/>
            <a:ext cx="5472608" cy="40466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Carey </a:t>
            </a:r>
            <a:r>
              <a:rPr lang="en-GB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Baptist Church 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Reading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5817013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Jan\RE\Reading\Reading places of worship\2014 cpd\photo files\Baptist\DSC_396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99592" y="6093296"/>
            <a:ext cx="7488832" cy="648072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Inside the church there are seats upstairs and downstairs</a:t>
            </a:r>
            <a:endParaRPr lang="en-GB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Jan\RE\Reading\Reading places of worship\2014 cpd\photo files\Baptist\DSC_396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539552" y="6165304"/>
            <a:ext cx="8136904" cy="6926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the chairs can be moved around so that the room can be used for different types of meetings – here it is set up for wedding classes.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5536" y="692696"/>
            <a:ext cx="2736304" cy="56886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front there is a section for </a:t>
            </a:r>
            <a:r>
              <a:rPr lang="en-GB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musical instruments </a:t>
            </a:r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piano, keyboards and guitars.</a:t>
            </a:r>
          </a:p>
          <a:p>
            <a:pPr algn="ctr"/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Music is an important part of the service</a:t>
            </a:r>
            <a:endParaRPr lang="en-GB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D:\Jan\RE\Reading\Reading places of worship\2014 cpd\photo files\Baptist\DSC_397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0"/>
            <a:ext cx="52200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200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5652120" y="908720"/>
            <a:ext cx="3096344" cy="44644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Baptist churches have a place for the </a:t>
            </a:r>
            <a:r>
              <a:rPr lang="en-GB" sz="2400" b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pastor</a:t>
            </a:r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stand</a:t>
            </a:r>
          </a:p>
          <a:p>
            <a:pPr algn="ctr"/>
            <a:endParaRPr lang="en-GB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but they also have something that other churches </a:t>
            </a:r>
          </a:p>
          <a:p>
            <a:pPr algn="ctr"/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en-GB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 </a:t>
            </a:r>
            <a:r>
              <a:rPr lang="en-GB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have....</a:t>
            </a:r>
            <a:endParaRPr lang="en-GB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Jan\RE\Reading\Reading places of worship\2014 cpd\photo files\Baptist\DSC_3967.JPG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01"/>
          <a:stretch>
            <a:fillRect/>
          </a:stretch>
        </p:blipFill>
        <p:spPr bwMode="auto">
          <a:xfrm>
            <a:off x="0" y="0"/>
            <a:ext cx="4211960" cy="4077072"/>
          </a:xfrm>
          <a:prstGeom prst="rect">
            <a:avLst/>
          </a:prstGeom>
          <a:noFill/>
        </p:spPr>
      </p:pic>
      <p:pic>
        <p:nvPicPr>
          <p:cNvPr id="2051" name="Picture 3" descr="I:\Jan\RE\Reading\Reading places of worship\2014 cpd\photo files\Baptist\DSC_39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52" t="1274"/>
          <a:stretch>
            <a:fillRect/>
          </a:stretch>
        </p:blipFill>
        <p:spPr bwMode="auto">
          <a:xfrm>
            <a:off x="3851920" y="3110614"/>
            <a:ext cx="5292080" cy="3747386"/>
          </a:xfrm>
          <a:prstGeom prst="rect">
            <a:avLst/>
          </a:prstGeom>
          <a:noFill/>
        </p:spPr>
      </p:pic>
      <p:sp>
        <p:nvSpPr>
          <p:cNvPr id="2" name="Rounded Rectangle 1"/>
          <p:cNvSpPr/>
          <p:nvPr/>
        </p:nvSpPr>
        <p:spPr>
          <a:xfrm>
            <a:off x="4716016" y="476672"/>
            <a:ext cx="3816424" cy="201622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A section of the floor at the front can be removed</a:t>
            </a:r>
          </a:p>
          <a:p>
            <a:pPr algn="ctr"/>
            <a:endParaRPr lang="en-GB" dirty="0" smtClean="0"/>
          </a:p>
          <a:p>
            <a:pPr algn="ctr"/>
            <a:r>
              <a:rPr lang="en-GB" sz="2400" dirty="0" smtClean="0"/>
              <a:t>Under the floor is a big area called a </a:t>
            </a:r>
            <a:r>
              <a:rPr lang="en-GB" sz="2400" dirty="0" err="1" smtClean="0">
                <a:solidFill>
                  <a:srgbClr val="FFFF00"/>
                </a:solidFill>
              </a:rPr>
              <a:t>baptistry</a:t>
            </a:r>
            <a:r>
              <a:rPr lang="en-GB" sz="2400" dirty="0" smtClean="0"/>
              <a:t> </a:t>
            </a:r>
            <a:endParaRPr lang="en-GB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539552" y="4437112"/>
            <a:ext cx="2736304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Here people choose to be baptised. This means they are briefly plunged under water. 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They do this when they join the Baptist church</a:t>
            </a:r>
            <a:endParaRPr lang="en-GB" dirty="0"/>
          </a:p>
        </p:txBody>
      </p:sp>
      <p:sp>
        <p:nvSpPr>
          <p:cNvPr id="6" name="Down Arrow 5"/>
          <p:cNvSpPr/>
          <p:nvPr/>
        </p:nvSpPr>
        <p:spPr>
          <a:xfrm>
            <a:off x="6876256" y="2348880"/>
            <a:ext cx="216024" cy="3024336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8911961">
            <a:off x="2737571" y="1763069"/>
            <a:ext cx="2232248" cy="22184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 animBg="1"/>
      <p:bldP spid="3" grpId="0" uiExpand="1" build="allAtOnce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Jan\RE\Reading\Reading places of worship\2014 cpd\photo files\Baptist\DSC_397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59521" cy="3573015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440" y="3497627"/>
            <a:ext cx="5040560" cy="336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ounded Rectangle 1"/>
          <p:cNvSpPr/>
          <p:nvPr/>
        </p:nvSpPr>
        <p:spPr>
          <a:xfrm>
            <a:off x="6012160" y="692696"/>
            <a:ext cx="2808312" cy="21602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There is also an altar table  at the front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67544" y="4221088"/>
            <a:ext cx="2952328" cy="21602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this church the altar slides in and out to give more room</a:t>
            </a:r>
            <a:endParaRPr lang="en-GB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ight Arrow 5"/>
          <p:cNvSpPr/>
          <p:nvPr/>
        </p:nvSpPr>
        <p:spPr>
          <a:xfrm rot="5626012">
            <a:off x="5353378" y="3793366"/>
            <a:ext cx="215462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ight Arrow 6"/>
          <p:cNvSpPr/>
          <p:nvPr/>
        </p:nvSpPr>
        <p:spPr>
          <a:xfrm rot="16609866">
            <a:off x="804282" y="2993247"/>
            <a:ext cx="2175530" cy="28803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:\Jan\RE\Reading\Reading places of worship\2014 cpd\photo files\Baptist\DSC_393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6480000" cy="4320000"/>
          </a:xfrm>
          <a:prstGeom prst="rect">
            <a:avLst/>
          </a:prstGeom>
          <a:noFill/>
        </p:spPr>
      </p:pic>
      <p:pic>
        <p:nvPicPr>
          <p:cNvPr id="1027" name="Picture 3" descr="D:\Jan\RE\Reading\Reading places of worship\2014 cpd\photo files\Baptist\DSC_3941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706" r="4898" b="5443"/>
          <a:stretch/>
        </p:blipFill>
        <p:spPr bwMode="auto">
          <a:xfrm>
            <a:off x="0" y="3717032"/>
            <a:ext cx="3731060" cy="227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Jan\RE\Reading\Reading places of worship\2014 cpd\photo files\Baptist\DSC_394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5896" y="3717032"/>
            <a:ext cx="5463802" cy="311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48264" y="260648"/>
            <a:ext cx="1728192" cy="295232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Carey Baptist church bought an old pub near the church and have turned into a centre for the community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6165304"/>
            <a:ext cx="2880320" cy="57606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Anyone is welcome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241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Dave</dc:creator>
  <cp:lastModifiedBy>Anne Coffey</cp:lastModifiedBy>
  <cp:revision>17</cp:revision>
  <dcterms:created xsi:type="dcterms:W3CDTF">2014-11-10T12:08:19Z</dcterms:created>
  <dcterms:modified xsi:type="dcterms:W3CDTF">2017-06-08T13:56:37Z</dcterms:modified>
</cp:coreProperties>
</file>