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64" r:id="rId4"/>
    <p:sldId id="263" r:id="rId5"/>
    <p:sldId id="271" r:id="rId6"/>
    <p:sldId id="262" r:id="rId7"/>
    <p:sldId id="256" r:id="rId8"/>
    <p:sldId id="265" r:id="rId9"/>
    <p:sldId id="260" r:id="rId10"/>
    <p:sldId id="261" r:id="rId11"/>
    <p:sldId id="266" r:id="rId12"/>
    <p:sldId id="259" r:id="rId13"/>
    <p:sldId id="268" r:id="rId14"/>
    <p:sldId id="258" r:id="rId15"/>
    <p:sldId id="257" r:id="rId16"/>
    <p:sldId id="272" r:id="rId17"/>
    <p:sldId id="274" r:id="rId18"/>
    <p:sldId id="275" r:id="rId19"/>
    <p:sldId id="269" r:id="rId20"/>
    <p:sldId id="276" r:id="rId21"/>
    <p:sldId id="270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4AC526-546F-4628-A9DE-B0918964511F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249367-5644-4A78-9DA6-19BD2D9E7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4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95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8188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764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26949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318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5494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666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1995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7692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871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73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56927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0548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879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910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777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708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234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912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980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0B63-E01F-4499-A8BF-A241EF152275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EE61-AD93-4BC1-A799-EBFD3BB30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2A86-79F2-4063-85E6-FF7179D783B4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B8E6-A49F-491C-86B2-331C1E0DB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2404-0EBA-4B3B-BCD8-95B2D0A1505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5484-02DC-42C8-B384-1029AA49D0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E28D-3686-456E-B28D-1FF7A71B2E0F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6164-5359-4F3F-A769-66A2673C6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F01C-F785-43CB-8670-A9A1B28EAFCC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EB9-6D41-44BD-90C3-870F6D517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BBD6-16EE-4B52-A2CD-08256C007434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2C98-FA77-4A76-8AC6-DC9BB70E7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07BA-F991-4E18-AF4D-F3A3137C53F6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2C7C-4FA8-4D5E-AADC-494ABD88C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B387-1D11-468B-99D3-F81EE205E763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5452-89F8-45B1-B0AD-65A341AE5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C739-173F-4E2B-8D5D-EE8954548FB3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878-0EB8-4F7D-8463-E7A2DB236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CB53-0EB7-49AB-BF19-F3C70AFE6F2B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6920-8CB5-4696-B0B7-8E865C9AC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3070-DCE3-4A58-9BAD-959928704F0F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A9D0-DDEF-49A7-AE9E-2EB54879B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05CA4-8165-44C9-BD62-7BA23BB7E82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0C5EA-E2F7-4AC0-B816-B72D34F69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_735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991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bg1"/>
                </a:solidFill>
              </a:rPr>
              <a:t>Inside the prayer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SC_73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3" r="4816"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5697538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660066"/>
                </a:solidFill>
              </a:rPr>
              <a:t>The Holy Book, </a:t>
            </a:r>
            <a:r>
              <a:rPr lang="en-GB" sz="2800" b="1">
                <a:solidFill>
                  <a:schemeClr val="hlink"/>
                </a:solidFill>
              </a:rPr>
              <a:t>The Guru Granth Sahib</a:t>
            </a:r>
            <a:r>
              <a:rPr lang="en-GB" sz="2800" b="1">
                <a:solidFill>
                  <a:srgbClr val="660066"/>
                </a:solidFill>
              </a:rPr>
              <a:t> is treated </a:t>
            </a:r>
          </a:p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660066"/>
                </a:solidFill>
              </a:rPr>
              <a:t>with great 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_73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2" r="7855"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The Guru </a:t>
            </a:r>
            <a:r>
              <a:rPr lang="en-GB" sz="2400" b="1" dirty="0" err="1">
                <a:solidFill>
                  <a:schemeClr val="bg1"/>
                </a:solidFill>
              </a:rPr>
              <a:t>Granth</a:t>
            </a:r>
            <a:r>
              <a:rPr lang="en-GB" sz="2400" b="1" dirty="0">
                <a:solidFill>
                  <a:schemeClr val="bg1"/>
                </a:solidFill>
              </a:rPr>
              <a:t> Sahib is 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when not being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_73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591185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 Guru Granth Sahib has a </a:t>
            </a:r>
            <a:r>
              <a:rPr lang="en-GB" sz="2800" b="1">
                <a:solidFill>
                  <a:srgbClr val="660066"/>
                </a:solidFill>
              </a:rPr>
              <a:t>canopy</a:t>
            </a:r>
            <a:r>
              <a:rPr lang="en-GB" sz="2800" b="1"/>
              <a:t> over it to show that it is important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885113" y="18732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canopy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7164388" y="476250"/>
            <a:ext cx="792162" cy="288925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3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62"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0928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There is also a special place for the </a:t>
            </a:r>
            <a:r>
              <a:rPr lang="en-GB" sz="2800" b="1">
                <a:solidFill>
                  <a:schemeClr val="folHlink"/>
                </a:solidFill>
              </a:rPr>
              <a:t>musicians</a:t>
            </a:r>
            <a:r>
              <a:rPr lang="en-GB" sz="2800" b="1">
                <a:solidFill>
                  <a:schemeClr val="bg1"/>
                </a:solidFill>
              </a:rPr>
              <a:t> to sit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4356100" y="4508500"/>
            <a:ext cx="1511300" cy="1512888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SC_73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551656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There are </a:t>
            </a:r>
            <a:r>
              <a:rPr lang="en-GB" sz="2800" b="1">
                <a:solidFill>
                  <a:schemeClr val="hlink"/>
                </a:solidFill>
              </a:rPr>
              <a:t>symbols</a:t>
            </a:r>
            <a:r>
              <a:rPr lang="en-GB" sz="2800" b="1"/>
              <a:t> and </a:t>
            </a:r>
            <a:r>
              <a:rPr lang="en-GB" sz="2800" b="1">
                <a:solidFill>
                  <a:schemeClr val="tx2"/>
                </a:solidFill>
              </a:rPr>
              <a:t>offerings</a:t>
            </a:r>
            <a:r>
              <a:rPr lang="en-GB" sz="2800" b="1"/>
              <a:t> in front of the </a:t>
            </a:r>
          </a:p>
          <a:p>
            <a:pPr algn="ctr">
              <a:spcBef>
                <a:spcPct val="50000"/>
              </a:spcBef>
            </a:pPr>
            <a:r>
              <a:rPr lang="en-GB" sz="2800" b="1"/>
              <a:t>Holy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DSC_76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851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468313" y="6092825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Everyone sits on the floor to show that </a:t>
            </a:r>
            <a:r>
              <a:rPr lang="en-GB" sz="2400" b="1">
                <a:solidFill>
                  <a:srgbClr val="660066"/>
                </a:solidFill>
              </a:rPr>
              <a:t>all are equal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55650" y="5853113"/>
            <a:ext cx="7848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The Guru Granth Sahib is read during worship. 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It is a collection of </a:t>
            </a:r>
            <a:r>
              <a:rPr lang="en-GB" sz="2400" b="1">
                <a:solidFill>
                  <a:schemeClr val="folHlink"/>
                </a:solidFill>
              </a:rPr>
              <a:t>poems</a:t>
            </a:r>
            <a:r>
              <a:rPr lang="en-GB" sz="2400" b="1">
                <a:solidFill>
                  <a:schemeClr val="bg1"/>
                </a:solidFill>
              </a:rPr>
              <a:t> praising God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SC_76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5413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SC_735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21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</a:rPr>
              <a:t>Sikhs believe in </a:t>
            </a:r>
            <a:r>
              <a:rPr lang="en-GB" sz="2000" b="1" dirty="0" smtClean="0">
                <a:solidFill>
                  <a:srgbClr val="0000FF"/>
                </a:solidFill>
              </a:rPr>
              <a:t>The </a:t>
            </a:r>
            <a:r>
              <a:rPr lang="en-GB" sz="2000" b="1" dirty="0" err="1" smtClean="0">
                <a:solidFill>
                  <a:srgbClr val="0000FF"/>
                </a:solidFill>
              </a:rPr>
              <a:t>Langar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At the end of every service a meal is prepared for the community in special kitchens at the </a:t>
            </a:r>
            <a:r>
              <a:rPr lang="en-GB" sz="2000" b="1" dirty="0" err="1">
                <a:solidFill>
                  <a:schemeClr val="bg1"/>
                </a:solidFill>
              </a:rPr>
              <a:t>Gurdwara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:\Jan\RE\Reading\Reading places of worship\Sikhism\DSC_73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0" r="11259" b="6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31913" y="0"/>
            <a:ext cx="712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/>
              <a:t>The Sikh </a:t>
            </a:r>
            <a:r>
              <a:rPr lang="en-GB" sz="3200" dirty="0" err="1" smtClean="0"/>
              <a:t>Gurdwara</a:t>
            </a:r>
            <a:r>
              <a:rPr lang="en-GB" sz="3200"/>
              <a:t> </a:t>
            </a:r>
            <a:r>
              <a:rPr lang="en-GB" sz="3200" smtClean="0"/>
              <a:t>in </a:t>
            </a:r>
            <a:r>
              <a:rPr lang="en-GB" sz="320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7098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SC_76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5" b="10367"/>
          <a:stretch>
            <a:fillRect/>
          </a:stretch>
        </p:blipFill>
        <p:spPr bwMode="auto">
          <a:xfrm>
            <a:off x="179388" y="476250"/>
            <a:ext cx="87137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9388" y="5805488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food is always </a:t>
            </a:r>
            <a:r>
              <a:rPr lang="en-GB" sz="2800" b="1">
                <a:solidFill>
                  <a:schemeClr val="hlink"/>
                </a:solidFill>
              </a:rPr>
              <a:t>vegetarian</a:t>
            </a:r>
            <a:r>
              <a:rPr lang="en-GB" sz="2800" b="1">
                <a:solidFill>
                  <a:schemeClr val="bg1"/>
                </a:solidFill>
              </a:rPr>
              <a:t> and includes rice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SC_73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1" t="13734" r="13402" b="9377"/>
          <a:stretch>
            <a:fillRect/>
          </a:stretch>
        </p:blipFill>
        <p:spPr bwMode="auto">
          <a:xfrm>
            <a:off x="323850" y="404813"/>
            <a:ext cx="437038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148263" y="260350"/>
            <a:ext cx="381635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The Gurdwara is also a place for the Sikh community to meet together.</a:t>
            </a:r>
            <a:r>
              <a:rPr lang="en-GB" sz="3200" b="1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GB" sz="32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There are notice boards where community information can be shared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Jan\RE\Reading\Reading places of worship\Sikhism\DSC_7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Jan\RE\Reading\Reading places of worship\Sikhism\DSC_73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46" t="44646" r="34140" b="29837"/>
          <a:stretch>
            <a:fillRect/>
          </a:stretch>
        </p:blipFill>
        <p:spPr bwMode="auto">
          <a:xfrm>
            <a:off x="5148263" y="620713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555875" y="1052513"/>
            <a:ext cx="2952750" cy="863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48263" y="2678113"/>
            <a:ext cx="367188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Ik Onkar</a:t>
            </a:r>
          </a:p>
          <a:p>
            <a:pPr algn="ctr"/>
            <a:r>
              <a:rPr lang="en-US" sz="2400" b="1"/>
              <a:t> is a symbol which appears at the beginning the Sikh scripture and means, "One With Everything". </a:t>
            </a:r>
          </a:p>
          <a:p>
            <a:pPr algn="ctr"/>
            <a:endParaRPr lang="en-US" sz="2400" b="1"/>
          </a:p>
          <a:p>
            <a:pPr algn="ctr"/>
            <a:r>
              <a:rPr lang="en-GB" sz="2400" b="1"/>
              <a:t>The symbol Ik Onkar gives the idea of one  creative being, or </a:t>
            </a:r>
          </a:p>
          <a:p>
            <a:pPr algn="ctr"/>
            <a:r>
              <a:rPr lang="en-GB" sz="2800" b="1">
                <a:solidFill>
                  <a:schemeClr val="hlink"/>
                </a:solidFill>
              </a:rPr>
              <a:t>one God</a:t>
            </a:r>
            <a:r>
              <a:rPr lang="en-GB" sz="2400" b="1">
                <a:solidFill>
                  <a:schemeClr val="hlink"/>
                </a:solidFill>
              </a:rPr>
              <a:t>.</a:t>
            </a:r>
            <a:r>
              <a:rPr lang="en-GB" sz="2000" b="1">
                <a:solidFill>
                  <a:schemeClr val="hlink"/>
                </a:solidFill>
              </a:rPr>
              <a:t>   </a:t>
            </a:r>
            <a:endParaRPr lang="en-US" sz="2000" b="1">
              <a:solidFill>
                <a:schemeClr val="hlink"/>
              </a:solidFill>
            </a:endParaRPr>
          </a:p>
          <a:p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076825" y="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rgbClr val="0000FF"/>
                </a:solidFill>
              </a:rPr>
              <a:t>Symbols of Sikhism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E:\Jan\RE\Reading\Reading places of worship\Sikhism\DSC_7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9" t="6297" r="27438"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5" r="17461"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649913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Nishan Sahib</a:t>
            </a:r>
          </a:p>
          <a:p>
            <a:pPr eaLnBrk="0" hangingPunct="0"/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684213" y="4652963"/>
            <a:ext cx="57467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512887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148263" y="537368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5375" y="58054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Khanda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E:\Jan\RE\Reading\Reading places of worship\Sikhism\DSC_7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9" t="6297" r="27438"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5" r="17461"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761038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Nishan Sahib</a:t>
            </a:r>
          </a:p>
          <a:p>
            <a:pPr eaLnBrk="0" hangingPunct="0"/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611188" y="4652963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296987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572000" y="53736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03575" y="558958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Khanda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59338" y="5254625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The </a:t>
            </a:r>
            <a:r>
              <a:rPr lang="en-GB" sz="2000">
                <a:solidFill>
                  <a:srgbClr val="0000FF"/>
                </a:solidFill>
              </a:rPr>
              <a:t>Khanda</a:t>
            </a:r>
            <a:r>
              <a:rPr lang="en-GB" sz="2000"/>
              <a:t> is a symbol in 3 parts – it stands for God being </a:t>
            </a:r>
            <a:r>
              <a:rPr lang="en-GB" sz="2000" b="1">
                <a:solidFill>
                  <a:schemeClr val="bg1"/>
                </a:solidFill>
              </a:rPr>
              <a:t>eternal</a:t>
            </a:r>
            <a:r>
              <a:rPr lang="en-GB" sz="2000" b="1"/>
              <a:t> </a:t>
            </a:r>
            <a:r>
              <a:rPr lang="en-GB" sz="2000"/>
              <a:t>and also for </a:t>
            </a:r>
            <a:r>
              <a:rPr lang="en-GB" sz="2000" b="1">
                <a:solidFill>
                  <a:schemeClr val="hlink"/>
                </a:solidFill>
              </a:rPr>
              <a:t>truth</a:t>
            </a:r>
            <a:r>
              <a:rPr lang="en-GB" sz="2000"/>
              <a:t>.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8038" y="6192838"/>
            <a:ext cx="57959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It reminds Sikhs of their duty to God as well as to the community.</a:t>
            </a:r>
          </a:p>
          <a:p>
            <a:endParaRPr lang="en-GB" b="1"/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:\Jan\RE\Reading\Reading places of worship\Sikhism\DSC_7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Festival banners are put up to help celebrate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SC_73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0928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err="1" smtClean="0">
                <a:solidFill>
                  <a:schemeClr val="bg1"/>
                </a:solidFill>
              </a:rPr>
              <a:t>A</a:t>
            </a:r>
            <a:r>
              <a:rPr lang="en-GB" sz="2400" b="1" dirty="0" err="1" smtClean="0">
                <a:solidFill>
                  <a:srgbClr val="0000FF"/>
                </a:solidFill>
              </a:rPr>
              <a:t>Sikhs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take off their shoes inside the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Gurdwara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and put them in a </a:t>
            </a:r>
            <a:endParaRPr lang="en-GB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SC_73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693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>
                <a:solidFill>
                  <a:srgbClr val="0000FF"/>
                </a:solidFill>
              </a:rPr>
              <a:t>Sikhs also cover their heads and </a:t>
            </a:r>
            <a:r>
              <a:rPr lang="en-GB" sz="3000" b="1">
                <a:solidFill>
                  <a:srgbClr val="660066"/>
                </a:solidFill>
              </a:rPr>
              <a:t>wash their hands</a:t>
            </a:r>
            <a:r>
              <a:rPr lang="en-GB" sz="3000" b="1">
                <a:solidFill>
                  <a:srgbClr val="0000FF"/>
                </a:solidFill>
              </a:rPr>
              <a:t> before worship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SC_73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7" r="22505"/>
          <a:stretch>
            <a:fillRect/>
          </a:stretch>
        </p:blipFill>
        <p:spPr bwMode="auto">
          <a:xfrm>
            <a:off x="539750" y="260350"/>
            <a:ext cx="7920038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305</Words>
  <Application>Microsoft Office PowerPoint</Application>
  <PresentationFormat>On-screen Show (4:3)</PresentationFormat>
  <Paragraphs>53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Anne Coffey</cp:lastModifiedBy>
  <cp:revision>16</cp:revision>
  <dcterms:created xsi:type="dcterms:W3CDTF">2013-10-16T07:59:07Z</dcterms:created>
  <dcterms:modified xsi:type="dcterms:W3CDTF">2017-06-08T14:08:59Z</dcterms:modified>
</cp:coreProperties>
</file>