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58" r:id="rId4"/>
    <p:sldId id="259" r:id="rId5"/>
    <p:sldId id="263" r:id="rId6"/>
    <p:sldId id="260" r:id="rId7"/>
    <p:sldId id="261" r:id="rId8"/>
    <p:sldId id="269" r:id="rId9"/>
    <p:sldId id="270" r:id="rId10"/>
    <p:sldId id="262" r:id="rId11"/>
    <p:sldId id="266" r:id="rId12"/>
    <p:sldId id="271" r:id="rId13"/>
    <p:sldId id="268" r:id="rId14"/>
    <p:sldId id="264" r:id="rId15"/>
    <p:sldId id="27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63300"/>
    <a:srgbClr val="003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n\RE\Reading\Reading places of worship\2014 cpd\photo files\Hinduism\DSC_3839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971" y="0"/>
            <a:ext cx="9182971" cy="6858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3500000" scaled="0"/>
          </a:gradFill>
          <a:extLst/>
        </p:spPr>
      </p:pic>
      <p:sp>
        <p:nvSpPr>
          <p:cNvPr id="3" name="Rounded Rectangle 2"/>
          <p:cNvSpPr/>
          <p:nvPr/>
        </p:nvSpPr>
        <p:spPr>
          <a:xfrm>
            <a:off x="7674274" y="4869160"/>
            <a:ext cx="136815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Ganesha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an elephant’s head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520" y="116632"/>
            <a:ext cx="22322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gods are part animal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5496" y="2278464"/>
            <a:ext cx="3600400" cy="4003725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The </a:t>
            </a:r>
            <a:r>
              <a:rPr lang="en-GB" sz="3200" dirty="0" err="1" smtClean="0"/>
              <a:t>murtis</a:t>
            </a:r>
            <a:r>
              <a:rPr lang="en-GB" sz="3200" dirty="0" smtClean="0"/>
              <a:t> are dressed in bright colours and are looked after as a sign of respect.</a:t>
            </a:r>
          </a:p>
          <a:p>
            <a:pPr algn="ctr"/>
            <a:endParaRPr lang="en-GB" sz="3200" dirty="0" smtClean="0"/>
          </a:p>
        </p:txBody>
      </p:sp>
      <p:pic>
        <p:nvPicPr>
          <p:cNvPr id="4098" name="Picture 2" descr="D:\Jan\RE\Reading\Reading places of worship\2014 cpd\photo files\Hinduism\DSC_383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5" r="23496" b="2973"/>
          <a:stretch/>
        </p:blipFill>
        <p:spPr bwMode="auto">
          <a:xfrm>
            <a:off x="3779912" y="376561"/>
            <a:ext cx="5273336" cy="59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88032" y="346972"/>
            <a:ext cx="302433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Ganesha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first god Hindus pray to when entering the temple.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Hinduism\DSC_38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6" t="9955"/>
          <a:stretch/>
        </p:blipFill>
        <p:spPr bwMode="auto">
          <a:xfrm>
            <a:off x="175302" y="74080"/>
            <a:ext cx="8793395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5536" y="5749528"/>
            <a:ext cx="8352928" cy="1080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 gods are involved in important stories and festivals for example </a:t>
            </a:r>
          </a:p>
          <a:p>
            <a:pPr algn="ctr"/>
            <a:r>
              <a:rPr lang="en-GB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</a:t>
            </a:r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GB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Sita</a:t>
            </a:r>
            <a:r>
              <a:rPr lang="en-GB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main characters in the story of 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Diwali</a:t>
            </a:r>
            <a:endParaRPr lang="en-GB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2606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 and </a:t>
            </a:r>
            <a:r>
              <a:rPr lang="en-GB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Sita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622" y="698880"/>
            <a:ext cx="604586" cy="11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2846388"/>
            <a:ext cx="6286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4003">
            <a:off x="6367222" y="639739"/>
            <a:ext cx="242435" cy="4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Jan\RE\Reading\Reading places of worship\2014 cpd\photo files\Hinduism\DSC_385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16"/>
          <a:stretch/>
        </p:blipFill>
        <p:spPr bwMode="auto">
          <a:xfrm>
            <a:off x="395536" y="0"/>
            <a:ext cx="495769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ounded Rectangle 1"/>
          <p:cNvSpPr/>
          <p:nvPr/>
        </p:nvSpPr>
        <p:spPr>
          <a:xfrm>
            <a:off x="6012160" y="800708"/>
            <a:ext cx="2592288" cy="291632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Hanuman </a:t>
            </a:r>
          </a:p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has a key part to play in the story of Diwali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Hinduism\DSC_38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4536504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tical Scroll 1"/>
          <p:cNvSpPr/>
          <p:nvPr/>
        </p:nvSpPr>
        <p:spPr>
          <a:xfrm>
            <a:off x="6444208" y="476672"/>
            <a:ext cx="2376264" cy="57606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 gods often hold symbols from their stories.</a:t>
            </a:r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 Here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 Rama </a:t>
            </a:r>
            <a:r>
              <a:rPr lang="en-GB" sz="2400" b="1" dirty="0" smtClean="0"/>
              <a:t>holds a bow</a:t>
            </a:r>
            <a:endParaRPr lang="en-GB" sz="2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Jan\RE\Reading\Reading places of worship\2014 cpd\photo files\Hinduism\DSC_38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7944" y="404664"/>
            <a:ext cx="2088232" cy="3024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Hindu Temple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centre of the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Hindu community</a:t>
            </a:r>
          </a:p>
          <a:p>
            <a:pPr algn="ctr"/>
            <a:endParaRPr lang="en-GB" dirty="0"/>
          </a:p>
        </p:txBody>
      </p:sp>
      <p:pic>
        <p:nvPicPr>
          <p:cNvPr id="5" name="Picture 2" descr="D:\Jan\RE\Reading\Reading places of worship\2014 cpd\photo files\Hinduism\DSC_383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12"/>
          <a:stretch/>
        </p:blipFill>
        <p:spPr bwMode="auto">
          <a:xfrm>
            <a:off x="179512" y="3356992"/>
            <a:ext cx="382748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276907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44" y="116632"/>
            <a:ext cx="27705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2924944"/>
            <a:ext cx="7438644" cy="1266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Jan\RE\Reading\Reading places of worship\2014 cpd\photo files\Hinduism\DSC_38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335"/>
            <a:ext cx="9144000" cy="68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536" y="188640"/>
            <a:ext cx="49685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 Temple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Reading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69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Jan\RE\Reading\Reading places of worship\2014 cpd\photo files\Hinduism\DSC_38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255" y="373342"/>
            <a:ext cx="7128793" cy="568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373343"/>
            <a:ext cx="1296144" cy="60291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go into the temple, you have to take your shoes off. </a:t>
            </a:r>
          </a:p>
          <a:p>
            <a:pPr algn="ctr"/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shoes can be put in shoe racks like this one.</a:t>
            </a:r>
            <a:endParaRPr lang="en-GB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 rot="20123968">
            <a:off x="1373704" y="4355527"/>
            <a:ext cx="724397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Hinduism\DSC_38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36848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7544" y="692696"/>
            <a:ext cx="3168352" cy="554461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 Hindu goes into the temple they ring a bell to let God know that they are coming to worship</a:t>
            </a:r>
            <a:endParaRPr lang="en-GB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an\RE\Reading\Reading places of worship\2014 cpd\photo files\Hinduism\DSC_38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482744" cy="4988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55576" y="5445224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Hindus believe in one God, Brahman who is experienced and understood </a:t>
            </a:r>
          </a:p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many different gods and goddesses.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11960" y="404664"/>
            <a:ext cx="374441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enter the Temple you will see many different statues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D:\Jan\RE\Reading\Reading places of worship\2014 cpd\photo files\Hinduism\DSC_38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4414"/>
            <a:ext cx="4603440" cy="33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839"/>
          <a:stretch/>
        </p:blipFill>
        <p:spPr bwMode="auto">
          <a:xfrm>
            <a:off x="4291630" y="3303586"/>
            <a:ext cx="485237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3287" cy="35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076056" y="476672"/>
            <a:ext cx="3672408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these objects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nclude 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ymbols of light</a:t>
            </a:r>
          </a:p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GB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shell</a:t>
            </a:r>
            <a:endParaRPr lang="en-GB" sz="2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203848" y="1916832"/>
            <a:ext cx="27363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69236">
            <a:off x="6356367" y="2832987"/>
            <a:ext cx="1881061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843808" y="2564904"/>
            <a:ext cx="3600400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Jan\RE\Reading\Reading places of worship\2014 cpd\photo files\Hinduism\DSC_383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12"/>
          <a:stretch/>
        </p:blipFill>
        <p:spPr bwMode="auto">
          <a:xfrm>
            <a:off x="0" y="246"/>
            <a:ext cx="9143999" cy="6021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5515" y="6032393"/>
            <a:ext cx="871296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</a:t>
            </a:r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blown to keep people alert – ready to worship God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Hinduism\DSC_38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95"/>
            <a:ext cx="9123302" cy="60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9592" y="6093296"/>
            <a:ext cx="7704856" cy="764704"/>
          </a:xfrm>
          <a:prstGeom prst="round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People bring offerings when they come to pray at the temple – usually these offerings include food or flowers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Hinduism\DSC_38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85698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03648" y="6044230"/>
            <a:ext cx="7056784" cy="6251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different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murtis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temple,</a:t>
            </a:r>
          </a:p>
          <a:p>
            <a:pPr algn="ctr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murti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statue or an image of a god or goddess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276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26</cp:revision>
  <dcterms:created xsi:type="dcterms:W3CDTF">2014-11-10T12:08:19Z</dcterms:created>
  <dcterms:modified xsi:type="dcterms:W3CDTF">2017-06-08T13:58:09Z</dcterms:modified>
</cp:coreProperties>
</file>