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58" r:id="rId4"/>
    <p:sldId id="259" r:id="rId5"/>
    <p:sldId id="257" r:id="rId6"/>
    <p:sldId id="260" r:id="rId7"/>
    <p:sldId id="262" r:id="rId8"/>
    <p:sldId id="263" r:id="rId9"/>
    <p:sldId id="264" r:id="rId10"/>
    <p:sldId id="265" r:id="rId11"/>
    <p:sldId id="268" r:id="rId12"/>
    <p:sldId id="261" r:id="rId13"/>
    <p:sldId id="266" r:id="rId14"/>
    <p:sldId id="267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63" autoAdjust="0"/>
    <p:restoredTop sz="94660"/>
  </p:normalViewPr>
  <p:slideViewPr>
    <p:cSldViewPr snapToGrid="0">
      <p:cViewPr>
        <p:scale>
          <a:sx n="76" d="100"/>
          <a:sy n="76" d="100"/>
        </p:scale>
        <p:origin x="-108" y="-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7896-013E-46FA-9E49-AF4D6182469A}" type="datetimeFigureOut">
              <a:rPr lang="en-GB" smtClean="0"/>
              <a:t>21/06/17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204C-5C6F-451A-A733-B5BEEB20D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264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7896-013E-46FA-9E49-AF4D6182469A}" type="datetimeFigureOut">
              <a:rPr lang="en-GB" smtClean="0"/>
              <a:t>21/06/17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204C-5C6F-451A-A733-B5BEEB20D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14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7896-013E-46FA-9E49-AF4D6182469A}" type="datetimeFigureOut">
              <a:rPr lang="en-GB" smtClean="0"/>
              <a:t>21/06/17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204C-5C6F-451A-A733-B5BEEB20D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15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7896-013E-46FA-9E49-AF4D6182469A}" type="datetimeFigureOut">
              <a:rPr lang="en-GB" smtClean="0"/>
              <a:t>21/06/17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204C-5C6F-451A-A733-B5BEEB20D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5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7896-013E-46FA-9E49-AF4D6182469A}" type="datetimeFigureOut">
              <a:rPr lang="en-GB" smtClean="0"/>
              <a:t>21/06/17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204C-5C6F-451A-A733-B5BEEB20D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43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7896-013E-46FA-9E49-AF4D6182469A}" type="datetimeFigureOut">
              <a:rPr lang="en-GB" smtClean="0"/>
              <a:t>21/06/17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204C-5C6F-451A-A733-B5BEEB20D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05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7896-013E-46FA-9E49-AF4D6182469A}" type="datetimeFigureOut">
              <a:rPr lang="en-GB" smtClean="0"/>
              <a:t>21/06/17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204C-5C6F-451A-A733-B5BEEB20D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44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7896-013E-46FA-9E49-AF4D6182469A}" type="datetimeFigureOut">
              <a:rPr lang="en-GB" smtClean="0"/>
              <a:t>21/06/17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204C-5C6F-451A-A733-B5BEEB20D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72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7896-013E-46FA-9E49-AF4D6182469A}" type="datetimeFigureOut">
              <a:rPr lang="en-GB" smtClean="0"/>
              <a:t>21/06/17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204C-5C6F-451A-A733-B5BEEB20D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55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7896-013E-46FA-9E49-AF4D6182469A}" type="datetimeFigureOut">
              <a:rPr lang="en-GB" smtClean="0"/>
              <a:t>21/06/17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204C-5C6F-451A-A733-B5BEEB20D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760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7896-013E-46FA-9E49-AF4D6182469A}" type="datetimeFigureOut">
              <a:rPr lang="en-GB" smtClean="0"/>
              <a:t>21/06/17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204C-5C6F-451A-A733-B5BEEB20D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43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7896-013E-46FA-9E49-AF4D6182469A}" type="datetimeFigureOut">
              <a:rPr lang="en-GB" smtClean="0"/>
              <a:t>21/06/17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8204C-5C6F-451A-A733-B5BEEB20D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59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67608" y="260648"/>
            <a:ext cx="6696744" cy="63367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Crossing the Bridges Project</a:t>
            </a:r>
          </a:p>
          <a:p>
            <a:pPr algn="ctr"/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Schools, SACREs and Places of Worship</a:t>
            </a:r>
          </a:p>
          <a:p>
            <a:pPr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together</a:t>
            </a:r>
          </a:p>
          <a:p>
            <a:pPr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enhance Religious Education</a:t>
            </a:r>
          </a:p>
          <a:p>
            <a:pPr algn="ctr"/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Pan-Berkshire</a:t>
            </a:r>
          </a:p>
          <a:p>
            <a:pPr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  <a:p>
            <a:pPr algn="ctr"/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658" y="5422265"/>
            <a:ext cx="7438644" cy="12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3" y="0"/>
            <a:ext cx="1028090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232452"/>
            <a:ext cx="1681368" cy="489364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 special pointer called a </a:t>
            </a:r>
            <a:r>
              <a:rPr lang="en-GB" sz="2400" dirty="0" err="1"/>
              <a:t>Yad</a:t>
            </a:r>
            <a:r>
              <a:rPr lang="en-GB" sz="2400" dirty="0"/>
              <a:t> is used. 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This means that the scrolls will not be touched by  hand and so will be kept </a:t>
            </a:r>
            <a:r>
              <a:rPr lang="en-GB" sz="2400" dirty="0" smtClean="0"/>
              <a:t>clean. 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1941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68" y="1016"/>
            <a:ext cx="10277863" cy="685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8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833" y="0"/>
            <a:ext cx="9219385" cy="68368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7322" y="622852"/>
            <a:ext cx="1630018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Some of the symbols used at the Shabbat meal were displayed on this </a:t>
            </a:r>
            <a:r>
              <a:rPr lang="en-GB" sz="2400" dirty="0" smtClean="0"/>
              <a:t>table.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99076"/>
            <a:ext cx="2914910" cy="2037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9791" y="5817962"/>
            <a:ext cx="2835965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Challah bread was under the blue cloth </a:t>
            </a:r>
          </a:p>
        </p:txBody>
      </p:sp>
    </p:spTree>
    <p:extLst>
      <p:ext uri="{BB962C8B-B14F-4D97-AF65-F5344CB8AC3E}">
        <p14:creationId xmlns:p14="http://schemas.microsoft.com/office/powerpoint/2010/main" val="364624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850" y="0"/>
            <a:ext cx="922492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0" y="228600"/>
            <a:ext cx="2946621" cy="6124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Often a prayer shawl, called a Tallit, is worn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There are fringes at the end with 10 knots at each end (5 on each corner). </a:t>
            </a:r>
          </a:p>
          <a:p>
            <a:pPr algn="ctr"/>
            <a:r>
              <a:rPr lang="en-GB" sz="2800" dirty="0"/>
              <a:t>The number of fringes and knots adds up to 613 – the number of commandments in the Torah</a:t>
            </a:r>
          </a:p>
        </p:txBody>
      </p:sp>
    </p:spTree>
    <p:extLst>
      <p:ext uri="{BB962C8B-B14F-4D97-AF65-F5344CB8AC3E}">
        <p14:creationId xmlns:p14="http://schemas.microsoft.com/office/powerpoint/2010/main" val="39587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38801" y="1143000"/>
            <a:ext cx="6857999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43000" y="1142999"/>
            <a:ext cx="6857999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4522" y="463826"/>
            <a:ext cx="1762539" cy="15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228599"/>
            <a:ext cx="2209800" cy="60016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Other symbols are there to remind Jews of famous events for example, </a:t>
            </a:r>
          </a:p>
          <a:p>
            <a:pPr algn="ctr"/>
            <a:r>
              <a:rPr lang="en-GB" sz="2400" dirty="0"/>
              <a:t>the 8 branched candle holder and servant candle, used at the Festival of Hanukkah and the scroll of the story of Esther – used at the festival of  Purim</a:t>
            </a:r>
          </a:p>
        </p:txBody>
      </p:sp>
    </p:spTree>
    <p:extLst>
      <p:ext uri="{BB962C8B-B14F-4D97-AF65-F5344CB8AC3E}">
        <p14:creationId xmlns:p14="http://schemas.microsoft.com/office/powerpoint/2010/main" val="2862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489" y="2819742"/>
            <a:ext cx="7438644" cy="12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3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70" y="0"/>
            <a:ext cx="10259642" cy="68559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1183" y="172279"/>
            <a:ext cx="339255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Maidenhead Reform Synagogue</a:t>
            </a:r>
          </a:p>
        </p:txBody>
      </p:sp>
    </p:spTree>
    <p:extLst>
      <p:ext uri="{BB962C8B-B14F-4D97-AF65-F5344CB8AC3E}">
        <p14:creationId xmlns:p14="http://schemas.microsoft.com/office/powerpoint/2010/main" val="125282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8" y="0"/>
            <a:ext cx="1026268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74643"/>
            <a:ext cx="19050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Inside the synagogue</a:t>
            </a:r>
          </a:p>
        </p:txBody>
      </p:sp>
    </p:spTree>
    <p:extLst>
      <p:ext uri="{BB962C8B-B14F-4D97-AF65-F5344CB8AC3E}">
        <p14:creationId xmlns:p14="http://schemas.microsoft.com/office/powerpoint/2010/main" val="125420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8" y="0"/>
            <a:ext cx="1026268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68626"/>
            <a:ext cx="1881809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The Ark with the </a:t>
            </a:r>
            <a:r>
              <a:rPr lang="en-GB" sz="2800" dirty="0" err="1"/>
              <a:t>Ner</a:t>
            </a:r>
            <a:r>
              <a:rPr lang="en-GB" sz="2800" dirty="0"/>
              <a:t> </a:t>
            </a:r>
            <a:r>
              <a:rPr lang="en-GB" sz="2800" dirty="0" err="1"/>
              <a:t>Tamid</a:t>
            </a:r>
            <a:r>
              <a:rPr lang="en-GB" sz="2800" dirty="0"/>
              <a:t> (ever burning light)</a:t>
            </a:r>
          </a:p>
        </p:txBody>
      </p:sp>
    </p:spTree>
    <p:extLst>
      <p:ext uri="{BB962C8B-B14F-4D97-AF65-F5344CB8AC3E}">
        <p14:creationId xmlns:p14="http://schemas.microsoft.com/office/powerpoint/2010/main" val="69019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05" y="0"/>
            <a:ext cx="1026268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68626"/>
            <a:ext cx="1881809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 The Ark </a:t>
            </a:r>
            <a:r>
              <a:rPr lang="en-GB" sz="3600" dirty="0" err="1"/>
              <a:t>containsthe</a:t>
            </a:r>
            <a:r>
              <a:rPr lang="en-GB" sz="3600" dirty="0"/>
              <a:t> Torah scrolls</a:t>
            </a:r>
          </a:p>
        </p:txBody>
      </p:sp>
    </p:spTree>
    <p:extLst>
      <p:ext uri="{BB962C8B-B14F-4D97-AF65-F5344CB8AC3E}">
        <p14:creationId xmlns:p14="http://schemas.microsoft.com/office/powerpoint/2010/main" val="294239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8" y="0"/>
            <a:ext cx="1026268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954157"/>
            <a:ext cx="1842052" cy="563231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 scrolls are wrapped  in special coverings. This keeps the scrolls clean and shows how special they are. </a:t>
            </a:r>
          </a:p>
          <a:p>
            <a:pPr algn="ctr"/>
            <a:r>
              <a:rPr lang="en-GB" sz="2400" dirty="0"/>
              <a:t>The special cover is called a mantle.</a:t>
            </a: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428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382" y="0"/>
            <a:ext cx="875385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" y="525780"/>
            <a:ext cx="2697480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The mantle also has a silver breastplate on it.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 This is a reminder of the breastplates that the high priests were instructed to </a:t>
            </a:r>
            <a:r>
              <a:rPr lang="en-GB" sz="2800" dirty="0" smtClean="0"/>
              <a:t>wear.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1462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30" y="1016"/>
            <a:ext cx="10259642" cy="68559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02" y="241190"/>
            <a:ext cx="151074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scrolls contain  the holy books and are handled very carefully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423160"/>
            <a:ext cx="1510748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scrolls are written on special parchment. Each scroll is handwritten and must have no mistake on it because it is the word of God for Jews</a:t>
            </a:r>
          </a:p>
        </p:txBody>
      </p:sp>
    </p:spTree>
    <p:extLst>
      <p:ext uri="{BB962C8B-B14F-4D97-AF65-F5344CB8AC3E}">
        <p14:creationId xmlns:p14="http://schemas.microsoft.com/office/powerpoint/2010/main" val="369953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02" y="811"/>
            <a:ext cx="10911747" cy="68563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914400"/>
            <a:ext cx="127055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In a </a:t>
            </a:r>
            <a:r>
              <a:rPr lang="en-GB" dirty="0" smtClean="0"/>
              <a:t>Reform </a:t>
            </a:r>
            <a:r>
              <a:rPr lang="en-GB" dirty="0"/>
              <a:t>S</a:t>
            </a:r>
            <a:r>
              <a:rPr lang="en-GB" dirty="0" smtClean="0"/>
              <a:t>ynagogue </a:t>
            </a:r>
            <a:r>
              <a:rPr lang="en-GB" dirty="0"/>
              <a:t>men and women are allowed to read the scrolls.</a:t>
            </a:r>
          </a:p>
          <a:p>
            <a:pPr algn="ctr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07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291</Words>
  <Application>Microsoft Office PowerPoint</Application>
  <PresentationFormat>Custom</PresentationFormat>
  <Paragraphs>34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Rees</dc:creator>
  <cp:lastModifiedBy>Anne Coffey</cp:lastModifiedBy>
  <cp:revision>39</cp:revision>
  <dcterms:created xsi:type="dcterms:W3CDTF">2017-03-09T13:35:11Z</dcterms:created>
  <dcterms:modified xsi:type="dcterms:W3CDTF">2017-06-21T14:42:46Z</dcterms:modified>
</cp:coreProperties>
</file>