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73" r:id="rId3"/>
    <p:sldId id="262" r:id="rId4"/>
    <p:sldId id="260" r:id="rId5"/>
    <p:sldId id="265" r:id="rId6"/>
    <p:sldId id="264" r:id="rId7"/>
    <p:sldId id="263" r:id="rId8"/>
    <p:sldId id="258" r:id="rId9"/>
    <p:sldId id="266" r:id="rId10"/>
    <p:sldId id="267" r:id="rId11"/>
    <p:sldId id="268" r:id="rId12"/>
    <p:sldId id="270" r:id="rId13"/>
    <p:sldId id="257" r:id="rId14"/>
    <p:sldId id="259" r:id="rId15"/>
    <p:sldId id="261" r:id="rId16"/>
    <p:sldId id="269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CC00"/>
    <a:srgbClr val="FFFF00"/>
    <a:srgbClr val="0000FF"/>
    <a:srgbClr val="FF0066"/>
    <a:srgbClr val="6600CC"/>
    <a:srgbClr val="DDD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>
        <p:scale>
          <a:sx n="106" d="100"/>
          <a:sy n="106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AB3D27E-C914-4371-ADCA-95BB5E457A4E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AF7E73B-F73C-4C4E-A7DD-A1E5A3ACE8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720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81265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05744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59691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44456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89585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83592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0935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04305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1970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41005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2669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96987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56258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62508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6305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F4BC-E3F5-4F9A-8FDC-9DCDC9CBCBD5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A936F-4467-49F1-9D58-4398C30FD5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8E64C-77BE-4546-B0C3-F94EC6A85E70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2FF27-873A-45EB-9F3C-86CCA03FCD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5E9C1-D250-411C-82CA-560CB27F890A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E9E9-6437-48BC-9ABE-240E44DAF1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AC643-6301-41C7-B74E-2AB50D27CF8A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9B0E4-7BCD-4780-B955-7E24A618C0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2BD99-2FA1-4127-BFCB-111924E6228D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E9C31-DCDC-4C78-B029-44D4BDBD7C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4E08-ECA2-4178-BF1E-41CFFC314D2E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86C3D-7122-4D50-AA18-B0B68DF2AA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A2BE7-5970-46A7-A886-0D9AF2DA95A9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1961A-583B-4075-89D7-C753C25D8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34C8F-3320-436F-8C7E-A9661973F3CD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9EC30-0E85-431A-914C-5F1C7AD47E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BF384-6967-44A2-8B38-91ECD8DA825E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F26A-D736-4DD7-89EC-A81CF30F47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AAE7-F1CC-40D4-B705-0BEF4D6111FB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34A1-DC35-4736-962B-86B700BE1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5666D-DFB0-4AD4-8A2E-23C73A258CDB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E6BA-71B1-47B9-BA4F-72A26695BA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8AB18B-8EE0-4F9E-A13A-C4F96942B242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F9C4F4-E714-45C2-B84E-9843AAD1E7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43608" y="260648"/>
            <a:ext cx="6696744" cy="633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Crossing the Bridges Project</a:t>
            </a:r>
          </a:p>
          <a:p>
            <a:pPr algn="ctr"/>
            <a:endParaRPr lang="en-GB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Schools, SACREs and Places of Worship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orking together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enhance Religious Education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Pan-Berkshire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78" y="5398819"/>
            <a:ext cx="7438644" cy="12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1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SC_769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59118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/>
              <a:t>Men usually pray in front of the women, sometimes women are in a separate section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SC_769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219700" y="333375"/>
            <a:ext cx="331311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/>
              <a:t>Everyone faces in the same direction. In </a:t>
            </a:r>
            <a:r>
              <a:rPr lang="en-GB" sz="3200" b="1" dirty="0" smtClean="0"/>
              <a:t>the </a:t>
            </a:r>
            <a:r>
              <a:rPr lang="en-GB" sz="3200" b="1" dirty="0"/>
              <a:t>Mosque the archway (</a:t>
            </a:r>
            <a:r>
              <a:rPr lang="en-GB" sz="3200" b="1" dirty="0">
                <a:solidFill>
                  <a:srgbClr val="FF0066"/>
                </a:solidFill>
              </a:rPr>
              <a:t>MIHRAB</a:t>
            </a:r>
            <a:r>
              <a:rPr lang="en-GB" sz="3200" b="1" dirty="0"/>
              <a:t>) is pointing to the holy city of </a:t>
            </a:r>
            <a:r>
              <a:rPr lang="en-GB" sz="3200" b="1" dirty="0">
                <a:solidFill>
                  <a:srgbClr val="0000FF"/>
                </a:solidFill>
              </a:rPr>
              <a:t>Makkah</a:t>
            </a:r>
            <a:r>
              <a:rPr lang="en-GB" sz="3200" b="1" dirty="0"/>
              <a:t>. Muslims face Makkah when they pray.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 flipV="1">
            <a:off x="2700338" y="2636838"/>
            <a:ext cx="2951162" cy="5048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DSC_737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90"/>
          <a:stretch>
            <a:fillRect/>
          </a:stretch>
        </p:blipFill>
        <p:spPr bwMode="auto">
          <a:xfrm>
            <a:off x="0" y="0"/>
            <a:ext cx="529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795963" y="908050"/>
            <a:ext cx="2808287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/>
              <a:t>In Mosques that are converted houses, the prayer room can be small, but it still big enough to </a:t>
            </a:r>
            <a:r>
              <a:rPr lang="en-GB" sz="3200" b="1">
                <a:solidFill>
                  <a:srgbClr val="FF0066"/>
                </a:solidFill>
              </a:rPr>
              <a:t>worship</a:t>
            </a:r>
            <a:r>
              <a:rPr lang="en-GB" sz="3200" b="1"/>
              <a:t> God.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DSC_7376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69" b="7704"/>
          <a:stretch>
            <a:fillRect/>
          </a:stretch>
        </p:blipFill>
        <p:spPr bwMode="auto">
          <a:xfrm>
            <a:off x="0" y="0"/>
            <a:ext cx="914400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5484813"/>
            <a:ext cx="896461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/>
              <a:t>Muslims </a:t>
            </a:r>
            <a:r>
              <a:rPr lang="en-GB" sz="2800" b="1" u="sng">
                <a:solidFill>
                  <a:srgbClr val="FFFF00"/>
                </a:solidFill>
              </a:rPr>
              <a:t>NEVER</a:t>
            </a:r>
            <a:r>
              <a:rPr lang="en-GB" sz="2800" b="1"/>
              <a:t> try to draw God so they decorate their walls with beautiful writing called </a:t>
            </a:r>
            <a:r>
              <a:rPr lang="en-GB" sz="2800" b="1">
                <a:solidFill>
                  <a:srgbClr val="0000FF"/>
                </a:solidFill>
              </a:rPr>
              <a:t>Calligraphy</a:t>
            </a:r>
            <a:r>
              <a:rPr lang="en-GB" sz="2800" b="1"/>
              <a:t>. This writing often says how great God is!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DSC_737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13787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5911850"/>
            <a:ext cx="87487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/>
              <a:t>Mosques often have many books that help people understand their holy book, </a:t>
            </a:r>
            <a:r>
              <a:rPr lang="en-GB" sz="2800" b="1">
                <a:solidFill>
                  <a:srgbClr val="0000FF"/>
                </a:solidFill>
              </a:rPr>
              <a:t>the Qur’an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DSC_7377"/>
          <p:cNvPicPr>
            <a:picLocks noChangeAspect="1" noChangeArrowheads="1"/>
          </p:cNvPicPr>
          <p:nvPr/>
        </p:nvPicPr>
        <p:blipFill>
          <a:blip r:embed="rId3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497888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" descr="DSC_7377"/>
          <p:cNvPicPr>
            <a:picLocks noChangeAspect="1" noChangeArrowheads="1"/>
          </p:cNvPicPr>
          <p:nvPr/>
        </p:nvPicPr>
        <p:blipFill>
          <a:blip r:embed="rId3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07" t="89769" r="54231" b="3114"/>
          <a:stretch>
            <a:fillRect/>
          </a:stretch>
        </p:blipFill>
        <p:spPr bwMode="auto">
          <a:xfrm>
            <a:off x="4284663" y="4941888"/>
            <a:ext cx="1152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" descr="DSC_7377"/>
          <p:cNvPicPr>
            <a:picLocks noChangeAspect="1" noChangeArrowheads="1"/>
          </p:cNvPicPr>
          <p:nvPr/>
        </p:nvPicPr>
        <p:blipFill>
          <a:blip r:embed="rId3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07" t="89769" r="54231" b="3114"/>
          <a:stretch>
            <a:fillRect/>
          </a:stretch>
        </p:blipFill>
        <p:spPr bwMode="auto">
          <a:xfrm>
            <a:off x="6227763" y="2565400"/>
            <a:ext cx="1152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2" descr="DSC_7377"/>
          <p:cNvPicPr>
            <a:picLocks noChangeAspect="1" noChangeArrowheads="1"/>
          </p:cNvPicPr>
          <p:nvPr/>
        </p:nvPicPr>
        <p:blipFill>
          <a:blip r:embed="rId3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207" t="89769" r="54231" b="3114"/>
          <a:stretch>
            <a:fillRect/>
          </a:stretch>
        </p:blipFill>
        <p:spPr bwMode="auto">
          <a:xfrm>
            <a:off x="2700338" y="3789363"/>
            <a:ext cx="1152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23850" y="5911850"/>
            <a:ext cx="8569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/>
              <a:t>Mosques also run classes to help </a:t>
            </a:r>
            <a:r>
              <a:rPr lang="en-GB" sz="2800" b="1">
                <a:solidFill>
                  <a:srgbClr val="0000FF"/>
                </a:solidFill>
              </a:rPr>
              <a:t>Muslims</a:t>
            </a:r>
            <a:r>
              <a:rPr lang="en-GB" sz="2800" b="1"/>
              <a:t> learn about their religion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DSC_76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207" t="20053" r="35944" b="2834"/>
          <a:stretch>
            <a:fillRect/>
          </a:stretch>
        </p:blipFill>
        <p:spPr bwMode="auto">
          <a:xfrm>
            <a:off x="5076825" y="0"/>
            <a:ext cx="406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39592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/>
              <a:t>Many Mosques also now have </a:t>
            </a:r>
            <a:r>
              <a:rPr lang="en-GB" sz="3200" b="1" dirty="0">
                <a:solidFill>
                  <a:srgbClr val="0000FF"/>
                </a:solidFill>
              </a:rPr>
              <a:t>websites</a:t>
            </a:r>
            <a:r>
              <a:rPr lang="en-GB" sz="3200" b="1" dirty="0"/>
              <a:t>. These give information for the </a:t>
            </a:r>
            <a:r>
              <a:rPr lang="en-GB" sz="3200" b="1" dirty="0">
                <a:solidFill>
                  <a:srgbClr val="660033"/>
                </a:solidFill>
              </a:rPr>
              <a:t>community</a:t>
            </a:r>
            <a:r>
              <a:rPr lang="en-GB" sz="3200" b="1" dirty="0"/>
              <a:t> and help Muslims be involved in the life of the Mosque. This helps them feel like they </a:t>
            </a:r>
            <a:r>
              <a:rPr lang="en-GB" sz="3200" b="1" dirty="0" smtClean="0"/>
              <a:t>belong in </a:t>
            </a:r>
            <a:r>
              <a:rPr lang="en-GB" sz="3200" b="1" dirty="0"/>
              <a:t>the Muslim community.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3924300" y="1916113"/>
            <a:ext cx="2303463" cy="217487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43608" y="260648"/>
            <a:ext cx="6696744" cy="633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Crossing the Bridges Project</a:t>
            </a:r>
          </a:p>
          <a:p>
            <a:pPr algn="ctr"/>
            <a:endParaRPr lang="en-GB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Schools, SACREs and Places of Worship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orking together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enhance Religious Education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Pan-Berkshire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78" y="5398819"/>
            <a:ext cx="7438644" cy="12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DSC_738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1"/>
          <a:stretch>
            <a:fillRect/>
          </a:stretch>
        </p:blipFill>
        <p:spPr bwMode="auto">
          <a:xfrm>
            <a:off x="1692275" y="2133600"/>
            <a:ext cx="52562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 descr="DSC_737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185"/>
          <a:stretch>
            <a:fillRect/>
          </a:stretch>
        </p:blipFill>
        <p:spPr bwMode="auto">
          <a:xfrm>
            <a:off x="0" y="0"/>
            <a:ext cx="2627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DSC_733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61" t="6944" r="4553"/>
          <a:stretch>
            <a:fillRect/>
          </a:stretch>
        </p:blipFill>
        <p:spPr bwMode="auto">
          <a:xfrm>
            <a:off x="6372225" y="0"/>
            <a:ext cx="277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843213" y="404813"/>
            <a:ext cx="3168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u="sng">
                <a:solidFill>
                  <a:srgbClr val="6600CC"/>
                </a:solidFill>
              </a:rPr>
              <a:t>Mosques in Reading</a:t>
            </a:r>
          </a:p>
        </p:txBody>
      </p:sp>
    </p:spTree>
    <p:extLst>
      <p:ext uri="{BB962C8B-B14F-4D97-AF65-F5344CB8AC3E}">
        <p14:creationId xmlns:p14="http://schemas.microsoft.com/office/powerpoint/2010/main" val="381836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SC_733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61" t="6944" r="4553"/>
          <a:stretch>
            <a:fillRect/>
          </a:stretch>
        </p:blipFill>
        <p:spPr bwMode="auto">
          <a:xfrm>
            <a:off x="0" y="0"/>
            <a:ext cx="4873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DSC_733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1" t="16043" r="46176"/>
          <a:stretch>
            <a:fillRect/>
          </a:stretch>
        </p:blipFill>
        <p:spPr bwMode="auto">
          <a:xfrm>
            <a:off x="4851400" y="0"/>
            <a:ext cx="42926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5076825" y="5876925"/>
            <a:ext cx="4067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000FF"/>
                </a:solidFill>
              </a:rPr>
              <a:t>Some Mosques are converted houses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 flipV="1">
            <a:off x="2268538" y="3284538"/>
            <a:ext cx="3095625" cy="2881312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SC_737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185"/>
          <a:stretch>
            <a:fillRect/>
          </a:stretch>
        </p:blipFill>
        <p:spPr bwMode="auto">
          <a:xfrm>
            <a:off x="0" y="0"/>
            <a:ext cx="3563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DSC_737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0"/>
            <a:ext cx="5580062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283968" y="4149080"/>
            <a:ext cx="486661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/>
              <a:t>These don’t often look like Mosques from the outside, so they have a big sign!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SC_738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059113" y="0"/>
            <a:ext cx="608488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/>
              <a:t>Some Mosques are specially built, they don’t need a sign!</a:t>
            </a:r>
          </a:p>
          <a:p>
            <a:pPr>
              <a:spcBef>
                <a:spcPct val="50000"/>
              </a:spcBef>
            </a:pPr>
            <a:endParaRPr lang="en-GB" sz="28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SC_738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57" b="15347"/>
          <a:stretch>
            <a:fillRect/>
          </a:stretch>
        </p:blipFill>
        <p:spPr bwMode="auto">
          <a:xfrm>
            <a:off x="0" y="0"/>
            <a:ext cx="9144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5853113"/>
            <a:ext cx="88201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/>
              <a:t>These Mosques have a </a:t>
            </a:r>
            <a:r>
              <a:rPr lang="en-GB" sz="2400" b="1" dirty="0" smtClean="0"/>
              <a:t>dome over </a:t>
            </a:r>
            <a:r>
              <a:rPr lang="en-GB" sz="2400" b="1" dirty="0"/>
              <a:t>the prayer </a:t>
            </a:r>
            <a:r>
              <a:rPr lang="en-GB" sz="2400" b="1" dirty="0" smtClean="0"/>
              <a:t>hall.</a:t>
            </a:r>
            <a:endParaRPr lang="en-GB" sz="2400" b="1" dirty="0"/>
          </a:p>
          <a:p>
            <a:pPr algn="ctr">
              <a:spcBef>
                <a:spcPct val="50000"/>
              </a:spcBef>
            </a:pPr>
            <a:r>
              <a:rPr lang="en-GB" sz="2400" b="1" dirty="0"/>
              <a:t>There is usually a </a:t>
            </a:r>
            <a:r>
              <a:rPr lang="en-GB" sz="2400" b="1" dirty="0">
                <a:solidFill>
                  <a:srgbClr val="0000FF"/>
                </a:solidFill>
              </a:rPr>
              <a:t>crescent moon</a:t>
            </a:r>
            <a:r>
              <a:rPr lang="en-GB" sz="2400" b="1" dirty="0"/>
              <a:t>, the symbol of Islam, too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547813" y="1073150"/>
            <a:ext cx="1173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/>
              <a:t>Dome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700338" y="1484313"/>
            <a:ext cx="1008062" cy="7207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948488" y="1700213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/>
              <a:t>crescent moon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 flipV="1">
            <a:off x="5003800" y="836613"/>
            <a:ext cx="2016125" cy="9366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SC_738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69" r="24422" b="10910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9750" y="908050"/>
            <a:ext cx="324008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/>
              <a:t>They also have a special tower called a</a:t>
            </a:r>
            <a:r>
              <a:rPr lang="en-GB" sz="4800" b="1" dirty="0"/>
              <a:t> </a:t>
            </a:r>
            <a:r>
              <a:rPr lang="en-GB" sz="4800" b="1" dirty="0">
                <a:solidFill>
                  <a:schemeClr val="bg1"/>
                </a:solidFill>
              </a:rPr>
              <a:t>Minaret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451725" y="333375"/>
            <a:ext cx="1450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/>
              <a:t>Minaret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>
            <a:off x="7164388" y="836613"/>
            <a:ext cx="576262" cy="10795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SC_738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591185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/>
              <a:t>Before Muslims pray in the prayer hall </a:t>
            </a:r>
            <a:r>
              <a:rPr lang="en-GB" sz="2800" b="1" dirty="0" smtClean="0"/>
              <a:t>they perform wudu, ritual washing to be clean before God</a:t>
            </a:r>
            <a:endParaRPr lang="en-GB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SC_769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580548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/>
              <a:t>In the prayer hall, everyone sits on the floor to show they </a:t>
            </a:r>
            <a:r>
              <a:rPr lang="en-GB" sz="3200" b="1" dirty="0" smtClean="0"/>
              <a:t>are equal in </a:t>
            </a:r>
            <a:r>
              <a:rPr lang="en-GB" sz="3200" b="1" dirty="0"/>
              <a:t>the eyes of God, </a:t>
            </a:r>
            <a:r>
              <a:rPr lang="en-GB" sz="3200" b="1" dirty="0">
                <a:solidFill>
                  <a:srgbClr val="0000FF"/>
                </a:solidFill>
              </a:rPr>
              <a:t>Allah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310</Words>
  <Application>Microsoft Office PowerPoint</Application>
  <PresentationFormat>On-screen Show (4:3)</PresentationFormat>
  <Paragraphs>39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Anne Coffey</cp:lastModifiedBy>
  <cp:revision>12</cp:revision>
  <dcterms:created xsi:type="dcterms:W3CDTF">2013-10-16T07:59:07Z</dcterms:created>
  <dcterms:modified xsi:type="dcterms:W3CDTF">2017-06-08T14:04:40Z</dcterms:modified>
</cp:coreProperties>
</file>