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76" r:id="rId9"/>
    <p:sldId id="262" r:id="rId10"/>
    <p:sldId id="274" r:id="rId11"/>
    <p:sldId id="263" r:id="rId12"/>
    <p:sldId id="265" r:id="rId13"/>
    <p:sldId id="269" r:id="rId14"/>
    <p:sldId id="271" r:id="rId15"/>
    <p:sldId id="277" r:id="rId16"/>
    <p:sldId id="275" r:id="rId17"/>
    <p:sldId id="283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CE9A-3A9E-4902-A1DB-6F4649E01A86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7FD2F-55B3-4140-94EA-FC1D70980E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5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77000"/>
              </a:schemeClr>
            </a:gs>
            <a:gs pos="98000">
              <a:srgbClr val="92D050">
                <a:alpha val="68000"/>
              </a:srgbClr>
            </a:gs>
            <a:gs pos="15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38A-9978-4FDB-9472-0B6E28259060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8000">
              <a:srgbClr val="92D050">
                <a:alpha val="68000"/>
              </a:srgbClr>
            </a:gs>
            <a:gs pos="15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an\RE\Reading\Reading places of worship\2014 cpd\photo files\Minster\DSC_39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512" y="0"/>
            <a:ext cx="4392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8144" cy="1089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10214">
            <a:off x="17437" y="2287070"/>
            <a:ext cx="5356448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3568" y="5373216"/>
            <a:ext cx="3744416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Minster is in the heart of Reading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Jan\RE\Reading\Reading places of worship\2014 cpd\photo files\Minster\DSC_4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22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59632" y="6096000"/>
            <a:ext cx="6984776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important part of the church is the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16649193">
            <a:off x="4060383" y="5459691"/>
            <a:ext cx="1008112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Jan\RE\Reading\Reading places of worship\2014 cpd\photo files\Minster\DSC_39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3528" y="6096000"/>
            <a:ext cx="8496944" cy="762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table – here the priest or vicar leads the services. 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services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Jesus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his words and actions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Jan\RE\Reading\Reading places of worship\2014 cpd\photo files\Minster\DSC_39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71600" y="6096000"/>
            <a:ext cx="720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altar there are carvings remembering Jesus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Jan\RE\Reading\Reading places of worship\2014 cpd\photo files\Minster\DSC_40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9" r="14078"/>
          <a:stretch/>
        </p:blipFill>
        <p:spPr bwMode="auto">
          <a:xfrm>
            <a:off x="-21706" y="-8632"/>
            <a:ext cx="3559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35896" y="908720"/>
            <a:ext cx="1728192" cy="4536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special place for the Bible to be kept – this is called a 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lectern</a:t>
            </a:r>
            <a:endParaRPr lang="en-GB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528" y="980728"/>
            <a:ext cx="2520280" cy="51125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lectern has a large eagle on it.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to stand for the Bible being carried to all the corners of the world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588"/>
            <a:ext cx="374441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Jan\RE\Reading\Reading places of worship\2014 cpd\photo files\Minster\DSC_4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76"/>
          <a:stretch>
            <a:fillRect/>
          </a:stretch>
        </p:blipFill>
        <p:spPr bwMode="auto">
          <a:xfrm>
            <a:off x="0" y="0"/>
            <a:ext cx="9144000" cy="58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5877272"/>
            <a:ext cx="8640960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Reverend Stephen </a:t>
            </a:r>
            <a:r>
              <a:rPr lang="en-GB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Pullin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shows us some of the clothes that he wears when he leads the services – there are different colours for different parts of the Christian year.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0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Jan\RE\Reading\Reading places of worship\2014 cpd\photo files\Minster\DSC_4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67544" y="6096000"/>
            <a:ext cx="8424936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Minster is used for important services like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Remembrance Sunday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November – this remembers all the people who died in the wars.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an\RE\Reading\Reading places of worship\2014 cpd\photo files\Minster\DSC_39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949" y="2348880"/>
            <a:ext cx="2888051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5868144" cy="1089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Jan\RE\Reading\Reading places of worship\2014 cpd\photo files\Minster\DSC_4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09397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Jan\RE\Reading\Reading places of worship\2014 cpd\photo files\Minster\DSC_39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32758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Jan\RE\Reading\Reading places of worship\2014 cpd\photo files\Minster\DSC_40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851920" cy="2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Jan\RE\Reading\Reading places of worship\2014 cpd\photo files\Minster\DSC_400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04" t="3361" r="24393" b="2521"/>
          <a:stretch/>
        </p:blipFill>
        <p:spPr bwMode="auto">
          <a:xfrm>
            <a:off x="7884368" y="0"/>
            <a:ext cx="125963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283968" y="188640"/>
            <a:ext cx="3312368" cy="1944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The Minster is a beautiful old church which is trying to welcome new people into </a:t>
            </a:r>
            <a:r>
              <a:rPr lang="en-GB" sz="2400" smtClean="0"/>
              <a:t>its community.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Jan\RE\Reading\Reading places of worship\2014 cpd\photo files\Minster\DSC_39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3528" y="6096000"/>
            <a:ext cx="8424936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has been a place of worship here for around 1,000 years!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Minster\DSC_39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9592" y="6096000"/>
            <a:ext cx="7416824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very impressive building inside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Jan\RE\Reading\Reading places of worship\2014 cpd\photo files\Minster\DSC_4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1560" y="6093296"/>
            <a:ext cx="8136904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many arches – these help keep the roof up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Jan\RE\Reading\Reading places of worship\2014 cpd\photo files\Minster\DSC_39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020272" y="908720"/>
            <a:ext cx="1944216" cy="52565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used in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Christening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ceremonies. 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when a new baby is welcomed into the church.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512" y="1628800"/>
            <a:ext cx="1872208" cy="4104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soon as you go into the church you will see the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This one is decorated with a big, carved wooden lid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63688" y="3501008"/>
            <a:ext cx="180020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Jan\RE\Reading\Reading places of worship\2014 cpd\photo files\Minster\DSC_39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9" y="2095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75656" y="6116954"/>
            <a:ext cx="6696744" cy="7410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Minster has many stained glass windows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Jan\RE\Reading\Reading places of worship\2014 cpd\photo files\Minster\DSC_39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16632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1124744"/>
            <a:ext cx="2808312" cy="43204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these windows show important stories from the life of Jesus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Jan\RE\Reading\Reading places of worship\2014 cpd\photo files\Minster\DSC_4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1340768"/>
            <a:ext cx="1728192" cy="48965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There are wooden seats for people to sit in, these are called </a:t>
            </a:r>
            <a:r>
              <a:rPr lang="en-GB" sz="2400" dirty="0" smtClean="0">
                <a:solidFill>
                  <a:srgbClr val="FFFF00"/>
                </a:solidFill>
              </a:rPr>
              <a:t>pews.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92280" y="548680"/>
            <a:ext cx="1872208" cy="58326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The ceiling looks like an upside down boat.</a:t>
            </a:r>
          </a:p>
          <a:p>
            <a:pPr algn="ctr"/>
            <a:r>
              <a:rPr lang="en-GB" sz="2400" dirty="0" smtClean="0"/>
              <a:t>This main part of the church is called the </a:t>
            </a:r>
            <a:r>
              <a:rPr lang="en-GB" sz="2400" dirty="0" smtClean="0">
                <a:solidFill>
                  <a:srgbClr val="FFFF00"/>
                </a:solidFill>
              </a:rPr>
              <a:t>nave</a:t>
            </a:r>
            <a:r>
              <a:rPr lang="en-GB" sz="2400" dirty="0" smtClean="0"/>
              <a:t>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The next slides will show you more parts of the church</a:t>
            </a:r>
            <a:endParaRPr lang="en-GB" sz="2400" dirty="0"/>
          </a:p>
        </p:txBody>
      </p:sp>
      <p:sp>
        <p:nvSpPr>
          <p:cNvPr id="5" name="Right Arrow 4"/>
          <p:cNvSpPr/>
          <p:nvPr/>
        </p:nvSpPr>
        <p:spPr>
          <a:xfrm rot="977478">
            <a:off x="1540377" y="5271436"/>
            <a:ext cx="1872208" cy="21602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332" y="980728"/>
            <a:ext cx="1728192" cy="46805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called a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Pulpit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vicar or priest stands in the pulpit when giving a special talk called a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92280" y="1340768"/>
            <a:ext cx="1800200" cy="43924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Above the pulpit you can see a cross with Jesus on. This is called a </a:t>
            </a:r>
            <a:r>
              <a:rPr lang="en-GB" sz="2400" b="1" dirty="0" smtClean="0">
                <a:solidFill>
                  <a:srgbClr val="FFFF00"/>
                </a:solidFill>
              </a:rPr>
              <a:t>crucifix</a:t>
            </a:r>
            <a:r>
              <a:rPr lang="en-GB" sz="2400" b="1" dirty="0" smtClean="0"/>
              <a:t>.</a:t>
            </a:r>
            <a:endParaRPr lang="en-GB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588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709809">
            <a:off x="1539217" y="2209785"/>
            <a:ext cx="2880320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2240269">
            <a:off x="4419378" y="1341231"/>
            <a:ext cx="2880320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346</Words>
  <Application>Microsoft Office PowerPoint</Application>
  <PresentationFormat>On-screen Show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Anne Coffey</cp:lastModifiedBy>
  <cp:revision>12</cp:revision>
  <dcterms:created xsi:type="dcterms:W3CDTF">2014-11-10T12:08:19Z</dcterms:created>
  <dcterms:modified xsi:type="dcterms:W3CDTF">2014-11-19T14:57:57Z</dcterms:modified>
</cp:coreProperties>
</file>