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3" r:id="rId7"/>
    <p:sldId id="270" r:id="rId8"/>
    <p:sldId id="262" r:id="rId9"/>
    <p:sldId id="266" r:id="rId10"/>
    <p:sldId id="264" r:id="rId11"/>
    <p:sldId id="269" r:id="rId12"/>
    <p:sldId id="268" r:id="rId13"/>
    <p:sldId id="267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  <a:alpha val="77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8000">
              <a:srgbClr val="92D050">
                <a:alpha val="68000"/>
              </a:srgbClr>
            </a:gs>
            <a:gs pos="15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Salvation army\DSC_39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0"/>
            <a:ext cx="554461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in Reading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Salvation army\DSC_39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94" r="21650" b="18477"/>
          <a:stretch>
            <a:fillRect/>
          </a:stretch>
        </p:blipFill>
        <p:spPr bwMode="auto">
          <a:xfrm>
            <a:off x="0" y="764704"/>
            <a:ext cx="716428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99592" y="0"/>
            <a:ext cx="756084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words show what the Salvation Army is all about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Jan\RE\Reading\Reading places of worship\2014 cpd\photo files\Salvation army\DSC_39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3" t="29919" r="6688" b="22831"/>
          <a:stretch>
            <a:fillRect/>
          </a:stretch>
        </p:blipFill>
        <p:spPr bwMode="auto">
          <a:xfrm>
            <a:off x="791072" y="3977680"/>
            <a:ext cx="8352928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Salvation army\DSC_39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4788024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in welcoming the community into their buildings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309320"/>
            <a:ext cx="9144000" cy="548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rooms are designed for younger children and have play areas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Jan\RE\Reading\Reading places of worship\2014 cpd\photo files\Salvation army\DSC_39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rooms could be used for youth projects or adult classes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Jan\RE\Reading\Reading places of worship\2014 cpd\photo files\Salvation army\DSC_39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43608" y="0"/>
            <a:ext cx="6696744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many activities for older people too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6093296"/>
            <a:ext cx="914400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slides show how the main goal of the Salvation Army is to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 the community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same way </a:t>
            </a:r>
            <a:r>
              <a:rPr lang="en-GB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believe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did.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Jan\RE\Reading\Reading places of worship\2014 cpd\photo files\Salvation army\DSC_3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an\RE\Reading\Reading places of worship\2014 cpd\photo files\Salvation army\DSC_39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9512" y="0"/>
            <a:ext cx="8856984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the church is a key message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Salvation army\DSC_3916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95736" y="0"/>
            <a:ext cx="554461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centre is designed to help all areas of the community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Salvation army\DSC_39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71600" y="0"/>
            <a:ext cx="6768752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hall is where the church services are held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504" y="3573016"/>
            <a:ext cx="2736304" cy="126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it is also big enough to be used for community events like theatre and music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7559824" y="3501008"/>
            <a:ext cx="1584176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has lights in the roof designed for this</a:t>
            </a:r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n\RE\Reading\Reading places of worship\2014 cpd\photo files\Salvation army\DSC_39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07504" y="6021288"/>
            <a:ext cx="8640960" cy="836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Music is an important part of the Salvation Army – they are known for their </a:t>
            </a:r>
            <a:r>
              <a:rPr lang="en-GB" dirty="0" smtClean="0">
                <a:solidFill>
                  <a:srgbClr val="FFFF00"/>
                </a:solidFill>
              </a:rPr>
              <a:t>brass bands</a:t>
            </a:r>
            <a:r>
              <a:rPr lang="en-GB" dirty="0" smtClean="0"/>
              <a:t>. </a:t>
            </a:r>
          </a:p>
          <a:p>
            <a:pPr algn="ctr"/>
            <a:r>
              <a:rPr lang="en-GB" dirty="0" smtClean="0"/>
              <a:t>Some of the words are shown on a large screen for people to follow.</a:t>
            </a:r>
            <a:endParaRPr lang="en-GB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an\RE\Reading\Reading places of worship\2014 cpd\photo files\Salvation army\DSC_39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2555776" cy="5486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Salvation Army has two main crests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093296"/>
            <a:ext cx="9144000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called the Salvation Army as they try to fight evil, this is why there are two swords.  They fight evil by doing </a:t>
            </a: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deeds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community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1052736"/>
            <a:ext cx="2376264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crest you can see the cross of Jesus and two swords. The large 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stands for </a:t>
            </a:r>
            <a:r>
              <a:rPr lang="en-GB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6296" y="1052736"/>
            <a:ext cx="1907704" cy="43924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7030A0"/>
                </a:solidFill>
              </a:rPr>
              <a:t>Salvation</a:t>
            </a:r>
            <a:r>
              <a:rPr lang="en-GB" sz="2000" b="1" dirty="0" smtClean="0">
                <a:solidFill>
                  <a:schemeClr val="tx2"/>
                </a:solidFill>
              </a:rPr>
              <a:t> means to be saved – Christians believe that Jesus  died to save them from their sins, and if </a:t>
            </a:r>
            <a:r>
              <a:rPr lang="en-GB" sz="2000" b="1" smtClean="0">
                <a:solidFill>
                  <a:schemeClr val="tx2"/>
                </a:solidFill>
              </a:rPr>
              <a:t>they do </a:t>
            </a:r>
            <a:r>
              <a:rPr lang="en-GB" sz="2000" b="1" dirty="0" smtClean="0">
                <a:solidFill>
                  <a:schemeClr val="tx2"/>
                </a:solidFill>
              </a:rPr>
              <a:t>good deeds they will be saved and will go to Heaven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Jan\RE\Reading\Reading places of worship\2014 cpd\photo files\Salvation army\DSC_39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other crest – it shows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on the outside of the building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Jan\RE\Reading\Reading places of worship\2014 cpd\photo files\Salvation army\DSC_39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99592" y="0"/>
            <a:ext cx="734481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booklets explaining events and services</a:t>
            </a:r>
            <a:endParaRPr lang="en-GB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Jan\RE\Reading\Reading places of worship\2014 cpd\photo files\Salvation army\DSC_39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were building the new church, they asked their followers to describe what the Salvation Army meant to them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453336"/>
            <a:ext cx="9144000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words are now displayed as you enter the building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314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12</cp:revision>
  <dcterms:created xsi:type="dcterms:W3CDTF">2014-11-10T12:08:19Z</dcterms:created>
  <dcterms:modified xsi:type="dcterms:W3CDTF">2014-11-18T15:04:40Z</dcterms:modified>
</cp:coreProperties>
</file>