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58" r:id="rId4"/>
    <p:sldId id="259" r:id="rId5"/>
    <p:sldId id="260" r:id="rId6"/>
    <p:sldId id="261" r:id="rId7"/>
    <p:sldId id="263" r:id="rId8"/>
    <p:sldId id="270" r:id="rId9"/>
    <p:sldId id="262" r:id="rId10"/>
    <p:sldId id="266" r:id="rId11"/>
    <p:sldId id="264" r:id="rId12"/>
    <p:sldId id="269" r:id="rId13"/>
    <p:sldId id="268" r:id="rId14"/>
    <p:sldId id="267" r:id="rId15"/>
    <p:sldId id="26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33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Jan\RE\Reading\Reading places of worship\2014 cpd\photo files\Salvation army\DSC_3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words reflect beliefs and values of people worshipping here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453336"/>
            <a:ext cx="9144000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words are now displayed as you enter the building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Salvation army\DSC_39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94" r="21650" b="18477"/>
          <a:stretch>
            <a:fillRect/>
          </a:stretch>
        </p:blipFill>
        <p:spPr bwMode="auto">
          <a:xfrm>
            <a:off x="0" y="764704"/>
            <a:ext cx="716428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0"/>
            <a:ext cx="756084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words show what the Salvation Army is all about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Jan\RE\Reading\Reading places of worship\2014 cpd\photo files\Salvation army\DSC_39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29919" r="6688" b="22831"/>
          <a:stretch>
            <a:fillRect/>
          </a:stretch>
        </p:blipFill>
        <p:spPr bwMode="auto">
          <a:xfrm>
            <a:off x="791072" y="3977680"/>
            <a:ext cx="835292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Salvation army\DSC_39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478802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in welcoming the community into their buildings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309320"/>
            <a:ext cx="9144000" cy="548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rooms are designed for younger children and have play areas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Jan\RE\Reading\Reading places of worship\2014 cpd\photo files\Salvation army\DSC_39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rooms could be used for youth projects or adult classes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Jan\RE\Reading\Reading places of worship\2014 cpd\photo files\Salvation army\DSC_39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3608" y="0"/>
            <a:ext cx="6696744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activities for older people too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6093296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slides show how the main goal of the Salvation Army is to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community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same way </a:t>
            </a:r>
            <a:r>
              <a:rPr lang="en-GB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Jan\RE\Reading\Reading places of worship\2014 cpd\photo files\Salvation army\DSC_3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35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Salvation army\DSC_39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0"/>
            <a:ext cx="55446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in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2130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n\RE\Reading\Reading places of worship\2014 cpd\photo files\Salvation army\DSC_3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0"/>
            <a:ext cx="885698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church is a key message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Salvation army\DSC_391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95736" y="0"/>
            <a:ext cx="55446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centre is designed to help all areas of the community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Salvation army\DSC_3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71600" y="0"/>
            <a:ext cx="6768752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hall is where the church services are held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3573016"/>
            <a:ext cx="2736304" cy="126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it is also big enough to be used for community events like theatre and music </a:t>
            </a: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Salvation army\DSC_39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6021288"/>
            <a:ext cx="8640960" cy="836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Music is an important part of the Salvation Army worship. </a:t>
            </a:r>
          </a:p>
          <a:p>
            <a:pPr algn="ctr"/>
            <a:r>
              <a:rPr lang="en-GB" dirty="0"/>
              <a:t>T</a:t>
            </a:r>
            <a:r>
              <a:rPr lang="en-GB" dirty="0" smtClean="0"/>
              <a:t>he words are shown on a large screen for people to follow.</a:t>
            </a: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Salvation army\DSC_39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2555776" cy="548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has two main crests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093296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called the Salvation Army as they try to fight evil, this is why there are two swords.  They fight evil by doing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deeds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community not by using violence!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052736"/>
            <a:ext cx="2376264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crest you can see the cross of Jesus and two swords. The large 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stands for 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Jan\RE\Reading\Reading places of worship\2014 cpd\photo files\Salvation army\DSC_39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other crest – it shows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outside of the building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Jan\RE\Reading\Reading places of worship\2014 cpd\photo files\Salvation army\DSC_39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0"/>
            <a:ext cx="73448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booklets explaining events and services</a:t>
            </a:r>
            <a:endParaRPr lang="en-GB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295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13</cp:revision>
  <dcterms:created xsi:type="dcterms:W3CDTF">2014-11-10T12:08:19Z</dcterms:created>
  <dcterms:modified xsi:type="dcterms:W3CDTF">2017-06-08T14:07:02Z</dcterms:modified>
</cp:coreProperties>
</file>