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AB57B-5D0C-4A8B-974E-FEE691E2D33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7/31/2013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CEDC4-8D12-4D7F-A4B5-E4522F55B5BE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680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30470-F880-49FD-8077-98B3691C021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7/31/2013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89A7A-484E-4171-9E83-C495014FBED8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031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9289B-F228-41E1-A18E-7ABD8CC9C67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7/31/2013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7CF6D-772C-45E7-AF78-549891A9C154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15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C7895-6025-48A8-B479-F92D641510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7/31/2013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973EB-1E24-4C51-9021-40E69D66BE54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868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71BC0-7A19-4C77-A750-C445BE97C6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7/31/2013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8E54C-AEB6-4662-81A8-B7F0C10C3147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67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E8534-F6AA-420B-8FD0-383FF554E34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7/31/2013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99707-F503-441F-9E38-9E24EE55EBFA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641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7C93A-B668-4DE5-83A0-685C9BA1B25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7/31/2013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3D8B8-6501-41B7-AF93-A5BED23FA3A9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07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7E11B-F6F4-4C6F-88E6-6C3783B402A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7/31/2013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4663-7653-4CA3-BAA3-98CECC69566E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249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1344F-6353-44CB-BFED-CFA54476FD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7/31/2013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5FFAF-0A86-42E7-8703-1715607B33A0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679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AA007-F860-43D6-88E5-80FFA77F85E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7/31/2013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6EB2D-8C71-44C3-BECB-8D6330611FEF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977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3FBF8-03FB-4411-893E-5D28EFFE3BF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7/31/2013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548E9-FED2-4893-B8CB-CB9F03F23676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642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BB899-59D7-4D0C-A495-2BE9DE9D208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7/31/2013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964B1-4F0C-488B-AD24-E5CF6D8885F7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637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D5679A8-1981-4486-89DE-F7122F2A6A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7/31/2013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E4642F-D956-421A-B8ED-AE895A2FDB5C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550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wmf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572" name="Group 23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744815447"/>
              </p:ext>
            </p:extLst>
          </p:nvPr>
        </p:nvGraphicFramePr>
        <p:xfrm>
          <a:off x="395536" y="447515"/>
          <a:ext cx="4978400" cy="5721670"/>
        </p:xfrm>
        <a:graphic>
          <a:graphicData uri="http://schemas.openxmlformats.org/drawingml/2006/table">
            <a:tbl>
              <a:tblPr/>
              <a:tblGrid>
                <a:gridCol w="1020762"/>
                <a:gridCol w="1870075"/>
                <a:gridCol w="2087563"/>
              </a:tblGrid>
              <a:tr h="382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Verb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Instruction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Method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to </a:t>
                      </a:r>
                      <a:r>
                        <a:rPr kumimoji="0" lang="en-GB" sz="12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mix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Use the spatula </a:t>
                      </a:r>
                      <a:r>
                        <a:rPr kumimoji="0" lang="en-GB" sz="12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to </a:t>
                      </a:r>
                      <a:r>
                        <a:rPr kumimoji="0" lang="en-GB" sz="12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mix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the solution.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We </a:t>
                      </a:r>
                      <a:r>
                        <a:rPr kumimoji="0" lang="en-GB" sz="12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mixed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the solution. 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to </a:t>
                      </a:r>
                      <a:r>
                        <a:rPr kumimoji="0" lang="en-GB" sz="12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measure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Use the thermometer 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to </a:t>
                      </a:r>
                      <a:r>
                        <a:rPr kumimoji="0" lang="en-GB" sz="12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measure 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the 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temperature.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We </a:t>
                      </a:r>
                      <a:r>
                        <a:rPr kumimoji="0" lang="en-GB" sz="12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measured 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the 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temperature.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to </a:t>
                      </a:r>
                      <a:r>
                        <a:rPr kumimoji="0" lang="en-GB" sz="12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stir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Use the rod </a:t>
                      </a:r>
                      <a:r>
                        <a:rPr kumimoji="0" lang="en-GB" sz="12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to stir 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the liquid.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We </a:t>
                      </a:r>
                      <a:r>
                        <a:rPr kumimoji="0" lang="en-GB" sz="12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stirred 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the 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liquid.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to </a:t>
                      </a:r>
                      <a:r>
                        <a:rPr kumimoji="0" lang="en-GB" sz="12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hold 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Use the clamps </a:t>
                      </a:r>
                      <a:r>
                        <a:rPr kumimoji="0" lang="en-GB" sz="12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to hold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the 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test 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tube.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We </a:t>
                      </a:r>
                      <a:r>
                        <a:rPr kumimoji="0" lang="en-GB" sz="12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held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the test tube 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with 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the 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clamps.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to </a:t>
                      </a:r>
                      <a:r>
                        <a:rPr kumimoji="0" lang="en-GB" sz="12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protect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Wear goggles </a:t>
                      </a:r>
                      <a:r>
                        <a:rPr kumimoji="0" lang="en-GB" sz="12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to </a:t>
                      </a:r>
                      <a:endParaRPr kumimoji="0" lang="en-GB" sz="1200" b="1" i="1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protect 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your 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eyes.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We </a:t>
                      </a:r>
                      <a:r>
                        <a:rPr kumimoji="0" lang="en-GB" sz="12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wore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goggles to 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protect 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our 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eyes.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to </a:t>
                      </a:r>
                      <a:r>
                        <a:rPr kumimoji="0" lang="en-GB" sz="12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pour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Be careful </a:t>
                      </a:r>
                      <a:r>
                        <a:rPr kumimoji="0" lang="en-GB" sz="12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to pour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the 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water 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in 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slowly.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We </a:t>
                      </a:r>
                      <a:r>
                        <a:rPr kumimoji="0" lang="en-GB" sz="12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poured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the water in 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slowly.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to </a:t>
                      </a:r>
                      <a:r>
                        <a:rPr kumimoji="0" lang="en-GB" sz="12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separate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Be careful </a:t>
                      </a:r>
                      <a:r>
                        <a:rPr kumimoji="0" lang="en-GB" sz="12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to separate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the 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mixture into 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parts.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We </a:t>
                      </a:r>
                      <a:r>
                        <a:rPr kumimoji="0" lang="en-GB" sz="12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separated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the 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mixture 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into 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parts.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to </a:t>
                      </a:r>
                      <a:r>
                        <a:rPr kumimoji="0" lang="en-GB" sz="12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support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Use the tripod </a:t>
                      </a:r>
                      <a:r>
                        <a:rPr kumimoji="0" lang="en-GB" sz="12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to </a:t>
                      </a:r>
                      <a:endParaRPr kumimoji="0" lang="en-GB" sz="1200" b="1" i="1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support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the 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beaker.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We </a:t>
                      </a:r>
                      <a:r>
                        <a:rPr kumimoji="0" lang="en-GB" sz="12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supported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the 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beaker.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to </a:t>
                      </a:r>
                      <a:r>
                        <a:rPr kumimoji="0" lang="en-GB" sz="12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time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Use the stop clock </a:t>
                      </a:r>
                      <a:r>
                        <a:rPr kumimoji="0" lang="en-GB" sz="12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to </a:t>
                      </a:r>
                      <a:endParaRPr kumimoji="0" lang="en-GB" sz="1200" b="1" i="1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time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your 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experiment.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We </a:t>
                      </a:r>
                      <a:r>
                        <a:rPr kumimoji="0" lang="en-GB" sz="12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timed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the experiment 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with 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the stop 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clock.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to </a:t>
                      </a:r>
                      <a:r>
                        <a:rPr kumimoji="0" lang="en-GB" sz="12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heat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Use the Bunsen burner 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to </a:t>
                      </a:r>
                      <a:r>
                        <a:rPr kumimoji="0" lang="en-GB" sz="12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heat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the liquid.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We </a:t>
                      </a:r>
                      <a:r>
                        <a:rPr kumimoji="0" lang="en-GB" sz="12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heated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the liquid with 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the burner.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553" name="Text Box 217"/>
          <p:cNvSpPr txBox="1">
            <a:spLocks noChangeArrowheads="1"/>
          </p:cNvSpPr>
          <p:nvPr/>
        </p:nvSpPr>
        <p:spPr bwMode="auto">
          <a:xfrm>
            <a:off x="5955089" y="573088"/>
            <a:ext cx="6556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prstClr val="black"/>
                </a:solidFill>
                <a:latin typeface="Comic Sans MS" pitchFamily="66" charset="0"/>
              </a:rPr>
              <a:t>Pour</a:t>
            </a:r>
          </a:p>
        </p:txBody>
      </p:sp>
      <p:sp>
        <p:nvSpPr>
          <p:cNvPr id="14555" name="Text Box 219"/>
          <p:cNvSpPr txBox="1">
            <a:spLocks noChangeArrowheads="1"/>
          </p:cNvSpPr>
          <p:nvPr/>
        </p:nvSpPr>
        <p:spPr bwMode="auto">
          <a:xfrm>
            <a:off x="6571524" y="1952553"/>
            <a:ext cx="1109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prstClr val="black"/>
                </a:solidFill>
                <a:latin typeface="Comic Sans MS" pitchFamily="66" charset="0"/>
              </a:rPr>
              <a:t>Measure</a:t>
            </a:r>
          </a:p>
        </p:txBody>
      </p:sp>
      <p:sp>
        <p:nvSpPr>
          <p:cNvPr id="14558" name="Text Box 222"/>
          <p:cNvSpPr txBox="1">
            <a:spLocks noChangeArrowheads="1"/>
          </p:cNvSpPr>
          <p:nvPr/>
        </p:nvSpPr>
        <p:spPr bwMode="auto">
          <a:xfrm>
            <a:off x="5585686" y="2397920"/>
            <a:ext cx="6238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prstClr val="black"/>
                </a:solidFill>
                <a:latin typeface="Comic Sans MS" pitchFamily="66" charset="0"/>
              </a:rPr>
              <a:t>Stir</a:t>
            </a:r>
          </a:p>
        </p:txBody>
      </p:sp>
      <p:sp>
        <p:nvSpPr>
          <p:cNvPr id="14560" name="Text Box 224"/>
          <p:cNvSpPr txBox="1">
            <a:spLocks noChangeArrowheads="1"/>
          </p:cNvSpPr>
          <p:nvPr/>
        </p:nvSpPr>
        <p:spPr bwMode="auto">
          <a:xfrm>
            <a:off x="7435850" y="3308350"/>
            <a:ext cx="677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prstClr val="black"/>
                </a:solidFill>
                <a:latin typeface="Comic Sans MS" pitchFamily="66" charset="0"/>
              </a:rPr>
              <a:t>Hold</a:t>
            </a:r>
          </a:p>
        </p:txBody>
      </p:sp>
      <p:sp>
        <p:nvSpPr>
          <p:cNvPr id="14562" name="Text Box 226"/>
          <p:cNvSpPr txBox="1">
            <a:spLocks noChangeArrowheads="1"/>
          </p:cNvSpPr>
          <p:nvPr/>
        </p:nvSpPr>
        <p:spPr bwMode="auto">
          <a:xfrm>
            <a:off x="6026894" y="4965700"/>
            <a:ext cx="723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prstClr val="black"/>
                </a:solidFill>
                <a:latin typeface="Comic Sans MS" pitchFamily="66" charset="0"/>
              </a:rPr>
              <a:t>Heat</a:t>
            </a:r>
          </a:p>
        </p:txBody>
      </p:sp>
      <p:sp>
        <p:nvSpPr>
          <p:cNvPr id="14564" name="Text Box 228"/>
          <p:cNvSpPr txBox="1">
            <a:spLocks noChangeArrowheads="1"/>
          </p:cNvSpPr>
          <p:nvPr/>
        </p:nvSpPr>
        <p:spPr bwMode="auto">
          <a:xfrm>
            <a:off x="6732588" y="5876925"/>
            <a:ext cx="712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b="1">
                <a:solidFill>
                  <a:prstClr val="black"/>
                </a:solidFill>
                <a:latin typeface="Comic Sans MS" pitchFamily="66" charset="0"/>
              </a:rPr>
              <a:t>Time</a:t>
            </a:r>
          </a:p>
        </p:txBody>
      </p:sp>
      <p:pic>
        <p:nvPicPr>
          <p:cNvPr id="1026" name="Picture 2" descr="C:\Users\emiwad\AppData\Local\Microsoft\Windows\Temporary Internet Files\Content.IE5\1HZLB964\MC90028081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074" y="404664"/>
            <a:ext cx="1273790" cy="1361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emiwad\AppData\Local\Microsoft\Windows\Temporary Internet Files\Content.IE5\U7XSG5PF\MP90038709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7079" y="1695252"/>
            <a:ext cx="893618" cy="12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emiwad\AppData\Local\Microsoft\Windows\Temporary Internet Files\Content.IE5\1HZLB964\MM900283877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320" y="2764632"/>
            <a:ext cx="1237048" cy="1174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emiwad\AppData\Local\Microsoft\Windows\Temporary Internet Files\Content.IE5\U7XSG5PF\MP900423088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84333" y="3675063"/>
            <a:ext cx="1719109" cy="1146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emiwad\AppData\Local\Microsoft\Windows\Temporary Internet Files\Content.IE5\1HZLB964\MC900014755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189" y="4727970"/>
            <a:ext cx="387646" cy="842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emiwad\AppData\Local\Microsoft\Windows\Temporary Internet Files\Content.IE5\0XBWSQ89\MP900309612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916" y="5149056"/>
            <a:ext cx="1097942" cy="1539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209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181</Words>
  <Application>Microsoft Office PowerPoint</Application>
  <PresentationFormat>On-screen Show (4:3)</PresentationFormat>
  <Paragraphs>57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Company>Wokingham Borough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Waddilove</dc:creator>
  <cp:lastModifiedBy>Emily Waddilove</cp:lastModifiedBy>
  <cp:revision>4</cp:revision>
  <dcterms:created xsi:type="dcterms:W3CDTF">2013-07-31T17:23:17Z</dcterms:created>
  <dcterms:modified xsi:type="dcterms:W3CDTF">2013-07-31T17:41:45Z</dcterms:modified>
</cp:coreProperties>
</file>