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4660"/>
  </p:normalViewPr>
  <p:slideViewPr>
    <p:cSldViewPr>
      <p:cViewPr varScale="1">
        <p:scale>
          <a:sx n="66" d="100"/>
          <a:sy n="66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1005C0-FAE5-FDBE-5A8A-F14F431DDE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36BB2-44B8-551B-1355-F8616D74C48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09D88-E194-4C20-BEA6-CC9E381610CF}" type="datetimeFigureOut">
              <a:rPr lang="en-GB"/>
              <a:pPr>
                <a:defRPr/>
              </a:pPr>
              <a:t>06/10/2023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6921164-1537-8DCB-7197-4EBCB4692F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0A724A5-1F5A-2263-B8DB-561CA30E8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50234-9801-11CC-0343-A3C9E60862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1AC45-8CE3-758C-55EA-F598863CE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303071-B3C1-448F-A464-EE1C4F1E328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7C23B2CF-EC79-A92A-E8F3-7F0597E62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7BE1821B-009C-4E48-0B2D-3FD44BF387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3C2384E-371D-DC1C-6FC6-A4E17F2FF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399C9C-FB03-4E05-ABF1-08965EAA1AFA}" type="slidenum">
              <a:rPr lang="en-GB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559DA-8003-9EEA-35DC-C7268EF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C0BC5-8CD4-4824-B45D-098953C19C0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BA5BD-ADC0-A0EC-6002-53E1D53F8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C1E3B-73B7-5EC9-0A28-3DCE57EE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BA16-D125-4CF3-9436-5077AE4184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980337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5A88-0AA9-666C-FC55-5510A2041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CF0A-A647-46E5-997D-D6493FEAEBED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4D00E-B5B5-841D-6785-436905C7B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CE75-99B6-1752-0A80-4ADFDEBD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86BB-0119-4F71-9B9D-A9B541007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42020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37BF2-4DE9-5B1E-B4B2-B85488BF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65A1-A30B-4938-80F1-398635A73C16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78292-36FE-8625-0855-A4E88AA72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2F7A2-7272-9276-1813-2DDE3B56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FAE6-9250-455F-AF27-5165D2042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941901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F4DEF-B661-24DE-DBEB-9E442070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F0BA-9840-4CC8-A411-E1AF8976CCB9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26CB-BF10-3158-970E-537386C0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96CE0-8E13-FD0B-97A1-226E7CB8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B8AC-BDC5-4CB6-9197-3963738E2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640490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375CA-D0D0-ACCD-71A2-1F51F5CE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5D4C-22C5-44D0-B6D7-3180D4E8BCA7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AC2F6-8B6D-B527-694F-B6519C83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4BB60-3140-8CC2-A798-F4AF1B80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94E5A-33E3-4FB2-8388-4BEB302AE8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431563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CA84D2-EC49-3117-9B85-2DE0C46F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7FF1C-B16A-4645-AC11-C7C2A212989B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6081C2-8A1A-7694-F8BB-ED709895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A47BB8-55B6-7615-CB91-FE69E3483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C6CF6-B748-4DA8-A5BF-D7D4184F3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609515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FF858B-FE24-6A8A-A065-903C0A5A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CD0E-904C-49B5-A7E5-96A964323887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72B993-A193-2DCB-A6BC-EF9924F1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AB9B417-7D7C-1461-AC75-393C2BD4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565DE-B3D4-4034-ACE1-9040F34C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30544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934412-BDEC-8952-ABB3-15CEF70C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C3511-3BC1-44D8-90C7-6E9AA0F3F048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DC700E-FC9C-2307-7ACC-DC207E4A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807F0EB-32BD-D1A5-03B1-5FB9321A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8F286-CD85-4433-B04F-C9CA03F395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056752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352A06-1C5D-B9FF-098F-3E9B3C0E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EF72-3527-43CA-A1AC-44B210B810C2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9A7A683-4CD3-A7F7-6F8C-52BF39D77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2D426D-D0C8-252C-69E5-09604927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3AC22-8738-40C9-AD98-A4334D4EA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779957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6AFA034-724F-C8A5-90CD-EB89A471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CE80-1AF7-4C1F-8D6D-2C0DFF29438E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CB86156-CB08-2DA0-5EB1-64BFAD90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005078-5D50-D786-C648-DEB65FB8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AB9FD-12F8-4077-AA38-2D54474D1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436722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B2CA0D-C473-E94B-B4CA-8FF686D43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6707C-57E6-4613-B304-866FE0892AEF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B323E3-0041-866D-12F2-D7F2F438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ABA6DD-2D2C-D8CD-3C52-16EB6C9C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195B7-BD11-49D8-BA6D-4FB2B83EB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37025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B6FC0B8-3219-E5A7-A3B6-D31312DA175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FE998E-943D-917A-0805-DF9DB0030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29997-5683-20D1-C8C4-AD9F0ADE2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7F5D2E-FC1A-4F13-B86F-462875518C17}" type="datetimeFigureOut">
              <a:rPr lang="en-US"/>
              <a:pPr>
                <a:defRPr/>
              </a:pPr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E71D-5D1C-50E6-0419-9323E87E5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B9B52-58A7-6F85-0CE5-4B9C0B13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5B9320-BCEA-4747-86EC-7113710D6B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060DF-9AF9-33D0-CBC1-A4FEA21167B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32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Private: Information that contains a small amount of sensitive data which is essential to communicate with an individual but doesn’t require to be sent via secure methods.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_0001.jpg">
            <a:extLst>
              <a:ext uri="{FF2B5EF4-FFF2-40B4-BE49-F238E27FC236}">
                <a16:creationId xmlns:a16="http://schemas.microsoft.com/office/drawing/2014/main" id="{F1FB6847-05EC-AED3-7F38-C473A0B8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0010.jpg">
            <a:extLst>
              <a:ext uri="{FF2B5EF4-FFF2-40B4-BE49-F238E27FC236}">
                <a16:creationId xmlns:a16="http://schemas.microsoft.com/office/drawing/2014/main" id="{4FECCE60-72D0-CCE5-7D36-7CEAB87EB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G_0011.jpg">
            <a:extLst>
              <a:ext uri="{FF2B5EF4-FFF2-40B4-BE49-F238E27FC236}">
                <a16:creationId xmlns:a16="http://schemas.microsoft.com/office/drawing/2014/main" id="{2EDDAF83-2073-5D5B-D9C2-D74625032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5C5878-DB08-A67F-9183-762E9724BED0}"/>
              </a:ext>
            </a:extLst>
          </p:cNvPr>
          <p:cNvSpPr/>
          <p:nvPr/>
        </p:nvSpPr>
        <p:spPr>
          <a:xfrm>
            <a:off x="1981200" y="42672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IMG_0012.jpg">
            <a:extLst>
              <a:ext uri="{FF2B5EF4-FFF2-40B4-BE49-F238E27FC236}">
                <a16:creationId xmlns:a16="http://schemas.microsoft.com/office/drawing/2014/main" id="{43AC4DD0-BDD8-7F31-64A3-D05E21AFD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IMG_0013.jpg">
            <a:extLst>
              <a:ext uri="{FF2B5EF4-FFF2-40B4-BE49-F238E27FC236}">
                <a16:creationId xmlns:a16="http://schemas.microsoft.com/office/drawing/2014/main" id="{5FF14037-435B-DC7B-C822-701FDFDF5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17DC9A-9076-17F0-CF8B-2D76E69B2E13}"/>
              </a:ext>
            </a:extLst>
          </p:cNvPr>
          <p:cNvSpPr/>
          <p:nvPr/>
        </p:nvSpPr>
        <p:spPr>
          <a:xfrm>
            <a:off x="1981200" y="30480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IMG_0014.jpg">
            <a:extLst>
              <a:ext uri="{FF2B5EF4-FFF2-40B4-BE49-F238E27FC236}">
                <a16:creationId xmlns:a16="http://schemas.microsoft.com/office/drawing/2014/main" id="{3FAFF231-2544-152F-DC6C-99652C585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IMG_0015.jpg">
            <a:extLst>
              <a:ext uri="{FF2B5EF4-FFF2-40B4-BE49-F238E27FC236}">
                <a16:creationId xmlns:a16="http://schemas.microsoft.com/office/drawing/2014/main" id="{FBFFD53E-0988-A6D4-9DF2-D04144DBA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63A12C7-18DF-E4A6-AB4A-ED2AC019F7AC}"/>
              </a:ext>
            </a:extLst>
          </p:cNvPr>
          <p:cNvSpPr/>
          <p:nvPr/>
        </p:nvSpPr>
        <p:spPr>
          <a:xfrm>
            <a:off x="4419600" y="25908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G_0016.jpg">
            <a:extLst>
              <a:ext uri="{FF2B5EF4-FFF2-40B4-BE49-F238E27FC236}">
                <a16:creationId xmlns:a16="http://schemas.microsoft.com/office/drawing/2014/main" id="{B9EF1A37-0820-6B8F-A510-58FF5C803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IMG_0017.jpg">
            <a:extLst>
              <a:ext uri="{FF2B5EF4-FFF2-40B4-BE49-F238E27FC236}">
                <a16:creationId xmlns:a16="http://schemas.microsoft.com/office/drawing/2014/main" id="{48D4F617-1991-ADB4-78E8-A48AE557C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2F0539-9EF5-C395-2120-CAC10C4E5017}"/>
              </a:ext>
            </a:extLst>
          </p:cNvPr>
          <p:cNvSpPr/>
          <p:nvPr/>
        </p:nvSpPr>
        <p:spPr>
          <a:xfrm>
            <a:off x="6400800" y="48768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IMG_0018.jpg">
            <a:extLst>
              <a:ext uri="{FF2B5EF4-FFF2-40B4-BE49-F238E27FC236}">
                <a16:creationId xmlns:a16="http://schemas.microsoft.com/office/drawing/2014/main" id="{D3269C67-5087-EB5F-E187-6D474C6C0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IMG_0019.jpg">
            <a:extLst>
              <a:ext uri="{FF2B5EF4-FFF2-40B4-BE49-F238E27FC236}">
                <a16:creationId xmlns:a16="http://schemas.microsoft.com/office/drawing/2014/main" id="{62741A09-1BB5-9B8C-CFFE-C872F9B94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6C3CC3E-AD33-B868-8788-EB3C5D5052DE}"/>
              </a:ext>
            </a:extLst>
          </p:cNvPr>
          <p:cNvSpPr/>
          <p:nvPr/>
        </p:nvSpPr>
        <p:spPr>
          <a:xfrm>
            <a:off x="6324600" y="39624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MG_0002.jpg">
            <a:extLst>
              <a:ext uri="{FF2B5EF4-FFF2-40B4-BE49-F238E27FC236}">
                <a16:creationId xmlns:a16="http://schemas.microsoft.com/office/drawing/2014/main" id="{77A9C05F-BA53-0D0D-5CD0-787A29578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IMG_0020.jpg">
            <a:extLst>
              <a:ext uri="{FF2B5EF4-FFF2-40B4-BE49-F238E27FC236}">
                <a16:creationId xmlns:a16="http://schemas.microsoft.com/office/drawing/2014/main" id="{2C93D0EB-49E0-1C17-3DD1-F530F612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IMG_0021.jpg">
            <a:extLst>
              <a:ext uri="{FF2B5EF4-FFF2-40B4-BE49-F238E27FC236}">
                <a16:creationId xmlns:a16="http://schemas.microsoft.com/office/drawing/2014/main" id="{0CFB481E-5FF4-65BB-53FE-308F098D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F263FD-7C37-CF88-5E82-F9E56818BEF1}"/>
              </a:ext>
            </a:extLst>
          </p:cNvPr>
          <p:cNvSpPr/>
          <p:nvPr/>
        </p:nvSpPr>
        <p:spPr>
          <a:xfrm>
            <a:off x="5029200" y="61722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IMG_0022.jpg">
            <a:extLst>
              <a:ext uri="{FF2B5EF4-FFF2-40B4-BE49-F238E27FC236}">
                <a16:creationId xmlns:a16="http://schemas.microsoft.com/office/drawing/2014/main" id="{D6359B98-CCCF-2FB1-D55D-6508A2A7A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MG_0023.jpg">
            <a:extLst>
              <a:ext uri="{FF2B5EF4-FFF2-40B4-BE49-F238E27FC236}">
                <a16:creationId xmlns:a16="http://schemas.microsoft.com/office/drawing/2014/main" id="{AAF2F996-5067-58D4-8A00-6F1D1C12A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IMG_0024.jpg">
            <a:extLst>
              <a:ext uri="{FF2B5EF4-FFF2-40B4-BE49-F238E27FC236}">
                <a16:creationId xmlns:a16="http://schemas.microsoft.com/office/drawing/2014/main" id="{7DAE1C42-3771-1218-90D4-C2A50167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G_0003.jpg">
            <a:extLst>
              <a:ext uri="{FF2B5EF4-FFF2-40B4-BE49-F238E27FC236}">
                <a16:creationId xmlns:a16="http://schemas.microsoft.com/office/drawing/2014/main" id="{23E5C0D7-2A5C-4D42-52D1-E01ED2FD2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Custom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10CE0DD-9401-AA5C-D6E0-5E64FD66A0E7}"/>
              </a:ext>
            </a:extLst>
          </p:cNvPr>
          <p:cNvSpPr/>
          <p:nvPr/>
        </p:nvSpPr>
        <p:spPr>
          <a:xfrm>
            <a:off x="6781800" y="32766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IMG_0004.jpg">
            <a:extLst>
              <a:ext uri="{FF2B5EF4-FFF2-40B4-BE49-F238E27FC236}">
                <a16:creationId xmlns:a16="http://schemas.microsoft.com/office/drawing/2014/main" id="{7A183F8C-79B4-9E79-AE1A-A5C02AFC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IMG_0005.jpg">
            <a:extLst>
              <a:ext uri="{FF2B5EF4-FFF2-40B4-BE49-F238E27FC236}">
                <a16:creationId xmlns:a16="http://schemas.microsoft.com/office/drawing/2014/main" id="{4DB68130-6CF0-1EC3-64FB-F6FC2FF22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8E76A1A-7FC3-EFFE-F090-64569A2210B0}"/>
              </a:ext>
            </a:extLst>
          </p:cNvPr>
          <p:cNvSpPr/>
          <p:nvPr/>
        </p:nvSpPr>
        <p:spPr>
          <a:xfrm>
            <a:off x="4267200" y="38862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G_0006.jpg">
            <a:extLst>
              <a:ext uri="{FF2B5EF4-FFF2-40B4-BE49-F238E27FC236}">
                <a16:creationId xmlns:a16="http://schemas.microsoft.com/office/drawing/2014/main" id="{269C723C-CDD1-1D63-92F7-A8FC50D80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IMG_0007.jpg">
            <a:extLst>
              <a:ext uri="{FF2B5EF4-FFF2-40B4-BE49-F238E27FC236}">
                <a16:creationId xmlns:a16="http://schemas.microsoft.com/office/drawing/2014/main" id="{1DB4DAB5-FF18-4A38-2A69-87972B5B1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F878105-E4AC-A7D9-5CEC-E8AEE1768721}"/>
              </a:ext>
            </a:extLst>
          </p:cNvPr>
          <p:cNvSpPr/>
          <p:nvPr/>
        </p:nvSpPr>
        <p:spPr>
          <a:xfrm>
            <a:off x="6096000" y="35052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G_0008.jpg">
            <a:extLst>
              <a:ext uri="{FF2B5EF4-FFF2-40B4-BE49-F238E27FC236}">
                <a16:creationId xmlns:a16="http://schemas.microsoft.com/office/drawing/2014/main" id="{CB797F02-5FEC-DDDC-29CB-9D0DBF30A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G_0009.jpg">
            <a:extLst>
              <a:ext uri="{FF2B5EF4-FFF2-40B4-BE49-F238E27FC236}">
                <a16:creationId xmlns:a16="http://schemas.microsoft.com/office/drawing/2014/main" id="{0EE92558-9388-EBFC-9316-BC5AA0B7F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91440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ction Button: Custom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06CF778-7A74-36E1-E64A-4E326AF49B5D}"/>
              </a:ext>
            </a:extLst>
          </p:cNvPr>
          <p:cNvSpPr/>
          <p:nvPr/>
        </p:nvSpPr>
        <p:spPr>
          <a:xfrm>
            <a:off x="3962400" y="4114800"/>
            <a:ext cx="685800" cy="38100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2"/>
                </a:solidFill>
                <a:hlinkClick r:id="" action="ppaction://hlinkshowjump?jump=nextslide"/>
              </a:rPr>
              <a:t>Click here</a:t>
            </a:r>
            <a:endParaRPr lang="en-GB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</Words>
  <Application>Microsoft Office PowerPoint</Application>
  <PresentationFormat>On-screen Show (4:3)</PresentationFormat>
  <Paragraphs>11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Price</dc:creator>
  <cp:lastModifiedBy>Chris Price</cp:lastModifiedBy>
  <cp:revision>10</cp:revision>
  <dcterms:created xsi:type="dcterms:W3CDTF">2006-08-16T00:00:00Z</dcterms:created>
  <dcterms:modified xsi:type="dcterms:W3CDTF">2023-10-06T13:39:32Z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28a9a6-133a-4796-ad7d-6b90f7583680_Enabled">
    <vt:lpwstr>true</vt:lpwstr>
  </property>
  <property fmtid="{D5CDD505-2E9C-101B-9397-08002B2CF9AE}" pid="3" name="MSIP_Label_2b28a9a6-133a-4796-ad7d-6b90f7583680_SetDate">
    <vt:lpwstr>2023-10-06T13:39:28Z</vt:lpwstr>
  </property>
  <property fmtid="{D5CDD505-2E9C-101B-9397-08002B2CF9AE}" pid="4" name="MSIP_Label_2b28a9a6-133a-4796-ad7d-6b90f7583680_Method">
    <vt:lpwstr>Standard</vt:lpwstr>
  </property>
  <property fmtid="{D5CDD505-2E9C-101B-9397-08002B2CF9AE}" pid="5" name="MSIP_Label_2b28a9a6-133a-4796-ad7d-6b90f7583680_Name">
    <vt:lpwstr>Private</vt:lpwstr>
  </property>
  <property fmtid="{D5CDD505-2E9C-101B-9397-08002B2CF9AE}" pid="6" name="MSIP_Label_2b28a9a6-133a-4796-ad7d-6b90f7583680_SiteId">
    <vt:lpwstr>996ee15c-0b3e-4a6f-8e65-120a9a51821a</vt:lpwstr>
  </property>
  <property fmtid="{D5CDD505-2E9C-101B-9397-08002B2CF9AE}" pid="7" name="MSIP_Label_2b28a9a6-133a-4796-ad7d-6b90f7583680_ActionId">
    <vt:lpwstr>3aa6c391-51b3-4e51-b711-1b4cfeb3189d</vt:lpwstr>
  </property>
  <property fmtid="{D5CDD505-2E9C-101B-9397-08002B2CF9AE}" pid="8" name="MSIP_Label_2b28a9a6-133a-4796-ad7d-6b90f7583680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Private: Information that contains a small amount of sensitive data which is essential to communicate with an individual but doesn’t require to be sent via secure methods.</vt:lpwstr>
  </property>
</Properties>
</file>