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87" r:id="rId3"/>
    <p:sldId id="295" r:id="rId4"/>
    <p:sldId id="296" r:id="rId5"/>
    <p:sldId id="256" r:id="rId6"/>
    <p:sldId id="258" r:id="rId7"/>
    <p:sldId id="261" r:id="rId8"/>
    <p:sldId id="263" r:id="rId9"/>
    <p:sldId id="260" r:id="rId10"/>
    <p:sldId id="266" r:id="rId11"/>
    <p:sldId id="280" r:id="rId12"/>
    <p:sldId id="275" r:id="rId13"/>
    <p:sldId id="274" r:id="rId14"/>
    <p:sldId id="267" r:id="rId15"/>
    <p:sldId id="269" r:id="rId16"/>
    <p:sldId id="270" r:id="rId17"/>
    <p:sldId id="268" r:id="rId18"/>
    <p:sldId id="271" r:id="rId19"/>
    <p:sldId id="273" r:id="rId20"/>
    <p:sldId id="272" r:id="rId21"/>
    <p:sldId id="276" r:id="rId22"/>
    <p:sldId id="265" r:id="rId23"/>
    <p:sldId id="278" r:id="rId24"/>
    <p:sldId id="284" r:id="rId25"/>
    <p:sldId id="281" r:id="rId26"/>
    <p:sldId id="257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7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77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Jan\RE\Reading\Reading places of worship\2014 cpd\photo files\Sikhism\DSC_39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29" y="75109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87624" y="0"/>
            <a:ext cx="7272808" cy="7647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Sikh </a:t>
            </a:r>
            <a:r>
              <a:rPr lang="en-GB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Gurdwara</a:t>
            </a:r>
            <a:r>
              <a:rPr lang="en-GB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Reading</a:t>
            </a:r>
          </a:p>
        </p:txBody>
      </p:sp>
    </p:spTree>
    <p:extLst>
      <p:ext uri="{BB962C8B-B14F-4D97-AF65-F5344CB8AC3E}">
        <p14:creationId xmlns:p14="http://schemas.microsoft.com/office/powerpoint/2010/main" val="304877671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Jan\RE\Reading\Reading places of worship\2014 cpd\photo files\Sikhism\DSC_38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1560" y="5949280"/>
            <a:ext cx="7416824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>
              <a:solidFill>
                <a:srgbClr val="660066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660066"/>
                </a:solidFill>
              </a:rPr>
              <a:t>The Holy Book, </a:t>
            </a:r>
            <a:r>
              <a:rPr lang="en-GB" sz="2000" b="1" dirty="0" smtClean="0">
                <a:solidFill>
                  <a:schemeClr val="hlink"/>
                </a:solidFill>
              </a:rPr>
              <a:t>The Guru </a:t>
            </a:r>
            <a:r>
              <a:rPr lang="en-GB" sz="2000" b="1" dirty="0" err="1" smtClean="0">
                <a:solidFill>
                  <a:schemeClr val="hlink"/>
                </a:solidFill>
              </a:rPr>
              <a:t>Granth</a:t>
            </a:r>
            <a:r>
              <a:rPr lang="en-GB" sz="2000" b="1" dirty="0" smtClean="0">
                <a:solidFill>
                  <a:schemeClr val="hlink"/>
                </a:solidFill>
              </a:rPr>
              <a:t> Sahib</a:t>
            </a:r>
            <a:r>
              <a:rPr lang="en-GB" sz="2000" b="1" dirty="0" smtClean="0">
                <a:solidFill>
                  <a:srgbClr val="660066"/>
                </a:solidFill>
              </a:rPr>
              <a:t> is treated with great respect</a:t>
            </a:r>
          </a:p>
          <a:p>
            <a:pPr algn="ctr"/>
            <a:endParaRPr lang="en-GB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Jan\RE\Reading\Reading places of worship\2014 cpd\photo files\Sikhism\DSC_39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40152" y="548680"/>
            <a:ext cx="2520280" cy="5616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sz="3200" b="1" dirty="0" smtClean="0"/>
              <a:t>The Guru </a:t>
            </a:r>
            <a:r>
              <a:rPr lang="en-GB" sz="3200" b="1" dirty="0" err="1" smtClean="0"/>
              <a:t>Granth</a:t>
            </a:r>
            <a:r>
              <a:rPr lang="en-GB" sz="3200" b="1" dirty="0" smtClean="0"/>
              <a:t> Sahib has a </a:t>
            </a:r>
            <a:r>
              <a:rPr lang="en-GB" sz="3200" b="1" dirty="0" smtClean="0">
                <a:solidFill>
                  <a:srgbClr val="660066"/>
                </a:solidFill>
              </a:rPr>
              <a:t>canopy</a:t>
            </a:r>
            <a:r>
              <a:rPr lang="en-GB" sz="3200" b="1" dirty="0" smtClean="0"/>
              <a:t> over it to show that it is important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465588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Jan\RE\Reading\Reading places of worship\2014 cpd\photo files\Sikhism\DSC_38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3568" y="6093296"/>
            <a:ext cx="7920880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43608" y="621166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Guru </a:t>
            </a:r>
            <a:r>
              <a:rPr lang="en-GB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Granth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Sahib is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not being read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Jan\RE\Reading\Reading places of worship\2014 cpd\photo files\Sikhism\DSC_38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7504" y="6093296"/>
            <a:ext cx="8784976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reading the holy book a special whisk called a </a:t>
            </a:r>
            <a:r>
              <a:rPr lang="en-GB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chauri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waved over it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Jan\RE\Reading\Reading places of worship\2014 cpd\photo files\Sikhism\DSC_38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3568" y="6165304"/>
            <a:ext cx="7632848" cy="6926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book is unwrapped it is ready to be used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Jan\RE\Reading\Reading places of worship\2014 cpd\photo files\Sikhism\DSC_38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39552" y="5949280"/>
            <a:ext cx="8208912" cy="908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Guru </a:t>
            </a:r>
            <a:r>
              <a:rPr lang="en-GB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Granth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Sahib is read during worship.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Jan\RE\Reading\Reading places of worship\2014 cpd\photo files\Sikhism\DSC_38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580112" y="1700808"/>
            <a:ext cx="3024336" cy="36724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collection of </a:t>
            </a:r>
            <a:r>
              <a:rPr lang="en-GB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poems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praising God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Jan\RE\Reading\Reading places of worship\2014 cpd\photo files\Sikhism\DSC_38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Jan\RE\Reading\Reading places of worship\2014 cpd\photo files\Sikhism\DSC_38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6093296"/>
            <a:ext cx="8712968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reading has stopped the Guru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Granth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Sahib is wrapped up again.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Jan\RE\Reading\Reading places of worship\2014 cpd\photo files\Sikhism\DSC_38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55576" y="6165304"/>
            <a:ext cx="777686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books are in more than one language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Jan\RE\Reading\Reading places of worship\2014 cpd\photo files\Sikhism\DSC_391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7" t="9788" r="13525" b="15416"/>
          <a:stretch/>
        </p:blipFill>
        <p:spPr bwMode="auto">
          <a:xfrm>
            <a:off x="773722" y="548680"/>
            <a:ext cx="5010355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72200" y="381000"/>
            <a:ext cx="2520280" cy="6096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Ik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Onkar</a:t>
            </a:r>
            <a:endParaRPr lang="en-GB" sz="24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/>
              <a:t> is a symbol which appears at the beginning the Sikh scripture and means, "One </a:t>
            </a:r>
            <a:r>
              <a:rPr lang="en-GB" sz="2400" b="1" dirty="0" smtClean="0"/>
              <a:t>with </a:t>
            </a:r>
            <a:r>
              <a:rPr lang="en-GB" sz="2400" b="1" dirty="0"/>
              <a:t>Everything". 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The symbol </a:t>
            </a:r>
            <a:endParaRPr lang="en-GB" sz="2400" b="1" dirty="0" smtClean="0"/>
          </a:p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Ik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Onkar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/>
              <a:t>gives the idea of one  creative being, or </a:t>
            </a:r>
          </a:p>
          <a:p>
            <a:pPr algn="ctr"/>
            <a:r>
              <a:rPr lang="en-GB" sz="2400" b="1" dirty="0"/>
              <a:t>one God. </a:t>
            </a:r>
          </a:p>
          <a:p>
            <a:pPr algn="ctr"/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 rot="11931093">
            <a:off x="4634535" y="4118686"/>
            <a:ext cx="208823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71600" y="764704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symbol is on the outside of the </a:t>
            </a:r>
            <a:r>
              <a:rPr lang="en-GB" dirty="0" err="1" smtClean="0"/>
              <a:t>Gurdwara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35730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Jan\RE\Reading\Reading places of worship\2014 cpd\photo files\Sikhism\DSC_38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5536" y="6093296"/>
            <a:ext cx="8280920" cy="7647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to help people understand what is written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Jan\RE\Reading\Reading places of worship\2014 cpd\photo files\Sikhism\DSC_38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23528" y="6093296"/>
            <a:ext cx="8496944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There are </a:t>
            </a:r>
            <a:r>
              <a:rPr lang="en-GB" sz="2400" b="1" dirty="0" smtClean="0">
                <a:solidFill>
                  <a:schemeClr val="hlink"/>
                </a:solidFill>
              </a:rPr>
              <a:t>symbols</a:t>
            </a:r>
            <a:r>
              <a:rPr lang="en-GB" sz="2400" b="1" dirty="0" smtClean="0"/>
              <a:t> and </a:t>
            </a:r>
            <a:r>
              <a:rPr lang="en-GB" sz="2400" b="1" dirty="0" smtClean="0">
                <a:solidFill>
                  <a:schemeClr val="tx2"/>
                </a:solidFill>
              </a:rPr>
              <a:t>offerings</a:t>
            </a:r>
            <a:r>
              <a:rPr lang="en-GB" sz="2400" b="1" dirty="0" smtClean="0"/>
              <a:t> in front of the Holy Book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1003636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Jan\RE\Reading\Reading places of worship\2014 cpd\photo files\Sikhism\DSC_38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2924944"/>
            <a:ext cx="1872208" cy="3933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symbols usually include flowers. </a:t>
            </a:r>
          </a:p>
          <a:p>
            <a:pPr algn="ctr"/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front of these is a gold coloured donation box.</a:t>
            </a:r>
          </a:p>
          <a:p>
            <a:pPr algn="ctr"/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give money to the </a:t>
            </a:r>
            <a:r>
              <a:rPr lang="en-GB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Gurdwara</a:t>
            </a:r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Jan\RE\Reading\Reading places of worship\2014 cpd\photo files\Sikhism\DSC_38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7504" y="1052736"/>
            <a:ext cx="1872208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each day the 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Granth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Sahib 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put into 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special room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68344" y="4365104"/>
            <a:ext cx="13681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brought out again each morning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26229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Jan\RE\Reading\Reading places of worship\2014 cpd\photo files\Sikhism\DSC_39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01" b="4851"/>
          <a:stretch>
            <a:fillRect/>
          </a:stretch>
        </p:blipFill>
        <p:spPr bwMode="auto">
          <a:xfrm>
            <a:off x="899592" y="476672"/>
            <a:ext cx="457200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40152" y="620688"/>
            <a:ext cx="2603860" cy="5959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the main prayer room there are often pictures of important teachers or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walls. </a:t>
            </a:r>
          </a:p>
          <a:p>
            <a:pPr algn="ctr"/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one shows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 Nanak</a:t>
            </a:r>
          </a:p>
          <a:p>
            <a:pPr algn="ctr"/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Gurus encouraged people to share with each other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1965237">
            <a:off x="3585211" y="3429027"/>
            <a:ext cx="3069798" cy="22042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2436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Jan\RE\Reading\Reading places of worship\2014 cpd\photo files\Sikhism\DSC_39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512" y="6093296"/>
            <a:ext cx="8784976" cy="7647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Sikhs believe in </a:t>
            </a:r>
            <a:r>
              <a:rPr lang="en-GB" sz="2400" b="1" dirty="0" smtClean="0">
                <a:solidFill>
                  <a:srgbClr val="0000FF"/>
                </a:solidFill>
              </a:rPr>
              <a:t>sharing.</a:t>
            </a:r>
            <a:r>
              <a:rPr lang="en-GB" sz="2400" b="1" dirty="0" smtClean="0">
                <a:solidFill>
                  <a:schemeClr val="bg1"/>
                </a:solidFill>
              </a:rPr>
              <a:t> At the end of every service a meal is prepared for the community in special kitchens at the </a:t>
            </a:r>
            <a:r>
              <a:rPr lang="en-GB" sz="2400" b="1" dirty="0" err="1" smtClean="0">
                <a:solidFill>
                  <a:schemeClr val="bg1"/>
                </a:solidFill>
              </a:rPr>
              <a:t>Gurdwara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188640"/>
            <a:ext cx="432048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food is always </a:t>
            </a:r>
            <a:r>
              <a:rPr lang="en-GB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vegetarian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5117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Jan\RE\Reading\Reading places of worship\2014 cpd\photo files\Sikhism\DSC_39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2120" cy="376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Jan\RE\Reading\Reading places of worship\2014 cpd\photo files\Sikhism\DSC_39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85931"/>
            <a:ext cx="5508104" cy="3672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Jan\RE\Reading\Reading places of worship\2014 cpd\photo files\Sikhism\DSC_39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681546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5796136" y="188640"/>
            <a:ext cx="3096344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Sikhs serve each other – everyone takes their turn. 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who visits the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Gurdwara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given food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501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63888" y="5733256"/>
            <a:ext cx="1512168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1" y="130174"/>
            <a:ext cx="3017837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2" descr="E:\Jan\RE\Reading\Reading places of worship\Sikhism\DSC_7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5" r="17461"/>
          <a:stretch>
            <a:fillRect/>
          </a:stretch>
        </p:blipFill>
        <p:spPr bwMode="auto">
          <a:xfrm>
            <a:off x="3276600" y="0"/>
            <a:ext cx="5867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649913"/>
            <a:ext cx="16319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 err="1"/>
              <a:t>Nishan</a:t>
            </a:r>
            <a:r>
              <a:rPr lang="en-US" sz="2400" b="1" dirty="0"/>
              <a:t> Sahib</a:t>
            </a:r>
          </a:p>
          <a:p>
            <a:pPr eaLnBrk="0" hangingPunct="0"/>
            <a:endParaRPr lang="en-US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684213" y="4293096"/>
            <a:ext cx="719435" cy="1440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148263" y="537368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635375" y="580548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Khanda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1979613" y="1557338"/>
            <a:ext cx="1512887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810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436" grpId="0"/>
      <p:bldP spid="18437" grpId="0" animBg="1"/>
      <p:bldP spid="18439" grpId="0" animBg="1"/>
      <p:bldP spid="18440" grpId="0"/>
      <p:bldP spid="184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1840" y="5229200"/>
            <a:ext cx="6012160" cy="1628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1" y="130174"/>
            <a:ext cx="3017837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2" descr="E:\Jan\RE\Reading\Reading places of worship\Sikhism\DSC_7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5" r="17461"/>
          <a:stretch>
            <a:fillRect/>
          </a:stretch>
        </p:blipFill>
        <p:spPr bwMode="auto">
          <a:xfrm>
            <a:off x="3276600" y="0"/>
            <a:ext cx="5867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761038"/>
            <a:ext cx="16319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 err="1"/>
              <a:t>Nishan</a:t>
            </a:r>
            <a:r>
              <a:rPr lang="en-US" sz="2400" b="1" dirty="0"/>
              <a:t> Sahib</a:t>
            </a:r>
          </a:p>
          <a:p>
            <a:pPr eaLnBrk="0" hangingPunct="0"/>
            <a:endParaRPr lang="en-US" dirty="0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611188" y="4652963"/>
            <a:ext cx="6477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1979613" y="1557338"/>
            <a:ext cx="1296987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572000" y="53736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03575" y="5254625"/>
            <a:ext cx="5940425" cy="2327275"/>
            <a:chOff x="3203575" y="5254625"/>
            <a:chExt cx="5940425" cy="2327275"/>
          </a:xfrm>
        </p:grpSpPr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3203575" y="5589588"/>
              <a:ext cx="15128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 dirty="0" err="1"/>
                <a:t>Khanda</a:t>
              </a:r>
              <a:endParaRPr lang="en-GB" sz="2800" b="1" dirty="0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4859338" y="5254625"/>
              <a:ext cx="4105275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dirty="0"/>
                <a:t>The </a:t>
              </a:r>
              <a:r>
                <a:rPr lang="en-GB" sz="2000" dirty="0" err="1">
                  <a:solidFill>
                    <a:srgbClr val="0000FF"/>
                  </a:solidFill>
                </a:rPr>
                <a:t>Khanda</a:t>
              </a:r>
              <a:r>
                <a:rPr lang="en-GB" sz="2000" dirty="0"/>
                <a:t> is a symbol in 3 parts – it stands for God being </a:t>
              </a:r>
              <a:r>
                <a:rPr lang="en-GB" sz="2000" b="1" dirty="0">
                  <a:solidFill>
                    <a:schemeClr val="bg1"/>
                  </a:solidFill>
                </a:rPr>
                <a:t>eternal</a:t>
              </a:r>
              <a:r>
                <a:rPr lang="en-GB" sz="2000" b="1" dirty="0"/>
                <a:t> </a:t>
              </a:r>
              <a:r>
                <a:rPr lang="en-GB" sz="2000" dirty="0"/>
                <a:t>and also for </a:t>
              </a:r>
              <a:r>
                <a:rPr lang="en-GB" sz="2000" b="1" dirty="0">
                  <a:solidFill>
                    <a:schemeClr val="hlink"/>
                  </a:solidFill>
                </a:rPr>
                <a:t>truth</a:t>
              </a:r>
              <a:r>
                <a:rPr lang="en-GB" sz="2000" dirty="0"/>
                <a:t>. 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348038" y="6192838"/>
              <a:ext cx="5795962" cy="138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 dirty="0"/>
                <a:t>It reminds Sikhs of their duty to God as well as to the community.</a:t>
              </a:r>
            </a:p>
            <a:p>
              <a:endParaRPr lang="en-GB" b="1" dirty="0"/>
            </a:p>
            <a:p>
              <a:pPr>
                <a:spcBef>
                  <a:spcPct val="50000"/>
                </a:spcBef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7328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484" grpId="0"/>
      <p:bldP spid="204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59188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GB" dirty="0"/>
          </a:p>
        </p:txBody>
      </p:sp>
      <p:pic>
        <p:nvPicPr>
          <p:cNvPr id="1026" name="Picture 2" descr="D:\Jan\RE\Reading\Reading places of worship\2014 cpd\photo files\Sikhism\DSC_38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1560" y="6096000"/>
            <a:ext cx="8208912" cy="7620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sign of respect, Sikhs take off their shoes inside the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Gurdwara</a:t>
            </a:r>
            <a:r>
              <a:rPr lang="en-GB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put them in a shoe rack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an\RE\Reading\Reading places of worship\2014 cpd\photo files\Sikhism\DSC_38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01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87624" y="6110601"/>
            <a:ext cx="6280433" cy="7510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Sikhs also cover their heads and wash their hands before worship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Jan\RE\Reading\Reading places of worship\2014 cpd\photo files\Sikhism\DSC_38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3568" y="6093296"/>
            <a:ext cx="7920880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Everyone sits on the floor to show that </a:t>
            </a:r>
            <a:r>
              <a:rPr lang="en-GB" sz="2400" b="1" dirty="0" smtClean="0">
                <a:solidFill>
                  <a:srgbClr val="660066"/>
                </a:solidFill>
              </a:rPr>
              <a:t>all are equal</a:t>
            </a:r>
            <a:endParaRPr lang="en-GB" sz="24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Jan\RE\Reading\Reading places of worship\2014 cpd\photo files\Sikhism\DSC_38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588224" y="1556792"/>
            <a:ext cx="2088232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Sikhs do not believe in cutting their hair – it is a gift from God. This is why they wear a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turban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Sikhism\DSC_38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55576" y="6093296"/>
            <a:ext cx="7560840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prayer room there is a special place for the holy book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424</Words>
  <Application>Microsoft Office PowerPoint</Application>
  <PresentationFormat>On-screen Show (4:3)</PresentationFormat>
  <Paragraphs>51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12</cp:revision>
  <dcterms:created xsi:type="dcterms:W3CDTF">2014-11-10T12:08:19Z</dcterms:created>
  <dcterms:modified xsi:type="dcterms:W3CDTF">2014-11-18T15:05:33Z</dcterms:modified>
</cp:coreProperties>
</file>