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62" r:id="rId5"/>
    <p:sldId id="257" r:id="rId6"/>
    <p:sldId id="260" r:id="rId7"/>
    <p:sldId id="263" r:id="rId8"/>
    <p:sldId id="266" r:id="rId9"/>
    <p:sldId id="259" r:id="rId10"/>
    <p:sldId id="264" r:id="rId11"/>
    <p:sldId id="261" r:id="rId12"/>
    <p:sldId id="265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6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4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43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5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44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2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5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6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4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7896-013E-46FA-9E49-AF4D6182469A}" type="datetimeFigureOut">
              <a:rPr lang="en-GB" smtClean="0"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204C-5C6F-451A-A733-B5BEEB20D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9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67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together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857" y="0"/>
            <a:ext cx="10287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62609"/>
            <a:ext cx="1577009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At the front of the church is a raised area called a pulpit.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This is so the speaker can be seen and heard by all</a:t>
            </a:r>
          </a:p>
        </p:txBody>
      </p:sp>
    </p:spTree>
    <p:extLst>
      <p:ext uri="{BB962C8B-B14F-4D97-AF65-F5344CB8AC3E}">
        <p14:creationId xmlns:p14="http://schemas.microsoft.com/office/powerpoint/2010/main" val="231075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66" r="22017"/>
          <a:stretch/>
        </p:blipFill>
        <p:spPr>
          <a:xfrm>
            <a:off x="2457450" y="0"/>
            <a:ext cx="813435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24574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Adult Baptism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21168"/>
            <a:ext cx="245745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When people join the Baptist church </a:t>
            </a:r>
            <a:r>
              <a:rPr lang="en-GB" sz="2000" dirty="0" smtClean="0"/>
              <a:t>they can choose to be baptised, being fully </a:t>
            </a:r>
            <a:r>
              <a:rPr lang="en-GB" sz="2000" dirty="0"/>
              <a:t>immersed in water. </a:t>
            </a:r>
            <a:r>
              <a:rPr lang="en-GB" sz="2000" dirty="0" smtClean="0"/>
              <a:t>Jesus was baptised by John the Baptist.</a:t>
            </a:r>
          </a:p>
          <a:p>
            <a:pPr algn="ctr"/>
            <a:r>
              <a:rPr lang="en-GB" sz="2000" dirty="0" smtClean="0"/>
              <a:t>Baptism </a:t>
            </a:r>
            <a:r>
              <a:rPr lang="en-GB" sz="2000" dirty="0"/>
              <a:t>under water is a way of showing you are having a fresh start with God.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0339" y="5414158"/>
            <a:ext cx="57420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Under the blue carpet is a large area for the baptism water </a:t>
            </a:r>
          </a:p>
        </p:txBody>
      </p:sp>
    </p:spTree>
    <p:extLst>
      <p:ext uri="{BB962C8B-B14F-4D97-AF65-F5344CB8AC3E}">
        <p14:creationId xmlns:p14="http://schemas.microsoft.com/office/powerpoint/2010/main" val="364624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017" y="424070"/>
            <a:ext cx="1656522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church is very active in the local community. They host many different groups in a community room at the back of the church.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A food bank is run from a building next </a:t>
            </a:r>
            <a:r>
              <a:rPr lang="en-GB" sz="2000" dirty="0" smtClean="0"/>
              <a:t>door.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1941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67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together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6191" y="145773"/>
            <a:ext cx="26239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Slough Baptist Church</a:t>
            </a:r>
          </a:p>
        </p:txBody>
      </p:sp>
    </p:spTree>
    <p:extLst>
      <p:ext uri="{BB962C8B-B14F-4D97-AF65-F5344CB8AC3E}">
        <p14:creationId xmlns:p14="http://schemas.microsoft.com/office/powerpoint/2010/main" val="319496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049" y="0"/>
            <a:ext cx="993830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428178"/>
            <a:ext cx="1924049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Inside this Baptist </a:t>
            </a:r>
            <a:r>
              <a:rPr lang="en-GB" sz="2400" dirty="0" smtClean="0"/>
              <a:t>church </a:t>
            </a:r>
            <a:r>
              <a:rPr lang="en-GB" sz="2400" dirty="0"/>
              <a:t>there are modern seats which can be moved.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This allows many different activities to take place like school visits</a:t>
            </a:r>
          </a:p>
        </p:txBody>
      </p:sp>
    </p:spTree>
    <p:extLst>
      <p:ext uri="{BB962C8B-B14F-4D97-AF65-F5344CB8AC3E}">
        <p14:creationId xmlns:p14="http://schemas.microsoft.com/office/powerpoint/2010/main" val="125420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17" y="0"/>
            <a:ext cx="10287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357"/>
            <a:ext cx="1550504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flags show some of the home countries of people who worship there.</a:t>
            </a:r>
          </a:p>
        </p:txBody>
      </p:sp>
    </p:spTree>
    <p:extLst>
      <p:ext uri="{BB962C8B-B14F-4D97-AF65-F5344CB8AC3E}">
        <p14:creationId xmlns:p14="http://schemas.microsoft.com/office/powerpoint/2010/main" val="281462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369" y="0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08383"/>
            <a:ext cx="165652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There is a musical area for modern instruments as well as a traditional organ</a:t>
            </a:r>
          </a:p>
        </p:txBody>
      </p:sp>
    </p:spTree>
    <p:extLst>
      <p:ext uri="{BB962C8B-B14F-4D97-AF65-F5344CB8AC3E}">
        <p14:creationId xmlns:p14="http://schemas.microsoft.com/office/powerpoint/2010/main" val="294239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782" y="112644"/>
            <a:ext cx="10088218" cy="6725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06017" y="364435"/>
            <a:ext cx="1905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Many Christian symbols are present – for example this ICTHUS fish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17" y="2895600"/>
            <a:ext cx="1741833" cy="35086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Each letter in the Greek word ICTHUS  stands for a word that explains what most Christians believe. All together  the words read </a:t>
            </a:r>
          </a:p>
          <a:p>
            <a:pPr algn="ctr"/>
            <a:r>
              <a:rPr lang="en-GB" sz="2000" b="1" dirty="0"/>
              <a:t>‘Jesus Christ, Son of God, Saviour’ </a:t>
            </a:r>
          </a:p>
        </p:txBody>
      </p:sp>
    </p:spTree>
    <p:extLst>
      <p:ext uri="{BB962C8B-B14F-4D97-AF65-F5344CB8AC3E}">
        <p14:creationId xmlns:p14="http://schemas.microsoft.com/office/powerpoint/2010/main" val="404284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75114" y="914400"/>
            <a:ext cx="6857999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809" y="821635"/>
            <a:ext cx="2411895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cross is a reminder of Jesus’ death and resurrection</a:t>
            </a:r>
          </a:p>
        </p:txBody>
      </p:sp>
    </p:spTree>
    <p:extLst>
      <p:ext uri="{BB962C8B-B14F-4D97-AF65-F5344CB8AC3E}">
        <p14:creationId xmlns:p14="http://schemas.microsoft.com/office/powerpoint/2010/main" val="369953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39070" y="1142999"/>
            <a:ext cx="6857999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12305" y="1143001"/>
            <a:ext cx="6857999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4609" y="609600"/>
            <a:ext cx="170953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pennants hanging up in the church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They have supportive messages written on them</a:t>
            </a:r>
          </a:p>
          <a:p>
            <a:pPr algn="ctr"/>
            <a:r>
              <a:rPr lang="en-GB" sz="2400" dirty="0"/>
              <a:t>What do these mean?</a:t>
            </a:r>
          </a:p>
        </p:txBody>
      </p:sp>
    </p:spTree>
    <p:extLst>
      <p:ext uri="{BB962C8B-B14F-4D97-AF65-F5344CB8AC3E}">
        <p14:creationId xmlns:p14="http://schemas.microsoft.com/office/powerpoint/2010/main" val="395872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883" y="0"/>
            <a:ext cx="10287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9357"/>
            <a:ext cx="1760883" cy="5324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bread and wine symbolise Jesus’ body and blood, his death and resurrection, and remember the Last Supper before Jesus was arrested.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In this Baptist church a non alcoholic drink replaces wine</a:t>
            </a:r>
          </a:p>
        </p:txBody>
      </p:sp>
    </p:spTree>
    <p:extLst>
      <p:ext uri="{BB962C8B-B14F-4D97-AF65-F5344CB8AC3E}">
        <p14:creationId xmlns:p14="http://schemas.microsoft.com/office/powerpoint/2010/main" val="69019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326</Words>
  <Application>Microsoft Office PowerPoint</Application>
  <PresentationFormat>Custom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Rees</dc:creator>
  <cp:lastModifiedBy>Anne Coffey</cp:lastModifiedBy>
  <cp:revision>11</cp:revision>
  <dcterms:created xsi:type="dcterms:W3CDTF">2017-03-09T13:35:11Z</dcterms:created>
  <dcterms:modified xsi:type="dcterms:W3CDTF">2017-06-08T14:08:09Z</dcterms:modified>
</cp:coreProperties>
</file>