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4" r:id="rId3"/>
    <p:sldId id="263" r:id="rId4"/>
    <p:sldId id="262" r:id="rId5"/>
    <p:sldId id="256" r:id="rId6"/>
    <p:sldId id="265" r:id="rId7"/>
    <p:sldId id="260" r:id="rId8"/>
    <p:sldId id="261" r:id="rId9"/>
    <p:sldId id="266" r:id="rId10"/>
    <p:sldId id="259" r:id="rId11"/>
    <p:sldId id="268" r:id="rId12"/>
    <p:sldId id="258" r:id="rId13"/>
    <p:sldId id="25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F11481C-F52C-4233-A447-0AC87E503FB2}" type="datetimeFigureOut">
              <a:rPr lang="en-GB"/>
              <a:pPr/>
              <a:t>23/06/2014</a:t>
            </a:fld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A46FDB0-99AE-4B27-8325-2808E8ABA2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14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7E57-52A5-4C4F-A9FE-DA93B5E40FFD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4EBC-90C3-4550-AAF6-284C7C92E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2F3D-E577-4981-816A-002DEDD5E50B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A24A-EF0C-4555-86A5-30EE20557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E0EF-F10D-440C-B2B2-FBEF67C80EC5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521E-F1F7-481E-AF2F-BBFE271F4B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B3F3-272B-42DB-80AC-840C8F520D44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29A0-08C6-4677-AF90-3AFFCD1E93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E1A4-B1D9-422F-AE44-11844659E2FD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1ACD-3552-461D-BAB9-33305AA230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3D28-DE57-4AA8-B91E-2F326120849D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0C84-B045-4C87-84DD-3B6070AE72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8BB3-7DE7-4E39-A709-A457EA68FD02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7295-59B1-4BBC-AEB2-0BE7CB1D20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870A-3268-4384-A099-CA2E2FC44FD5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4416-BB6A-4A96-93D4-5D83120542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A29F-BF93-4733-B92F-F7307F88A213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5274-F94A-40DF-A87A-69BDDAE70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6A34-140A-481B-80F5-3557D59D3CC0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3CE4-FB25-4501-B334-48A73D1A1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1371-39B0-4271-A141-818CAC7967F8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2A4D-140D-4622-A6CD-5EDB8EABF7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AB65A7-990E-4F43-B80A-853E1E525215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1673E1-988C-4C70-80FB-64001BFDAE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E:\Jan\RE\Reading\Reading places of worship\Sikhism\DSC_73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100000">
              <a:srgbClr val="3366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_73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8962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SC_73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300912" cy="488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C_73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24888" cy="544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SC_734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129462" cy="477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SC_735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42168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SC_736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370388" cy="611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Jan\RE\Reading\Reading places of worship\Sikhism\DSC_73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E:\Jan\RE\Reading\Reading places of worship\Sikhism\DSC_73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620713"/>
            <a:ext cx="3671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843213" y="1125538"/>
            <a:ext cx="2665412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 descr="E:\Jan\RE\Reading\Reading places of worship\Sikhism\DSC_73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E:\Jan\RE\Reading\Reading places of worship\Sikhism\DSC_73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9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E:\Jan\RE\Reading\Reading places of worship\Sikhism\DSC_73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DSC_733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SC_734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569325" cy="549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4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SC_734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7920038" cy="601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SC_735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991475" cy="583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9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SC_73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101012" cy="645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On-screen Show (4:3)</PresentationFormat>
  <Paragraphs>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Diane Cox</cp:lastModifiedBy>
  <cp:revision>11</cp:revision>
  <dcterms:created xsi:type="dcterms:W3CDTF">2013-10-16T07:59:07Z</dcterms:created>
  <dcterms:modified xsi:type="dcterms:W3CDTF">2014-06-23T16:50:12Z</dcterms:modified>
</cp:coreProperties>
</file>