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0" r:id="rId4"/>
    <p:sldId id="265" r:id="rId5"/>
    <p:sldId id="264" r:id="rId6"/>
    <p:sldId id="263" r:id="rId7"/>
    <p:sldId id="258" r:id="rId8"/>
    <p:sldId id="266" r:id="rId9"/>
    <p:sldId id="267" r:id="rId10"/>
    <p:sldId id="268" r:id="rId11"/>
    <p:sldId id="270" r:id="rId12"/>
    <p:sldId id="257" r:id="rId13"/>
    <p:sldId id="259" r:id="rId14"/>
    <p:sldId id="261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DD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4F8465-1E16-4FCB-A047-51CDE08CF8AE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D693FD-A66E-4C64-A7F7-8348F0C8A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4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E2B3-4314-4205-B7E2-9CA01B30C9D7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9727-957B-45A5-955D-A8EDBD945D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707D-C892-46C0-A3E2-3E1E299EE2F8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ED63-CE2D-47A0-98DA-F397C7A5A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E766-1E1D-457A-B08F-33DFD69DEE9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AF6D-A94D-4829-8DD4-305934DBD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69A1-D48A-4212-A9AD-5FC6A83AE9C7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E160-AB2E-465A-84F0-FC6DA30E9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5283-CBA5-4471-8C96-EB80ED6C713B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0C0C-F416-468B-B7BA-4922438A9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16A6-44C5-4D5B-BB97-CB31A3CDCAA2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3625-2EAF-475C-BE59-F9F63416B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662F-90A8-4DE8-9798-ED82792748AE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0F59-8FAD-43A5-A058-E24FA50081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2D30-8AA5-46D5-BE53-54D4EC85DADF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A1AC-C248-4366-B1EE-61B92CB6D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AF0B-17EF-40C1-8290-BBAB301213F3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A017-E466-4B00-B54E-EDBBA44371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2831-5776-4B2F-B4D1-A17C40286257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9084-9043-47A6-9BE8-CFC23A350E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40E9-9877-4669-93C2-6D469F40E888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80D5-00F4-4B44-A1D4-D0B20518D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DDDD4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5398A9-F2BB-46B5-93C2-1863BA81D43A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B7CCCB-D0CD-4F2F-A3DF-CCE998A35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DSC_73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525621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DSC_737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DSC_733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843213" y="404813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solidFill>
                  <a:srgbClr val="6600CC"/>
                </a:solidFill>
              </a:rPr>
              <a:t>Mosques in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SC_769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DSC_737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SC_7376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SC_737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_73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497888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DSC_737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5445125"/>
            <a:ext cx="8651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DSC_737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997200"/>
            <a:ext cx="8651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DSC_737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149725"/>
            <a:ext cx="8651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SC_76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SC_73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DSC_73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2926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SC_73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SC_73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SC_73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SC_73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SC_738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SC_738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SC_769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SC_76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</Words>
  <Application>Microsoft Office PowerPoint</Application>
  <PresentationFormat>On-screen Show (4:3)</PresentationFormat>
  <Paragraphs>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Diane Cox</cp:lastModifiedBy>
  <cp:revision>7</cp:revision>
  <dcterms:created xsi:type="dcterms:W3CDTF">2013-10-16T07:59:07Z</dcterms:created>
  <dcterms:modified xsi:type="dcterms:W3CDTF">2014-06-23T16:37:36Z</dcterms:modified>
</cp:coreProperties>
</file>