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2" r:id="rId3"/>
    <p:sldId id="260" r:id="rId4"/>
    <p:sldId id="265" r:id="rId5"/>
    <p:sldId id="264" r:id="rId6"/>
    <p:sldId id="263" r:id="rId7"/>
    <p:sldId id="258" r:id="rId8"/>
    <p:sldId id="266" r:id="rId9"/>
    <p:sldId id="267" r:id="rId10"/>
    <p:sldId id="268" r:id="rId11"/>
    <p:sldId id="270" r:id="rId12"/>
    <p:sldId id="257" r:id="rId13"/>
    <p:sldId id="259" r:id="rId14"/>
    <p:sldId id="261" r:id="rId15"/>
    <p:sldId id="269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00CC00"/>
    <a:srgbClr val="FFFF00"/>
    <a:srgbClr val="0000FF"/>
    <a:srgbClr val="FF0066"/>
    <a:srgbClr val="6600CC"/>
    <a:srgbClr val="DDDD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 autoAdjust="0"/>
    <p:restoredTop sz="94660"/>
  </p:normalViewPr>
  <p:slideViewPr>
    <p:cSldViewPr>
      <p:cViewPr>
        <p:scale>
          <a:sx n="66" d="100"/>
          <a:sy n="66" d="100"/>
        </p:scale>
        <p:origin x="-1680" y="-666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1AB3D27E-C914-4371-ADCA-95BB5E457A4E}" type="datetimeFigureOut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2AF7E73B-F73C-4C4E-A7DD-A1E5A3ACE8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360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5F4BC-E3F5-4F9A-8FDC-9DCDC9CBCBD5}" type="datetimeFigureOut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A936F-4467-49F1-9D58-4398C30FD5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8E64C-77BE-4546-B0C3-F94EC6A85E70}" type="datetimeFigureOut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2FF27-873A-45EB-9F3C-86CCA03FCD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5E9C1-D250-411C-82CA-560CB27F890A}" type="datetimeFigureOut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0E9E9-6437-48BC-9ABE-240E44DAF1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AC643-6301-41C7-B74E-2AB50D27CF8A}" type="datetimeFigureOut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9B0E4-7BCD-4780-B955-7E24A618C0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2BD99-2FA1-4127-BFCB-111924E6228D}" type="datetimeFigureOut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E9C31-DCDC-4C78-B029-44D4BDBD7C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44E08-ECA2-4178-BF1E-41CFFC314D2E}" type="datetimeFigureOut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86C3D-7122-4D50-AA18-B0B68DF2AA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A2BE7-5970-46A7-A886-0D9AF2DA95A9}" type="datetimeFigureOut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1961A-583B-4075-89D7-C753C25D8D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34C8F-3320-436F-8C7E-A9661973F3CD}" type="datetimeFigureOut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9EC30-0E85-431A-914C-5F1C7AD47E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BF384-6967-44A2-8B38-91ECD8DA825E}" type="datetimeFigureOut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0F26A-D736-4DD7-89EC-A81CF30F47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EAAE7-F1CC-40D4-B705-0BEF4D6111FB}" type="datetimeFigureOut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E34A1-DC35-4736-962B-86B700BE10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5666D-DFB0-4AD4-8A2E-23C73A258CDB}" type="datetimeFigureOut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0E6BA-71B1-47B9-BA4F-72A26695BA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hlink"/>
            </a:gs>
            <a:gs pos="100000">
              <a:srgbClr val="DDDD43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8AB18B-8EE0-4F9E-A13A-C4F96942B242}" type="datetimeFigureOut">
              <a:rPr lang="en-GB"/>
              <a:pPr>
                <a:defRPr/>
              </a:pPr>
              <a:t>23/06/2014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F9C4F4-E714-45C2-B84E-9843AAD1E7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 descr="DSC_738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2275" y="2133600"/>
            <a:ext cx="525621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5" descr="DSC_737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27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4" descr="DSC_733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25" y="0"/>
            <a:ext cx="2771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2843213" y="404813"/>
            <a:ext cx="31686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b="1" u="sng">
                <a:solidFill>
                  <a:srgbClr val="6600CC"/>
                </a:solidFill>
              </a:rPr>
              <a:t>Mosques in Reading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DSC_769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323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5219700" y="333375"/>
            <a:ext cx="3313113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/>
              <a:t>Everyone faces in the same direction. In this Mosque the archway (</a:t>
            </a:r>
            <a:r>
              <a:rPr lang="en-GB" sz="3200" b="1">
                <a:solidFill>
                  <a:srgbClr val="FF0066"/>
                </a:solidFill>
              </a:rPr>
              <a:t>MIHRAB</a:t>
            </a:r>
            <a:r>
              <a:rPr lang="en-GB" sz="3200" b="1"/>
              <a:t>) is pointing to the holy city of </a:t>
            </a:r>
            <a:r>
              <a:rPr lang="en-GB" sz="3200" b="1">
                <a:solidFill>
                  <a:srgbClr val="0000FF"/>
                </a:solidFill>
              </a:rPr>
              <a:t>Makkah</a:t>
            </a:r>
            <a:r>
              <a:rPr lang="en-GB" sz="3200" b="1"/>
              <a:t>. Muslims face Makkah when they pray.</a:t>
            </a:r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 flipH="1" flipV="1">
            <a:off x="2700338" y="2636838"/>
            <a:ext cx="2951162" cy="50482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3" descr="DSC_737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92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5795963" y="908050"/>
            <a:ext cx="2808287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/>
              <a:t>In Mosques that are converted houses, the prayer room can be small, but it still big enough to </a:t>
            </a:r>
            <a:r>
              <a:rPr lang="en-GB" sz="3200" b="1">
                <a:solidFill>
                  <a:srgbClr val="FF0066"/>
                </a:solidFill>
              </a:rPr>
              <a:t>worship</a:t>
            </a:r>
            <a:r>
              <a:rPr lang="en-GB" sz="3200" b="1"/>
              <a:t> God.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DSC_7376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5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0" y="5484813"/>
            <a:ext cx="8964613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/>
              <a:t>Muslims </a:t>
            </a:r>
            <a:r>
              <a:rPr lang="en-GB" sz="2800" b="1" u="sng">
                <a:solidFill>
                  <a:srgbClr val="FFFF00"/>
                </a:solidFill>
              </a:rPr>
              <a:t>NEVER</a:t>
            </a:r>
            <a:r>
              <a:rPr lang="en-GB" sz="2800" b="1"/>
              <a:t> try to draw God so they decorate their walls with beautiful writing called </a:t>
            </a:r>
            <a:r>
              <a:rPr lang="en-GB" sz="2800" b="1">
                <a:solidFill>
                  <a:srgbClr val="0000FF"/>
                </a:solidFill>
              </a:rPr>
              <a:t>Calligraphy</a:t>
            </a:r>
            <a:r>
              <a:rPr lang="en-GB" sz="2800" b="1"/>
              <a:t>. This writing often says how great God is!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DSC_737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8713787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5911850"/>
            <a:ext cx="87487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/>
              <a:t>Mosques often have many books that help people understand their holy book, </a:t>
            </a:r>
            <a:r>
              <a:rPr lang="en-GB" sz="2800" b="1">
                <a:solidFill>
                  <a:srgbClr val="0000FF"/>
                </a:solidFill>
              </a:rPr>
              <a:t>the Qur’an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DSC_7377"/>
          <p:cNvPicPr>
            <a:picLocks noChangeAspect="1" noChangeArrowheads="1"/>
          </p:cNvPicPr>
          <p:nvPr/>
        </p:nvPicPr>
        <p:blipFill>
          <a:blip r:embed="rId3" cstate="screen">
            <a:lum bright="-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8497888" cy="606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2" descr="DSC_7377"/>
          <p:cNvPicPr>
            <a:picLocks noChangeAspect="1" noChangeArrowheads="1"/>
          </p:cNvPicPr>
          <p:nvPr/>
        </p:nvPicPr>
        <p:blipFill>
          <a:blip r:embed="rId4" cstate="screen">
            <a:lum bright="-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663" y="4941888"/>
            <a:ext cx="11525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2" descr="DSC_7377"/>
          <p:cNvPicPr>
            <a:picLocks noChangeAspect="1" noChangeArrowheads="1"/>
          </p:cNvPicPr>
          <p:nvPr/>
        </p:nvPicPr>
        <p:blipFill>
          <a:blip r:embed="rId4" cstate="screen">
            <a:lum bright="-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7763" y="2565400"/>
            <a:ext cx="11525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2" descr="DSC_7377"/>
          <p:cNvPicPr>
            <a:picLocks noChangeAspect="1" noChangeArrowheads="1"/>
          </p:cNvPicPr>
          <p:nvPr/>
        </p:nvPicPr>
        <p:blipFill>
          <a:blip r:embed="rId4" cstate="screen">
            <a:lum bright="-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0338" y="3789363"/>
            <a:ext cx="11525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323850" y="5911850"/>
            <a:ext cx="85693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/>
              <a:t>Mosques also run classes to help </a:t>
            </a:r>
            <a:r>
              <a:rPr lang="en-GB" sz="2800" b="1">
                <a:solidFill>
                  <a:srgbClr val="0000FF"/>
                </a:solidFill>
              </a:rPr>
              <a:t>Muslims</a:t>
            </a:r>
            <a:r>
              <a:rPr lang="en-GB" sz="2800" b="1"/>
              <a:t> learn about their religion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DSC_769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0"/>
            <a:ext cx="4067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395288" y="333375"/>
            <a:ext cx="3959225" cy="642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/>
              <a:t>Many Mosques also now have </a:t>
            </a:r>
            <a:r>
              <a:rPr lang="en-GB" sz="3200" b="1">
                <a:solidFill>
                  <a:srgbClr val="0000FF"/>
                </a:solidFill>
              </a:rPr>
              <a:t>websites</a:t>
            </a:r>
            <a:r>
              <a:rPr lang="en-GB" sz="3200" b="1"/>
              <a:t>. These give information for the </a:t>
            </a:r>
            <a:r>
              <a:rPr lang="en-GB" sz="3200" b="1">
                <a:solidFill>
                  <a:srgbClr val="660033"/>
                </a:solidFill>
              </a:rPr>
              <a:t>community</a:t>
            </a:r>
            <a:r>
              <a:rPr lang="en-GB" sz="3200" b="1"/>
              <a:t> and help Muslims be involved in the life of the Mosque. This helps them feel like they </a:t>
            </a:r>
            <a:r>
              <a:rPr lang="en-GB" sz="3200" b="1">
                <a:solidFill>
                  <a:schemeClr val="bg1"/>
                </a:solidFill>
              </a:rPr>
              <a:t>belong</a:t>
            </a:r>
            <a:r>
              <a:rPr lang="en-GB" sz="3200" b="1"/>
              <a:t> to the Muslim community.</a:t>
            </a:r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>
            <a:off x="3924300" y="1916113"/>
            <a:ext cx="2303463" cy="217487"/>
          </a:xfrm>
          <a:prstGeom prst="line">
            <a:avLst/>
          </a:prstGeom>
          <a:noFill/>
          <a:ln w="5715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DSC_733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73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3" descr="DSC_733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1400" y="0"/>
            <a:ext cx="4292600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5076825" y="5876925"/>
            <a:ext cx="40671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>
                <a:solidFill>
                  <a:srgbClr val="0000FF"/>
                </a:solidFill>
              </a:rPr>
              <a:t>Some Mosques are converted houses</a:t>
            </a:r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 flipH="1" flipV="1">
            <a:off x="2268538" y="3284538"/>
            <a:ext cx="3095625" cy="2881312"/>
          </a:xfrm>
          <a:prstGeom prst="line">
            <a:avLst/>
          </a:prstGeom>
          <a:noFill/>
          <a:ln w="57150">
            <a:solidFill>
              <a:schemeClr val="bg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DSC_737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63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3" descr="DSC_737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938" y="0"/>
            <a:ext cx="5580062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067175" y="4005263"/>
            <a:ext cx="4392613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600"/>
              <a:t>These don’t often look like Mosques from the outside, so they have a big sign!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DSC_738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059113" y="0"/>
            <a:ext cx="6084887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/>
              <a:t>Some Mosques are specially built, they don’t need a sign!</a:t>
            </a:r>
          </a:p>
          <a:p>
            <a:pPr>
              <a:spcBef>
                <a:spcPct val="50000"/>
              </a:spcBef>
            </a:pPr>
            <a:endParaRPr lang="en-GB" sz="2800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DSC_738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0" y="5853113"/>
            <a:ext cx="882015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/>
              <a:t>These Mosques have a </a:t>
            </a:r>
            <a:r>
              <a:rPr lang="en-GB" sz="2400" b="1">
                <a:solidFill>
                  <a:schemeClr val="bg1"/>
                </a:solidFill>
              </a:rPr>
              <a:t>domed roof</a:t>
            </a:r>
            <a:r>
              <a:rPr lang="en-GB" sz="2400" b="1"/>
              <a:t> over the prayer hall</a:t>
            </a:r>
          </a:p>
          <a:p>
            <a:pPr algn="ctr">
              <a:spcBef>
                <a:spcPct val="50000"/>
              </a:spcBef>
            </a:pPr>
            <a:r>
              <a:rPr lang="en-GB" sz="2400" b="1"/>
              <a:t>There is usually a </a:t>
            </a:r>
            <a:r>
              <a:rPr lang="en-GB" sz="2400" b="1">
                <a:solidFill>
                  <a:srgbClr val="0000FF"/>
                </a:solidFill>
              </a:rPr>
              <a:t>crescent moon</a:t>
            </a:r>
            <a:r>
              <a:rPr lang="en-GB" sz="2400" b="1"/>
              <a:t>, the symbol of Islam, too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547813" y="1073150"/>
            <a:ext cx="11731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800" b="1"/>
              <a:t>Dome</a:t>
            </a:r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2700338" y="1484313"/>
            <a:ext cx="1008062" cy="72072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6948488" y="1700213"/>
            <a:ext cx="1809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b="1"/>
              <a:t>crescent moon</a:t>
            </a:r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 flipH="1" flipV="1">
            <a:off x="5003800" y="836613"/>
            <a:ext cx="2016125" cy="93662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DSC_738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539750" y="908050"/>
            <a:ext cx="3240088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800" b="1"/>
              <a:t>They also have a special tower called a </a:t>
            </a:r>
            <a:r>
              <a:rPr lang="en-GB" sz="4800" b="1">
                <a:solidFill>
                  <a:schemeClr val="bg1"/>
                </a:solidFill>
              </a:rPr>
              <a:t>Minaret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7451725" y="333375"/>
            <a:ext cx="1450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800" b="1"/>
              <a:t>Minaret</a:t>
            </a:r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 flipH="1">
            <a:off x="7164388" y="836613"/>
            <a:ext cx="576262" cy="10795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DSC_738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0" y="5911850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/>
              <a:t>Before Muslims pray in the prayer hall they </a:t>
            </a:r>
            <a:r>
              <a:rPr lang="en-GB" sz="2800" b="1">
                <a:solidFill>
                  <a:srgbClr val="0000FF"/>
                </a:solidFill>
              </a:rPr>
              <a:t>wash</a:t>
            </a:r>
            <a:r>
              <a:rPr lang="en-GB" sz="2800" b="1"/>
              <a:t> parts of their body, like the hands and feet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DSC_769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0" y="5805488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/>
              <a:t>In the prayer hall, everyone sits on the floor to show they are </a:t>
            </a:r>
            <a:r>
              <a:rPr lang="en-GB" sz="3200" b="1">
                <a:solidFill>
                  <a:schemeClr val="bg1"/>
                </a:solidFill>
              </a:rPr>
              <a:t>equal</a:t>
            </a:r>
            <a:r>
              <a:rPr lang="en-GB" sz="3200" b="1">
                <a:solidFill>
                  <a:srgbClr val="660033"/>
                </a:solidFill>
              </a:rPr>
              <a:t> </a:t>
            </a:r>
            <a:r>
              <a:rPr lang="en-GB" sz="3200" b="1"/>
              <a:t>in the eyes of God, </a:t>
            </a:r>
            <a:r>
              <a:rPr lang="en-GB" sz="3200" b="1">
                <a:solidFill>
                  <a:srgbClr val="0000FF"/>
                </a:solidFill>
              </a:rPr>
              <a:t>Allah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DSC_769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0" y="5911850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/>
              <a:t>Men usually pray in front of the women, sometimes women are in a separate section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273</Words>
  <Application>Microsoft Office PowerPoint</Application>
  <PresentationFormat>On-screen Show (4:3)</PresentationFormat>
  <Paragraphs>19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Samsung</dc:creator>
  <cp:lastModifiedBy>Diane Cox</cp:lastModifiedBy>
  <cp:revision>11</cp:revision>
  <dcterms:created xsi:type="dcterms:W3CDTF">2013-10-16T07:59:07Z</dcterms:created>
  <dcterms:modified xsi:type="dcterms:W3CDTF">2014-06-23T16:45:58Z</dcterms:modified>
</cp:coreProperties>
</file>