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4" r:id="rId4"/>
    <p:sldId id="263" r:id="rId5"/>
    <p:sldId id="272" r:id="rId6"/>
    <p:sldId id="257" r:id="rId7"/>
    <p:sldId id="260" r:id="rId8"/>
    <p:sldId id="270" r:id="rId9"/>
    <p:sldId id="261" r:id="rId10"/>
    <p:sldId id="259" r:id="rId11"/>
    <p:sldId id="258" r:id="rId12"/>
    <p:sldId id="262" r:id="rId13"/>
    <p:sldId id="266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0B9F155-736B-4259-9595-28073160201E}" type="datetimeFigureOut">
              <a:rPr lang="en-GB"/>
              <a:pPr/>
              <a:t>23/06/2014</a:t>
            </a:fld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9C5909-2B04-45E7-B3EE-B7F4CB5720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62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46F4-348B-4257-B2DF-30BC9A4D6217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06D9-002C-43D6-846D-77D8D5A42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0726-7EA3-43FE-B793-A58D02A525F7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1712-BFC8-4E1E-BCBD-9CB9A01BF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DF60-65EF-42C7-80C7-5ABEF4EAAA6C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59B2-35F3-4D0B-8B81-A9AB5B51F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5D48-945C-42D1-9BB6-81BC81586CA0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5CD4-6D45-4DD5-B8C1-5B5ADB3B68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6AD2-32C2-4EED-9BD8-1EECADFBEC3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4C45-A6B4-4EBD-9EE6-222E59F323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813D-5E32-49BF-A519-04FD6534E67F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D2C5-61EC-41FC-8840-0A86BA1919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F6AD-8C3C-4E24-8205-9FE0292D08C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D582-1625-4A40-8942-80B44BA977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0E66-D522-4939-9BA5-08403219A552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9FA9B-8755-4FF3-A2B0-D9213385C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85FA-663C-4656-9115-C7B1BCA02F83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2904-FFE6-440A-A71A-D03B4DADA8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AA3F-04F7-4BBB-AC24-05FE55BDFCF7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A9CB-7726-49DA-958F-F1F2F29ED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6D88D-689E-4D83-B4EE-D2601CC817A1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6692-9742-4EB1-BFDC-3F5FCB641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DDDD4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F9417-E418-4E08-9076-BCD398685F1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94937-D33C-42E4-94A5-99B661E8E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_72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_72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467995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_7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362575" cy="619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SC_767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573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SC_76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7888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SC_76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0325" cy="6913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DSC_76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04813"/>
            <a:ext cx="4398962" cy="619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DSC_73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2475" cy="3529013"/>
          </a:xfrm>
          <a:prstGeom prst="rect">
            <a:avLst/>
          </a:prstGeom>
          <a:noFill/>
        </p:spPr>
      </p:pic>
      <p:pic>
        <p:nvPicPr>
          <p:cNvPr id="46082" name="Picture 2" descr="DSC_73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638" y="981075"/>
            <a:ext cx="4805362" cy="587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_72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248150" cy="6048375"/>
          </a:xfrm>
          <a:prstGeom prst="rect">
            <a:avLst/>
          </a:prstGeom>
          <a:noFill/>
        </p:spPr>
      </p:pic>
      <p:pic>
        <p:nvPicPr>
          <p:cNvPr id="14339" name="Picture 3" descr="DSC_727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816350" cy="468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SC_73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SC_7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SC_7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SC_72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208962" cy="576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C_76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53425" cy="559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SC_76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258175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SC_72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573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On-screen Show (4:3)</PresentationFormat>
  <Paragraphs>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Diane Cox</cp:lastModifiedBy>
  <cp:revision>4</cp:revision>
  <dcterms:created xsi:type="dcterms:W3CDTF">2013-10-16T07:59:07Z</dcterms:created>
  <dcterms:modified xsi:type="dcterms:W3CDTF">2014-06-23T16:51:29Z</dcterms:modified>
</cp:coreProperties>
</file>