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hyperlink" Target="mailto:gemma.lenton@wokingham.gov.uk" TargetMode="External"/><Relationship Id="rId7" Type="http://schemas.openxmlformats.org/officeDocument/2006/relationships/image" Target="../media/image18.svg"/><Relationship Id="rId2" Type="http://schemas.openxmlformats.org/officeDocument/2006/relationships/hyperlink" Target="../../../LGA/LGA-mappingtool-nov23%20(1).xlsx" TargetMode="External"/><Relationship Id="rId1" Type="http://schemas.openxmlformats.org/officeDocument/2006/relationships/hyperlink" Target="https://www.instituteforapprenticeships.org/apprenticeship-standards/advanced-credit-controller-and-debt-collection-specialist-v1-0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hyperlink" Target="https://www.instituteforapprenticeships.org/apprenticeship-standards/advanced-credit-controller-and-debt-collection-specialist-v1-0" TargetMode="External"/><Relationship Id="rId7" Type="http://schemas.openxmlformats.org/officeDocument/2006/relationships/image" Target="../media/image19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hyperlink" Target="../../../LGA/LGA-mappingtool-nov23%20(1).xlsx" TargetMode="External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hyperlink" Target="mailto:gemma.lenton@wokingham.gov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F1E6B-268B-4B02-BA26-B762FE77683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49CE0E1-8A16-47CE-971E-CFB200503219}">
      <dgm:prSet/>
      <dgm:spPr/>
      <dgm:t>
        <a:bodyPr/>
        <a:lstStyle/>
        <a:p>
          <a:r>
            <a:rPr lang="en-GB" b="0" i="0"/>
            <a:t>The Wokingham Borough Council Apprenticeship Levy pot can cover the full cost of apprenticeship training in our maintained schools.  </a:t>
          </a:r>
          <a:endParaRPr lang="en-US"/>
        </a:p>
      </dgm:t>
    </dgm:pt>
    <dgm:pt modelId="{979EA688-8DFE-4E90-827D-4A30E5E45502}" type="parTrans" cxnId="{BC772140-C941-4C85-996D-24348BCB366A}">
      <dgm:prSet/>
      <dgm:spPr/>
      <dgm:t>
        <a:bodyPr/>
        <a:lstStyle/>
        <a:p>
          <a:endParaRPr lang="en-US"/>
        </a:p>
      </dgm:t>
    </dgm:pt>
    <dgm:pt modelId="{84BCD5D5-BDD6-4D72-BB94-A94A7F6EA7D4}" type="sibTrans" cxnId="{BC772140-C941-4C85-996D-24348BCB366A}">
      <dgm:prSet/>
      <dgm:spPr/>
      <dgm:t>
        <a:bodyPr/>
        <a:lstStyle/>
        <a:p>
          <a:endParaRPr lang="en-US"/>
        </a:p>
      </dgm:t>
    </dgm:pt>
    <dgm:pt modelId="{42902117-5A09-4F25-AC06-0ED8293B5480}">
      <dgm:prSet/>
      <dgm:spPr/>
      <dgm:t>
        <a:bodyPr/>
        <a:lstStyle/>
        <a:p>
          <a:r>
            <a:rPr lang="en-GB" b="0" i="0"/>
            <a:t>There is currently just over £966,000.00 available to spend on apprenticeship training.  </a:t>
          </a:r>
          <a:endParaRPr lang="en-US"/>
        </a:p>
      </dgm:t>
    </dgm:pt>
    <dgm:pt modelId="{9765DA23-65B5-4C95-80D8-24F850048528}" type="parTrans" cxnId="{941677C0-EBCD-4852-9DCF-9C0F96D13570}">
      <dgm:prSet/>
      <dgm:spPr/>
      <dgm:t>
        <a:bodyPr/>
        <a:lstStyle/>
        <a:p>
          <a:endParaRPr lang="en-US"/>
        </a:p>
      </dgm:t>
    </dgm:pt>
    <dgm:pt modelId="{93E22ABB-065F-4C72-A77E-7CEE1FE9A674}" type="sibTrans" cxnId="{941677C0-EBCD-4852-9DCF-9C0F96D13570}">
      <dgm:prSet/>
      <dgm:spPr/>
      <dgm:t>
        <a:bodyPr/>
        <a:lstStyle/>
        <a:p>
          <a:endParaRPr lang="en-US"/>
        </a:p>
      </dgm:t>
    </dgm:pt>
    <dgm:pt modelId="{F254A529-1BF4-4F26-90B4-E01166F6CF7D}">
      <dgm:prSet/>
      <dgm:spPr/>
      <dgm:t>
        <a:bodyPr/>
        <a:lstStyle/>
        <a:p>
          <a:r>
            <a:rPr lang="en-GB" b="0" i="0" dirty="0"/>
            <a:t>Since August 2019 we have started to return unspent levy as it is only valid for two years.  </a:t>
          </a:r>
          <a:endParaRPr lang="en-US" dirty="0"/>
        </a:p>
      </dgm:t>
    </dgm:pt>
    <dgm:pt modelId="{427F07FB-9624-448E-AFCF-9D7062C975D5}" type="parTrans" cxnId="{1DAFD0DF-D39C-4926-83FE-BFAB050CE1B4}">
      <dgm:prSet/>
      <dgm:spPr/>
      <dgm:t>
        <a:bodyPr/>
        <a:lstStyle/>
        <a:p>
          <a:endParaRPr lang="en-US"/>
        </a:p>
      </dgm:t>
    </dgm:pt>
    <dgm:pt modelId="{AA880766-1D0C-40B9-914B-5CE13077B60A}" type="sibTrans" cxnId="{1DAFD0DF-D39C-4926-83FE-BFAB050CE1B4}">
      <dgm:prSet/>
      <dgm:spPr/>
      <dgm:t>
        <a:bodyPr/>
        <a:lstStyle/>
        <a:p>
          <a:endParaRPr lang="en-US"/>
        </a:p>
      </dgm:t>
    </dgm:pt>
    <dgm:pt modelId="{D43F2FCA-E07A-4DE6-BFC8-07221CA9A612}" type="pres">
      <dgm:prSet presAssocID="{E50F1E6B-268B-4B02-BA26-B762FE776834}" presName="root" presStyleCnt="0">
        <dgm:presLayoutVars>
          <dgm:dir/>
          <dgm:resizeHandles val="exact"/>
        </dgm:presLayoutVars>
      </dgm:prSet>
      <dgm:spPr/>
    </dgm:pt>
    <dgm:pt modelId="{271DCEEE-0657-410D-8268-3BA7B71F710A}" type="pres">
      <dgm:prSet presAssocID="{749CE0E1-8A16-47CE-971E-CFB200503219}" presName="compNode" presStyleCnt="0"/>
      <dgm:spPr/>
    </dgm:pt>
    <dgm:pt modelId="{2872AF7A-D385-414A-BB40-16747A4DE17F}" type="pres">
      <dgm:prSet presAssocID="{749CE0E1-8A16-47CE-971E-CFB200503219}" presName="bgRect" presStyleLbl="bgShp" presStyleIdx="0" presStyleCnt="3"/>
      <dgm:spPr/>
    </dgm:pt>
    <dgm:pt modelId="{4A904F4C-6647-4F14-91AF-BB456CA02931}" type="pres">
      <dgm:prSet presAssocID="{749CE0E1-8A16-47CE-971E-CFB20050321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FA1FED5-BDB1-4BC7-991E-45EFB2B60CDD}" type="pres">
      <dgm:prSet presAssocID="{749CE0E1-8A16-47CE-971E-CFB200503219}" presName="spaceRect" presStyleCnt="0"/>
      <dgm:spPr/>
    </dgm:pt>
    <dgm:pt modelId="{9CD288E5-4C0A-4D4F-8C55-7ED768D0E02E}" type="pres">
      <dgm:prSet presAssocID="{749CE0E1-8A16-47CE-971E-CFB200503219}" presName="parTx" presStyleLbl="revTx" presStyleIdx="0" presStyleCnt="3">
        <dgm:presLayoutVars>
          <dgm:chMax val="0"/>
          <dgm:chPref val="0"/>
        </dgm:presLayoutVars>
      </dgm:prSet>
      <dgm:spPr/>
    </dgm:pt>
    <dgm:pt modelId="{6F3797BF-6937-4F17-A45C-7F0A46D85250}" type="pres">
      <dgm:prSet presAssocID="{84BCD5D5-BDD6-4D72-BB94-A94A7F6EA7D4}" presName="sibTrans" presStyleCnt="0"/>
      <dgm:spPr/>
    </dgm:pt>
    <dgm:pt modelId="{09D5FC71-AA8F-4E18-98A7-34C8C5492F9B}" type="pres">
      <dgm:prSet presAssocID="{42902117-5A09-4F25-AC06-0ED8293B5480}" presName="compNode" presStyleCnt="0"/>
      <dgm:spPr/>
    </dgm:pt>
    <dgm:pt modelId="{5E79CD5E-A3F7-40A6-82E4-D86FDA5C3FD4}" type="pres">
      <dgm:prSet presAssocID="{42902117-5A09-4F25-AC06-0ED8293B5480}" presName="bgRect" presStyleLbl="bgShp" presStyleIdx="1" presStyleCnt="3"/>
      <dgm:spPr/>
    </dgm:pt>
    <dgm:pt modelId="{68287366-F067-40A1-B63C-7EE7A71DBFBF}" type="pres">
      <dgm:prSet presAssocID="{42902117-5A09-4F25-AC06-0ED8293B548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3BC98F1B-4C30-4EF2-95C2-588BA741A5DB}" type="pres">
      <dgm:prSet presAssocID="{42902117-5A09-4F25-AC06-0ED8293B5480}" presName="spaceRect" presStyleCnt="0"/>
      <dgm:spPr/>
    </dgm:pt>
    <dgm:pt modelId="{E8AB65AD-CB47-4DC9-831B-FC68452F3B5E}" type="pres">
      <dgm:prSet presAssocID="{42902117-5A09-4F25-AC06-0ED8293B5480}" presName="parTx" presStyleLbl="revTx" presStyleIdx="1" presStyleCnt="3">
        <dgm:presLayoutVars>
          <dgm:chMax val="0"/>
          <dgm:chPref val="0"/>
        </dgm:presLayoutVars>
      </dgm:prSet>
      <dgm:spPr/>
    </dgm:pt>
    <dgm:pt modelId="{93442894-C44A-4340-9241-86A379A39D90}" type="pres">
      <dgm:prSet presAssocID="{93E22ABB-065F-4C72-A77E-7CEE1FE9A674}" presName="sibTrans" presStyleCnt="0"/>
      <dgm:spPr/>
    </dgm:pt>
    <dgm:pt modelId="{63C8C074-AE0B-4C8C-8DBE-4AF028BD7C38}" type="pres">
      <dgm:prSet presAssocID="{F254A529-1BF4-4F26-90B4-E01166F6CF7D}" presName="compNode" presStyleCnt="0"/>
      <dgm:spPr/>
    </dgm:pt>
    <dgm:pt modelId="{77B21F34-E309-4E62-920F-CBF30826038A}" type="pres">
      <dgm:prSet presAssocID="{F254A529-1BF4-4F26-90B4-E01166F6CF7D}" presName="bgRect" presStyleLbl="bgShp" presStyleIdx="2" presStyleCnt="3"/>
      <dgm:spPr/>
    </dgm:pt>
    <dgm:pt modelId="{853FD6F7-CEE4-4AD2-BF6A-325B1ABA497F}" type="pres">
      <dgm:prSet presAssocID="{F254A529-1BF4-4F26-90B4-E01166F6CF7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F71472D1-E518-4EDB-9BD0-81783F71CD2B}" type="pres">
      <dgm:prSet presAssocID="{F254A529-1BF4-4F26-90B4-E01166F6CF7D}" presName="spaceRect" presStyleCnt="0"/>
      <dgm:spPr/>
    </dgm:pt>
    <dgm:pt modelId="{1E6CB9D5-31C9-4B11-B1E6-34EC688F226F}" type="pres">
      <dgm:prSet presAssocID="{F254A529-1BF4-4F26-90B4-E01166F6CF7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5697010-9E51-4394-B6DA-71F2D86C1AF4}" type="presOf" srcId="{42902117-5A09-4F25-AC06-0ED8293B5480}" destId="{E8AB65AD-CB47-4DC9-831B-FC68452F3B5E}" srcOrd="0" destOrd="0" presId="urn:microsoft.com/office/officeart/2018/2/layout/IconVerticalSolidList"/>
    <dgm:cxn modelId="{2925661F-894D-4332-B1E6-6895C7CB5A41}" type="presOf" srcId="{E50F1E6B-268B-4B02-BA26-B762FE776834}" destId="{D43F2FCA-E07A-4DE6-BFC8-07221CA9A612}" srcOrd="0" destOrd="0" presId="urn:microsoft.com/office/officeart/2018/2/layout/IconVerticalSolidList"/>
    <dgm:cxn modelId="{80147424-9EBC-41F0-B9B2-5C8A8C09843D}" type="presOf" srcId="{F254A529-1BF4-4F26-90B4-E01166F6CF7D}" destId="{1E6CB9D5-31C9-4B11-B1E6-34EC688F226F}" srcOrd="0" destOrd="0" presId="urn:microsoft.com/office/officeart/2018/2/layout/IconVerticalSolidList"/>
    <dgm:cxn modelId="{BC772140-C941-4C85-996D-24348BCB366A}" srcId="{E50F1E6B-268B-4B02-BA26-B762FE776834}" destId="{749CE0E1-8A16-47CE-971E-CFB200503219}" srcOrd="0" destOrd="0" parTransId="{979EA688-8DFE-4E90-827D-4A30E5E45502}" sibTransId="{84BCD5D5-BDD6-4D72-BB94-A94A7F6EA7D4}"/>
    <dgm:cxn modelId="{333D217A-1912-4F77-9F4F-CD23AFF40B19}" type="presOf" srcId="{749CE0E1-8A16-47CE-971E-CFB200503219}" destId="{9CD288E5-4C0A-4D4F-8C55-7ED768D0E02E}" srcOrd="0" destOrd="0" presId="urn:microsoft.com/office/officeart/2018/2/layout/IconVerticalSolidList"/>
    <dgm:cxn modelId="{941677C0-EBCD-4852-9DCF-9C0F96D13570}" srcId="{E50F1E6B-268B-4B02-BA26-B762FE776834}" destId="{42902117-5A09-4F25-AC06-0ED8293B5480}" srcOrd="1" destOrd="0" parTransId="{9765DA23-65B5-4C95-80D8-24F850048528}" sibTransId="{93E22ABB-065F-4C72-A77E-7CEE1FE9A674}"/>
    <dgm:cxn modelId="{1DAFD0DF-D39C-4926-83FE-BFAB050CE1B4}" srcId="{E50F1E6B-268B-4B02-BA26-B762FE776834}" destId="{F254A529-1BF4-4F26-90B4-E01166F6CF7D}" srcOrd="2" destOrd="0" parTransId="{427F07FB-9624-448E-AFCF-9D7062C975D5}" sibTransId="{AA880766-1D0C-40B9-914B-5CE13077B60A}"/>
    <dgm:cxn modelId="{F75C7A16-B447-4F17-BAA0-B5DA0208A40F}" type="presParOf" srcId="{D43F2FCA-E07A-4DE6-BFC8-07221CA9A612}" destId="{271DCEEE-0657-410D-8268-3BA7B71F710A}" srcOrd="0" destOrd="0" presId="urn:microsoft.com/office/officeart/2018/2/layout/IconVerticalSolidList"/>
    <dgm:cxn modelId="{8EEED048-55A2-431B-B8B4-9D206EAD8A15}" type="presParOf" srcId="{271DCEEE-0657-410D-8268-3BA7B71F710A}" destId="{2872AF7A-D385-414A-BB40-16747A4DE17F}" srcOrd="0" destOrd="0" presId="urn:microsoft.com/office/officeart/2018/2/layout/IconVerticalSolidList"/>
    <dgm:cxn modelId="{E0889885-C5B9-4D70-AD51-284D0A44829A}" type="presParOf" srcId="{271DCEEE-0657-410D-8268-3BA7B71F710A}" destId="{4A904F4C-6647-4F14-91AF-BB456CA02931}" srcOrd="1" destOrd="0" presId="urn:microsoft.com/office/officeart/2018/2/layout/IconVerticalSolidList"/>
    <dgm:cxn modelId="{F09B5DAE-E099-4A22-A26E-8418E72595FE}" type="presParOf" srcId="{271DCEEE-0657-410D-8268-3BA7B71F710A}" destId="{4FA1FED5-BDB1-4BC7-991E-45EFB2B60CDD}" srcOrd="2" destOrd="0" presId="urn:microsoft.com/office/officeart/2018/2/layout/IconVerticalSolidList"/>
    <dgm:cxn modelId="{97FC868D-9326-450C-AEDE-C90FBE8C2AA2}" type="presParOf" srcId="{271DCEEE-0657-410D-8268-3BA7B71F710A}" destId="{9CD288E5-4C0A-4D4F-8C55-7ED768D0E02E}" srcOrd="3" destOrd="0" presId="urn:microsoft.com/office/officeart/2018/2/layout/IconVerticalSolidList"/>
    <dgm:cxn modelId="{BDED6FCC-F83D-43F9-99E1-82731501FE9E}" type="presParOf" srcId="{D43F2FCA-E07A-4DE6-BFC8-07221CA9A612}" destId="{6F3797BF-6937-4F17-A45C-7F0A46D85250}" srcOrd="1" destOrd="0" presId="urn:microsoft.com/office/officeart/2018/2/layout/IconVerticalSolidList"/>
    <dgm:cxn modelId="{3821139B-91FF-4CE6-891D-54FA1C593B2B}" type="presParOf" srcId="{D43F2FCA-E07A-4DE6-BFC8-07221CA9A612}" destId="{09D5FC71-AA8F-4E18-98A7-34C8C5492F9B}" srcOrd="2" destOrd="0" presId="urn:microsoft.com/office/officeart/2018/2/layout/IconVerticalSolidList"/>
    <dgm:cxn modelId="{13C3B4F1-1C32-4D46-BB82-78CAAF847447}" type="presParOf" srcId="{09D5FC71-AA8F-4E18-98A7-34C8C5492F9B}" destId="{5E79CD5E-A3F7-40A6-82E4-D86FDA5C3FD4}" srcOrd="0" destOrd="0" presId="urn:microsoft.com/office/officeart/2018/2/layout/IconVerticalSolidList"/>
    <dgm:cxn modelId="{8A17BFE8-12E3-4D4A-ACC7-56EADF3022E3}" type="presParOf" srcId="{09D5FC71-AA8F-4E18-98A7-34C8C5492F9B}" destId="{68287366-F067-40A1-B63C-7EE7A71DBFBF}" srcOrd="1" destOrd="0" presId="urn:microsoft.com/office/officeart/2018/2/layout/IconVerticalSolidList"/>
    <dgm:cxn modelId="{F3C03F1E-3822-40D8-8F64-9BC117800F13}" type="presParOf" srcId="{09D5FC71-AA8F-4E18-98A7-34C8C5492F9B}" destId="{3BC98F1B-4C30-4EF2-95C2-588BA741A5DB}" srcOrd="2" destOrd="0" presId="urn:microsoft.com/office/officeart/2018/2/layout/IconVerticalSolidList"/>
    <dgm:cxn modelId="{55DBA25A-8DC8-4580-BEE5-D744E7404187}" type="presParOf" srcId="{09D5FC71-AA8F-4E18-98A7-34C8C5492F9B}" destId="{E8AB65AD-CB47-4DC9-831B-FC68452F3B5E}" srcOrd="3" destOrd="0" presId="urn:microsoft.com/office/officeart/2018/2/layout/IconVerticalSolidList"/>
    <dgm:cxn modelId="{102919F1-F5DA-4036-96FF-7EE02B67F9B7}" type="presParOf" srcId="{D43F2FCA-E07A-4DE6-BFC8-07221CA9A612}" destId="{93442894-C44A-4340-9241-86A379A39D90}" srcOrd="3" destOrd="0" presId="urn:microsoft.com/office/officeart/2018/2/layout/IconVerticalSolidList"/>
    <dgm:cxn modelId="{70410D04-EF9A-4A76-AAAD-EF101EEE9F78}" type="presParOf" srcId="{D43F2FCA-E07A-4DE6-BFC8-07221CA9A612}" destId="{63C8C074-AE0B-4C8C-8DBE-4AF028BD7C38}" srcOrd="4" destOrd="0" presId="urn:microsoft.com/office/officeart/2018/2/layout/IconVerticalSolidList"/>
    <dgm:cxn modelId="{7E402368-0CC6-46A1-B4DF-E5CD7A363B0E}" type="presParOf" srcId="{63C8C074-AE0B-4C8C-8DBE-4AF028BD7C38}" destId="{77B21F34-E309-4E62-920F-CBF30826038A}" srcOrd="0" destOrd="0" presId="urn:microsoft.com/office/officeart/2018/2/layout/IconVerticalSolidList"/>
    <dgm:cxn modelId="{6D123E8D-21F4-44F7-9032-8134F1C6B156}" type="presParOf" srcId="{63C8C074-AE0B-4C8C-8DBE-4AF028BD7C38}" destId="{853FD6F7-CEE4-4AD2-BF6A-325B1ABA497F}" srcOrd="1" destOrd="0" presId="urn:microsoft.com/office/officeart/2018/2/layout/IconVerticalSolidList"/>
    <dgm:cxn modelId="{B7AA424A-044B-4FAC-9DC8-79AFFE919742}" type="presParOf" srcId="{63C8C074-AE0B-4C8C-8DBE-4AF028BD7C38}" destId="{F71472D1-E518-4EDB-9BD0-81783F71CD2B}" srcOrd="2" destOrd="0" presId="urn:microsoft.com/office/officeart/2018/2/layout/IconVerticalSolidList"/>
    <dgm:cxn modelId="{872674E5-8300-43DD-B4CE-91D77A3D4F92}" type="presParOf" srcId="{63C8C074-AE0B-4C8C-8DBE-4AF028BD7C38}" destId="{1E6CB9D5-31C9-4B11-B1E6-34EC688F226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14EC3-7489-4CF7-94B2-4EC1C22B7D5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60E4E8-7894-4232-B753-6615BC25946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Did you know that there are now providers offering the Teaching Assistant Level 3 apprenticeship with the HTLA qualification included at no extra cost.  </a:t>
          </a:r>
          <a:endParaRPr lang="en-US"/>
        </a:p>
      </dgm:t>
    </dgm:pt>
    <dgm:pt modelId="{C44A1B65-B8FF-47B6-93B9-8B7452F387A1}" type="parTrans" cxnId="{7A2FB24E-6419-4965-8433-03DA0144B4F0}">
      <dgm:prSet/>
      <dgm:spPr/>
      <dgm:t>
        <a:bodyPr/>
        <a:lstStyle/>
        <a:p>
          <a:endParaRPr lang="en-US"/>
        </a:p>
      </dgm:t>
    </dgm:pt>
    <dgm:pt modelId="{16315CE2-3235-4E38-81AA-723624BADD7A}" type="sibTrans" cxnId="{7A2FB24E-6419-4965-8433-03DA0144B4F0}">
      <dgm:prSet/>
      <dgm:spPr/>
      <dgm:t>
        <a:bodyPr/>
        <a:lstStyle/>
        <a:p>
          <a:endParaRPr lang="en-US"/>
        </a:p>
      </dgm:t>
    </dgm:pt>
    <dgm:pt modelId="{E43A7FD3-A865-4062-9BF0-533FE66E913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The Teaching Assistant Apprenticeship can also be delivered with a SEN focus.  </a:t>
          </a:r>
          <a:endParaRPr lang="en-US"/>
        </a:p>
      </dgm:t>
    </dgm:pt>
    <dgm:pt modelId="{3390E165-F9C1-44EA-89F1-74907689DF08}" type="parTrans" cxnId="{556FC8E1-D02E-45D3-BCD5-8BF2570A9F76}">
      <dgm:prSet/>
      <dgm:spPr/>
      <dgm:t>
        <a:bodyPr/>
        <a:lstStyle/>
        <a:p>
          <a:endParaRPr lang="en-US"/>
        </a:p>
      </dgm:t>
    </dgm:pt>
    <dgm:pt modelId="{E93B2215-6F2A-49E3-A514-493F170ADB0B}" type="sibTrans" cxnId="{556FC8E1-D02E-45D3-BCD5-8BF2570A9F76}">
      <dgm:prSet/>
      <dgm:spPr/>
      <dgm:t>
        <a:bodyPr/>
        <a:lstStyle/>
        <a:p>
          <a:endParaRPr lang="en-US"/>
        </a:p>
      </dgm:t>
    </dgm:pt>
    <dgm:pt modelId="{01F63448-2D64-4D72-8E06-B519C06686E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0" i="0"/>
            <a:t>19 staff have enrolled onto the level 3 Teaching Assistant Apprenticeship, with 7 completing their apprenticeship and 11 are currently on programme.  </a:t>
          </a:r>
          <a:endParaRPr lang="en-US"/>
        </a:p>
      </dgm:t>
    </dgm:pt>
    <dgm:pt modelId="{0BBD95F0-7A5A-4A55-A6E7-57AD15684A9D}" type="parTrans" cxnId="{D5119071-332E-47D0-B4E6-F72BE9EF73E9}">
      <dgm:prSet/>
      <dgm:spPr/>
      <dgm:t>
        <a:bodyPr/>
        <a:lstStyle/>
        <a:p>
          <a:endParaRPr lang="en-US"/>
        </a:p>
      </dgm:t>
    </dgm:pt>
    <dgm:pt modelId="{5C4434E9-3FCE-496F-A38F-025725A4E4D2}" type="sibTrans" cxnId="{D5119071-332E-47D0-B4E6-F72BE9EF73E9}">
      <dgm:prSet/>
      <dgm:spPr/>
      <dgm:t>
        <a:bodyPr/>
        <a:lstStyle/>
        <a:p>
          <a:endParaRPr lang="en-US"/>
        </a:p>
      </dgm:t>
    </dgm:pt>
    <dgm:pt modelId="{924C5626-8884-4000-9DBE-F7E5C14E9CC9}" type="pres">
      <dgm:prSet presAssocID="{B5814EC3-7489-4CF7-94B2-4EC1C22B7D55}" presName="root" presStyleCnt="0">
        <dgm:presLayoutVars>
          <dgm:dir/>
          <dgm:resizeHandles val="exact"/>
        </dgm:presLayoutVars>
      </dgm:prSet>
      <dgm:spPr/>
    </dgm:pt>
    <dgm:pt modelId="{BCD365A2-C1CF-4D09-A306-D6C3801B8B30}" type="pres">
      <dgm:prSet presAssocID="{9160E4E8-7894-4232-B753-6615BC259462}" presName="compNode" presStyleCnt="0"/>
      <dgm:spPr/>
    </dgm:pt>
    <dgm:pt modelId="{D409E565-56EA-4B28-9937-19439B68FD35}" type="pres">
      <dgm:prSet presAssocID="{9160E4E8-7894-4232-B753-6615BC259462}" presName="bgRect" presStyleLbl="bgShp" presStyleIdx="0" presStyleCnt="3"/>
      <dgm:spPr/>
    </dgm:pt>
    <dgm:pt modelId="{33AD81BF-4BD5-45ED-ABD7-46F4AD6395E5}" type="pres">
      <dgm:prSet presAssocID="{9160E4E8-7894-4232-B753-6615BC25946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3A7A51E-368B-49BA-8D6D-412D227AC2D7}" type="pres">
      <dgm:prSet presAssocID="{9160E4E8-7894-4232-B753-6615BC259462}" presName="spaceRect" presStyleCnt="0"/>
      <dgm:spPr/>
    </dgm:pt>
    <dgm:pt modelId="{81891E70-E567-486A-A82E-7E2DB9B35316}" type="pres">
      <dgm:prSet presAssocID="{9160E4E8-7894-4232-B753-6615BC259462}" presName="parTx" presStyleLbl="revTx" presStyleIdx="0" presStyleCnt="3">
        <dgm:presLayoutVars>
          <dgm:chMax val="0"/>
          <dgm:chPref val="0"/>
        </dgm:presLayoutVars>
      </dgm:prSet>
      <dgm:spPr/>
    </dgm:pt>
    <dgm:pt modelId="{20C76702-8A53-401F-B242-1058FE52FE1D}" type="pres">
      <dgm:prSet presAssocID="{16315CE2-3235-4E38-81AA-723624BADD7A}" presName="sibTrans" presStyleCnt="0"/>
      <dgm:spPr/>
    </dgm:pt>
    <dgm:pt modelId="{93A493F5-F937-4114-A7DD-90958B6D5915}" type="pres">
      <dgm:prSet presAssocID="{E43A7FD3-A865-4062-9BF0-533FE66E9131}" presName="compNode" presStyleCnt="0"/>
      <dgm:spPr/>
    </dgm:pt>
    <dgm:pt modelId="{B291601B-EE7A-4910-8EA4-FAE47B75216B}" type="pres">
      <dgm:prSet presAssocID="{E43A7FD3-A865-4062-9BF0-533FE66E9131}" presName="bgRect" presStyleLbl="bgShp" presStyleIdx="1" presStyleCnt="3"/>
      <dgm:spPr/>
    </dgm:pt>
    <dgm:pt modelId="{FD7A9695-AC38-4E03-8AC5-CFB6E02FE4D9}" type="pres">
      <dgm:prSet presAssocID="{E43A7FD3-A865-4062-9BF0-533FE66E913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56589BB6-DEB6-408B-8504-04B039DD4BBA}" type="pres">
      <dgm:prSet presAssocID="{E43A7FD3-A865-4062-9BF0-533FE66E9131}" presName="spaceRect" presStyleCnt="0"/>
      <dgm:spPr/>
    </dgm:pt>
    <dgm:pt modelId="{7868E462-632B-49C8-9968-AC7BD4FF30AB}" type="pres">
      <dgm:prSet presAssocID="{E43A7FD3-A865-4062-9BF0-533FE66E9131}" presName="parTx" presStyleLbl="revTx" presStyleIdx="1" presStyleCnt="3">
        <dgm:presLayoutVars>
          <dgm:chMax val="0"/>
          <dgm:chPref val="0"/>
        </dgm:presLayoutVars>
      </dgm:prSet>
      <dgm:spPr/>
    </dgm:pt>
    <dgm:pt modelId="{B801B659-B8C2-4F2C-AB08-BAEA00EF7D74}" type="pres">
      <dgm:prSet presAssocID="{E93B2215-6F2A-49E3-A514-493F170ADB0B}" presName="sibTrans" presStyleCnt="0"/>
      <dgm:spPr/>
    </dgm:pt>
    <dgm:pt modelId="{90EDB828-4BC8-4478-915A-4FFF95D1EA02}" type="pres">
      <dgm:prSet presAssocID="{01F63448-2D64-4D72-8E06-B519C06686E0}" presName="compNode" presStyleCnt="0"/>
      <dgm:spPr/>
    </dgm:pt>
    <dgm:pt modelId="{EC08BC5A-13B9-453E-94C2-39907DA29A7D}" type="pres">
      <dgm:prSet presAssocID="{01F63448-2D64-4D72-8E06-B519C06686E0}" presName="bgRect" presStyleLbl="bgShp" presStyleIdx="2" presStyleCnt="3"/>
      <dgm:spPr/>
    </dgm:pt>
    <dgm:pt modelId="{2E00FECB-2D1E-437C-9F47-11DDFB4BF197}" type="pres">
      <dgm:prSet presAssocID="{01F63448-2D64-4D72-8E06-B519C06686E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B560F4A7-EB9F-4127-9CB9-E3797DDA0D51}" type="pres">
      <dgm:prSet presAssocID="{01F63448-2D64-4D72-8E06-B519C06686E0}" presName="spaceRect" presStyleCnt="0"/>
      <dgm:spPr/>
    </dgm:pt>
    <dgm:pt modelId="{355B3EAB-94D8-4731-B50E-42EEB408E1A6}" type="pres">
      <dgm:prSet presAssocID="{01F63448-2D64-4D72-8E06-B519C06686E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C02F50C-D0D5-468F-8F37-FBFA61EBE825}" type="presOf" srcId="{9160E4E8-7894-4232-B753-6615BC259462}" destId="{81891E70-E567-486A-A82E-7E2DB9B35316}" srcOrd="0" destOrd="0" presId="urn:microsoft.com/office/officeart/2018/2/layout/IconVerticalSolidList"/>
    <dgm:cxn modelId="{084C7F28-192E-4FF5-B048-007E8D5A03B5}" type="presOf" srcId="{01F63448-2D64-4D72-8E06-B519C06686E0}" destId="{355B3EAB-94D8-4731-B50E-42EEB408E1A6}" srcOrd="0" destOrd="0" presId="urn:microsoft.com/office/officeart/2018/2/layout/IconVerticalSolidList"/>
    <dgm:cxn modelId="{7A2FB24E-6419-4965-8433-03DA0144B4F0}" srcId="{B5814EC3-7489-4CF7-94B2-4EC1C22B7D55}" destId="{9160E4E8-7894-4232-B753-6615BC259462}" srcOrd="0" destOrd="0" parTransId="{C44A1B65-B8FF-47B6-93B9-8B7452F387A1}" sibTransId="{16315CE2-3235-4E38-81AA-723624BADD7A}"/>
    <dgm:cxn modelId="{D5119071-332E-47D0-B4E6-F72BE9EF73E9}" srcId="{B5814EC3-7489-4CF7-94B2-4EC1C22B7D55}" destId="{01F63448-2D64-4D72-8E06-B519C06686E0}" srcOrd="2" destOrd="0" parTransId="{0BBD95F0-7A5A-4A55-A6E7-57AD15684A9D}" sibTransId="{5C4434E9-3FCE-496F-A38F-025725A4E4D2}"/>
    <dgm:cxn modelId="{77EFDB7A-5AF1-4CA5-8D35-EE89A712D43E}" type="presOf" srcId="{E43A7FD3-A865-4062-9BF0-533FE66E9131}" destId="{7868E462-632B-49C8-9968-AC7BD4FF30AB}" srcOrd="0" destOrd="0" presId="urn:microsoft.com/office/officeart/2018/2/layout/IconVerticalSolidList"/>
    <dgm:cxn modelId="{556FC8E1-D02E-45D3-BCD5-8BF2570A9F76}" srcId="{B5814EC3-7489-4CF7-94B2-4EC1C22B7D55}" destId="{E43A7FD3-A865-4062-9BF0-533FE66E9131}" srcOrd="1" destOrd="0" parTransId="{3390E165-F9C1-44EA-89F1-74907689DF08}" sibTransId="{E93B2215-6F2A-49E3-A514-493F170ADB0B}"/>
    <dgm:cxn modelId="{E40B5EF3-F2ED-491F-B796-F2259C10B397}" type="presOf" srcId="{B5814EC3-7489-4CF7-94B2-4EC1C22B7D55}" destId="{924C5626-8884-4000-9DBE-F7E5C14E9CC9}" srcOrd="0" destOrd="0" presId="urn:microsoft.com/office/officeart/2018/2/layout/IconVerticalSolidList"/>
    <dgm:cxn modelId="{AA52A56F-218E-4BEA-A0F8-ACD4752E7828}" type="presParOf" srcId="{924C5626-8884-4000-9DBE-F7E5C14E9CC9}" destId="{BCD365A2-C1CF-4D09-A306-D6C3801B8B30}" srcOrd="0" destOrd="0" presId="urn:microsoft.com/office/officeart/2018/2/layout/IconVerticalSolidList"/>
    <dgm:cxn modelId="{AF6E8A3F-086A-4DC9-B75E-5BBA11F58038}" type="presParOf" srcId="{BCD365A2-C1CF-4D09-A306-D6C3801B8B30}" destId="{D409E565-56EA-4B28-9937-19439B68FD35}" srcOrd="0" destOrd="0" presId="urn:microsoft.com/office/officeart/2018/2/layout/IconVerticalSolidList"/>
    <dgm:cxn modelId="{0510128C-CD42-4CB2-B7B6-CC97FA80F2B1}" type="presParOf" srcId="{BCD365A2-C1CF-4D09-A306-D6C3801B8B30}" destId="{33AD81BF-4BD5-45ED-ABD7-46F4AD6395E5}" srcOrd="1" destOrd="0" presId="urn:microsoft.com/office/officeart/2018/2/layout/IconVerticalSolidList"/>
    <dgm:cxn modelId="{700422E4-5072-4657-9C0F-21F867397198}" type="presParOf" srcId="{BCD365A2-C1CF-4D09-A306-D6C3801B8B30}" destId="{63A7A51E-368B-49BA-8D6D-412D227AC2D7}" srcOrd="2" destOrd="0" presId="urn:microsoft.com/office/officeart/2018/2/layout/IconVerticalSolidList"/>
    <dgm:cxn modelId="{CBEE7214-16E0-45B5-BC36-2A01BCF126C7}" type="presParOf" srcId="{BCD365A2-C1CF-4D09-A306-D6C3801B8B30}" destId="{81891E70-E567-486A-A82E-7E2DB9B35316}" srcOrd="3" destOrd="0" presId="urn:microsoft.com/office/officeart/2018/2/layout/IconVerticalSolidList"/>
    <dgm:cxn modelId="{5BF3EF7B-32D8-4E35-ACBF-799549726792}" type="presParOf" srcId="{924C5626-8884-4000-9DBE-F7E5C14E9CC9}" destId="{20C76702-8A53-401F-B242-1058FE52FE1D}" srcOrd="1" destOrd="0" presId="urn:microsoft.com/office/officeart/2018/2/layout/IconVerticalSolidList"/>
    <dgm:cxn modelId="{4F2AAF56-F90B-4631-9EB3-6803AA07CB1F}" type="presParOf" srcId="{924C5626-8884-4000-9DBE-F7E5C14E9CC9}" destId="{93A493F5-F937-4114-A7DD-90958B6D5915}" srcOrd="2" destOrd="0" presId="urn:microsoft.com/office/officeart/2018/2/layout/IconVerticalSolidList"/>
    <dgm:cxn modelId="{4906738D-0A69-4959-B660-6DAA7E15E318}" type="presParOf" srcId="{93A493F5-F937-4114-A7DD-90958B6D5915}" destId="{B291601B-EE7A-4910-8EA4-FAE47B75216B}" srcOrd="0" destOrd="0" presId="urn:microsoft.com/office/officeart/2018/2/layout/IconVerticalSolidList"/>
    <dgm:cxn modelId="{3B1033A6-CC68-47FD-B6F5-E4AFA46A1FC0}" type="presParOf" srcId="{93A493F5-F937-4114-A7DD-90958B6D5915}" destId="{FD7A9695-AC38-4E03-8AC5-CFB6E02FE4D9}" srcOrd="1" destOrd="0" presId="urn:microsoft.com/office/officeart/2018/2/layout/IconVerticalSolidList"/>
    <dgm:cxn modelId="{78F32489-CA58-40C3-B8E4-A766F41D4F4C}" type="presParOf" srcId="{93A493F5-F937-4114-A7DD-90958B6D5915}" destId="{56589BB6-DEB6-408B-8504-04B039DD4BBA}" srcOrd="2" destOrd="0" presId="urn:microsoft.com/office/officeart/2018/2/layout/IconVerticalSolidList"/>
    <dgm:cxn modelId="{FD78F912-58CE-41C5-BCBC-B12D04AA2837}" type="presParOf" srcId="{93A493F5-F937-4114-A7DD-90958B6D5915}" destId="{7868E462-632B-49C8-9968-AC7BD4FF30AB}" srcOrd="3" destOrd="0" presId="urn:microsoft.com/office/officeart/2018/2/layout/IconVerticalSolidList"/>
    <dgm:cxn modelId="{6F6950C2-91A3-4E57-8E31-584525A3A38E}" type="presParOf" srcId="{924C5626-8884-4000-9DBE-F7E5C14E9CC9}" destId="{B801B659-B8C2-4F2C-AB08-BAEA00EF7D74}" srcOrd="3" destOrd="0" presId="urn:microsoft.com/office/officeart/2018/2/layout/IconVerticalSolidList"/>
    <dgm:cxn modelId="{5E0E7675-33B8-4BE1-BD30-AE05B2BB23EF}" type="presParOf" srcId="{924C5626-8884-4000-9DBE-F7E5C14E9CC9}" destId="{90EDB828-4BC8-4478-915A-4FFF95D1EA02}" srcOrd="4" destOrd="0" presId="urn:microsoft.com/office/officeart/2018/2/layout/IconVerticalSolidList"/>
    <dgm:cxn modelId="{AF9C67E4-4497-4834-B792-AF9F5AB8B749}" type="presParOf" srcId="{90EDB828-4BC8-4478-915A-4FFF95D1EA02}" destId="{EC08BC5A-13B9-453E-94C2-39907DA29A7D}" srcOrd="0" destOrd="0" presId="urn:microsoft.com/office/officeart/2018/2/layout/IconVerticalSolidList"/>
    <dgm:cxn modelId="{2C51E142-248D-4E2D-9351-C2C4F144C8B7}" type="presParOf" srcId="{90EDB828-4BC8-4478-915A-4FFF95D1EA02}" destId="{2E00FECB-2D1E-437C-9F47-11DDFB4BF197}" srcOrd="1" destOrd="0" presId="urn:microsoft.com/office/officeart/2018/2/layout/IconVerticalSolidList"/>
    <dgm:cxn modelId="{E10B8E26-FA52-4FA4-9423-23E0F5A81087}" type="presParOf" srcId="{90EDB828-4BC8-4478-915A-4FFF95D1EA02}" destId="{B560F4A7-EB9F-4127-9CB9-E3797DDA0D51}" srcOrd="2" destOrd="0" presId="urn:microsoft.com/office/officeart/2018/2/layout/IconVerticalSolidList"/>
    <dgm:cxn modelId="{2A9FEDA6-500B-45C4-900C-EB1AEB9F314F}" type="presParOf" srcId="{90EDB828-4BC8-4478-915A-4FFF95D1EA02}" destId="{355B3EAB-94D8-4731-B50E-42EEB408E1A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2FBD23-0C1C-434D-BE9F-37648D1AC25E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39AB4A2-8B55-4CE1-8A62-028C47399628}">
      <dgm:prSet/>
      <dgm:spPr/>
      <dgm:t>
        <a:bodyPr/>
        <a:lstStyle/>
        <a:p>
          <a:r>
            <a:rPr lang="en-GB" b="0" i="0"/>
            <a:t>spend around 40% of their time studying for their degree with an accredited teacher training provider</a:t>
          </a:r>
          <a:endParaRPr lang="en-US"/>
        </a:p>
      </dgm:t>
    </dgm:pt>
    <dgm:pt modelId="{1094E5C8-D5B9-4842-AD3A-2CF59D5BB3DB}" type="parTrans" cxnId="{5A133841-AC7D-46E0-A50E-666676631656}">
      <dgm:prSet/>
      <dgm:spPr/>
      <dgm:t>
        <a:bodyPr/>
        <a:lstStyle/>
        <a:p>
          <a:endParaRPr lang="en-US"/>
        </a:p>
      </dgm:t>
    </dgm:pt>
    <dgm:pt modelId="{AF6D5099-1EFB-4829-BD43-0A724B680E74}" type="sibTrans" cxnId="{5A133841-AC7D-46E0-A50E-666676631656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61355766-BE5B-4EC3-AF28-A94322432181}">
      <dgm:prSet/>
      <dgm:spPr/>
      <dgm:t>
        <a:bodyPr/>
        <a:lstStyle/>
        <a:p>
          <a:r>
            <a:rPr lang="en-GB" b="0" i="0"/>
            <a:t>gain qualified teacher status </a:t>
          </a:r>
          <a:endParaRPr lang="en-US"/>
        </a:p>
      </dgm:t>
    </dgm:pt>
    <dgm:pt modelId="{3E1F5A70-B538-4F86-B0F4-FBD37C0BDE88}" type="parTrans" cxnId="{853B5C1A-6BF9-4A78-A74F-97EA5072645A}">
      <dgm:prSet/>
      <dgm:spPr/>
      <dgm:t>
        <a:bodyPr/>
        <a:lstStyle/>
        <a:p>
          <a:endParaRPr lang="en-US"/>
        </a:p>
      </dgm:t>
    </dgm:pt>
    <dgm:pt modelId="{973E2287-C2EB-4F14-AA7F-7D19F7D35099}" type="sibTrans" cxnId="{853B5C1A-6BF9-4A78-A74F-97EA5072645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BDC3126-8DBE-4F3F-A914-23E51558F932}">
      <dgm:prSet/>
      <dgm:spPr/>
      <dgm:t>
        <a:bodyPr/>
        <a:lstStyle/>
        <a:p>
          <a:r>
            <a:rPr lang="en-GB" b="0" i="0"/>
            <a:t>have all tuition fees paid – no student debt!</a:t>
          </a:r>
          <a:endParaRPr lang="en-US"/>
        </a:p>
      </dgm:t>
    </dgm:pt>
    <dgm:pt modelId="{884EA9A0-15D4-4294-91C0-E8954D4FDCAA}" type="parTrans" cxnId="{9E64A640-A6EF-4FCA-91AC-04777F150707}">
      <dgm:prSet/>
      <dgm:spPr/>
      <dgm:t>
        <a:bodyPr/>
        <a:lstStyle/>
        <a:p>
          <a:endParaRPr lang="en-US"/>
        </a:p>
      </dgm:t>
    </dgm:pt>
    <dgm:pt modelId="{026AE89B-F705-400A-9D82-03247EBFA677}" type="sibTrans" cxnId="{9E64A640-A6EF-4FCA-91AC-04777F15070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76FDBA9-A341-47B9-8D70-B45805349F5F}" type="pres">
      <dgm:prSet presAssocID="{D82FBD23-0C1C-434D-BE9F-37648D1AC25E}" presName="Name0" presStyleCnt="0">
        <dgm:presLayoutVars>
          <dgm:animLvl val="lvl"/>
          <dgm:resizeHandles val="exact"/>
        </dgm:presLayoutVars>
      </dgm:prSet>
      <dgm:spPr/>
    </dgm:pt>
    <dgm:pt modelId="{5985940B-CE30-450A-8CF2-B144826EE49C}" type="pres">
      <dgm:prSet presAssocID="{D39AB4A2-8B55-4CE1-8A62-028C47399628}" presName="compositeNode" presStyleCnt="0">
        <dgm:presLayoutVars>
          <dgm:bulletEnabled val="1"/>
        </dgm:presLayoutVars>
      </dgm:prSet>
      <dgm:spPr/>
    </dgm:pt>
    <dgm:pt modelId="{93B34D09-964B-4C42-B43B-A08CC11E062E}" type="pres">
      <dgm:prSet presAssocID="{D39AB4A2-8B55-4CE1-8A62-028C47399628}" presName="bgRect" presStyleLbl="bgAccFollowNode1" presStyleIdx="0" presStyleCnt="3"/>
      <dgm:spPr/>
    </dgm:pt>
    <dgm:pt modelId="{FF27BA97-A3F8-4DB1-B58F-298C7CCB52A8}" type="pres">
      <dgm:prSet presAssocID="{AF6D5099-1EFB-4829-BD43-0A724B680E74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768533D5-D88E-434C-9189-D17D38F52C51}" type="pres">
      <dgm:prSet presAssocID="{D39AB4A2-8B55-4CE1-8A62-028C47399628}" presName="bottomLine" presStyleLbl="alignNode1" presStyleIdx="1" presStyleCnt="6">
        <dgm:presLayoutVars/>
      </dgm:prSet>
      <dgm:spPr/>
    </dgm:pt>
    <dgm:pt modelId="{CB1BFE47-07BA-4FAB-AE92-FCD3023AACBF}" type="pres">
      <dgm:prSet presAssocID="{D39AB4A2-8B55-4CE1-8A62-028C47399628}" presName="nodeText" presStyleLbl="bgAccFollowNode1" presStyleIdx="0" presStyleCnt="3">
        <dgm:presLayoutVars>
          <dgm:bulletEnabled val="1"/>
        </dgm:presLayoutVars>
      </dgm:prSet>
      <dgm:spPr/>
    </dgm:pt>
    <dgm:pt modelId="{0766B747-DB3A-4F83-AA84-D11686BC6E04}" type="pres">
      <dgm:prSet presAssocID="{AF6D5099-1EFB-4829-BD43-0A724B680E74}" presName="sibTrans" presStyleCnt="0"/>
      <dgm:spPr/>
    </dgm:pt>
    <dgm:pt modelId="{DD2A039A-B322-493F-9317-9D3091D75A81}" type="pres">
      <dgm:prSet presAssocID="{61355766-BE5B-4EC3-AF28-A94322432181}" presName="compositeNode" presStyleCnt="0">
        <dgm:presLayoutVars>
          <dgm:bulletEnabled val="1"/>
        </dgm:presLayoutVars>
      </dgm:prSet>
      <dgm:spPr/>
    </dgm:pt>
    <dgm:pt modelId="{BB183E81-CF73-43B1-A485-F98DAF5DDD11}" type="pres">
      <dgm:prSet presAssocID="{61355766-BE5B-4EC3-AF28-A94322432181}" presName="bgRect" presStyleLbl="bgAccFollowNode1" presStyleIdx="1" presStyleCnt="3"/>
      <dgm:spPr/>
    </dgm:pt>
    <dgm:pt modelId="{89B521B9-5ABD-48AD-93B4-2402C05B8417}" type="pres">
      <dgm:prSet presAssocID="{973E2287-C2EB-4F14-AA7F-7D19F7D35099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85BB36B-87F0-4821-88B0-4B91B2FDA01A}" type="pres">
      <dgm:prSet presAssocID="{61355766-BE5B-4EC3-AF28-A94322432181}" presName="bottomLine" presStyleLbl="alignNode1" presStyleIdx="3" presStyleCnt="6">
        <dgm:presLayoutVars/>
      </dgm:prSet>
      <dgm:spPr/>
    </dgm:pt>
    <dgm:pt modelId="{164AEB46-2636-4DB4-ABBF-655DE56554E0}" type="pres">
      <dgm:prSet presAssocID="{61355766-BE5B-4EC3-AF28-A94322432181}" presName="nodeText" presStyleLbl="bgAccFollowNode1" presStyleIdx="1" presStyleCnt="3">
        <dgm:presLayoutVars>
          <dgm:bulletEnabled val="1"/>
        </dgm:presLayoutVars>
      </dgm:prSet>
      <dgm:spPr/>
    </dgm:pt>
    <dgm:pt modelId="{787C259D-3DCA-4B51-A2AC-BF01A74B8624}" type="pres">
      <dgm:prSet presAssocID="{973E2287-C2EB-4F14-AA7F-7D19F7D35099}" presName="sibTrans" presStyleCnt="0"/>
      <dgm:spPr/>
    </dgm:pt>
    <dgm:pt modelId="{C4DF8B26-F260-46DD-8072-D2A53CFB5274}" type="pres">
      <dgm:prSet presAssocID="{7BDC3126-8DBE-4F3F-A914-23E51558F932}" presName="compositeNode" presStyleCnt="0">
        <dgm:presLayoutVars>
          <dgm:bulletEnabled val="1"/>
        </dgm:presLayoutVars>
      </dgm:prSet>
      <dgm:spPr/>
    </dgm:pt>
    <dgm:pt modelId="{88498A8A-E6CF-47BC-85CC-1C20FFEFA65E}" type="pres">
      <dgm:prSet presAssocID="{7BDC3126-8DBE-4F3F-A914-23E51558F932}" presName="bgRect" presStyleLbl="bgAccFollowNode1" presStyleIdx="2" presStyleCnt="3"/>
      <dgm:spPr/>
    </dgm:pt>
    <dgm:pt modelId="{254FC705-5446-4613-A273-03959ECAACA7}" type="pres">
      <dgm:prSet presAssocID="{026AE89B-F705-400A-9D82-03247EBFA677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857C9E26-BBB0-4530-A9BC-AAF60830FC68}" type="pres">
      <dgm:prSet presAssocID="{7BDC3126-8DBE-4F3F-A914-23E51558F932}" presName="bottomLine" presStyleLbl="alignNode1" presStyleIdx="5" presStyleCnt="6">
        <dgm:presLayoutVars/>
      </dgm:prSet>
      <dgm:spPr/>
    </dgm:pt>
    <dgm:pt modelId="{59812F3E-31CF-412F-8552-09135B3C1B45}" type="pres">
      <dgm:prSet presAssocID="{7BDC3126-8DBE-4F3F-A914-23E51558F932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25F3090B-F069-48DD-8858-581F95E05635}" type="presOf" srcId="{D82FBD23-0C1C-434D-BE9F-37648D1AC25E}" destId="{976FDBA9-A341-47B9-8D70-B45805349F5F}" srcOrd="0" destOrd="0" presId="urn:microsoft.com/office/officeart/2016/7/layout/BasicLinearProcessNumbered"/>
    <dgm:cxn modelId="{853B5C1A-6BF9-4A78-A74F-97EA5072645A}" srcId="{D82FBD23-0C1C-434D-BE9F-37648D1AC25E}" destId="{61355766-BE5B-4EC3-AF28-A94322432181}" srcOrd="1" destOrd="0" parTransId="{3E1F5A70-B538-4F86-B0F4-FBD37C0BDE88}" sibTransId="{973E2287-C2EB-4F14-AA7F-7D19F7D35099}"/>
    <dgm:cxn modelId="{9E64A640-A6EF-4FCA-91AC-04777F150707}" srcId="{D82FBD23-0C1C-434D-BE9F-37648D1AC25E}" destId="{7BDC3126-8DBE-4F3F-A914-23E51558F932}" srcOrd="2" destOrd="0" parTransId="{884EA9A0-15D4-4294-91C0-E8954D4FDCAA}" sibTransId="{026AE89B-F705-400A-9D82-03247EBFA677}"/>
    <dgm:cxn modelId="{7E0FAC5D-C127-4666-AB6A-478E74DD8998}" type="presOf" srcId="{D39AB4A2-8B55-4CE1-8A62-028C47399628}" destId="{CB1BFE47-07BA-4FAB-AE92-FCD3023AACBF}" srcOrd="1" destOrd="0" presId="urn:microsoft.com/office/officeart/2016/7/layout/BasicLinearProcessNumbered"/>
    <dgm:cxn modelId="{E9163E5E-0AAA-41F6-9655-12CA6D48F40D}" type="presOf" srcId="{973E2287-C2EB-4F14-AA7F-7D19F7D35099}" destId="{89B521B9-5ABD-48AD-93B4-2402C05B8417}" srcOrd="0" destOrd="0" presId="urn:microsoft.com/office/officeart/2016/7/layout/BasicLinearProcessNumbered"/>
    <dgm:cxn modelId="{5A133841-AC7D-46E0-A50E-666676631656}" srcId="{D82FBD23-0C1C-434D-BE9F-37648D1AC25E}" destId="{D39AB4A2-8B55-4CE1-8A62-028C47399628}" srcOrd="0" destOrd="0" parTransId="{1094E5C8-D5B9-4842-AD3A-2CF59D5BB3DB}" sibTransId="{AF6D5099-1EFB-4829-BD43-0A724B680E74}"/>
    <dgm:cxn modelId="{95DABE87-CD28-46EF-B2C7-0CD722313DCF}" type="presOf" srcId="{61355766-BE5B-4EC3-AF28-A94322432181}" destId="{164AEB46-2636-4DB4-ABBF-655DE56554E0}" srcOrd="1" destOrd="0" presId="urn:microsoft.com/office/officeart/2016/7/layout/BasicLinearProcessNumbered"/>
    <dgm:cxn modelId="{70CF4CA3-5ACD-412D-8961-5D5E5A5FB9B8}" type="presOf" srcId="{AF6D5099-1EFB-4829-BD43-0A724B680E74}" destId="{FF27BA97-A3F8-4DB1-B58F-298C7CCB52A8}" srcOrd="0" destOrd="0" presId="urn:microsoft.com/office/officeart/2016/7/layout/BasicLinearProcessNumbered"/>
    <dgm:cxn modelId="{E3E918A9-C7A6-4E40-B515-D72015E9E76B}" type="presOf" srcId="{61355766-BE5B-4EC3-AF28-A94322432181}" destId="{BB183E81-CF73-43B1-A485-F98DAF5DDD11}" srcOrd="0" destOrd="0" presId="urn:microsoft.com/office/officeart/2016/7/layout/BasicLinearProcessNumbered"/>
    <dgm:cxn modelId="{3C0DBCD5-D26B-4CFF-9CEB-0EB291CB66C1}" type="presOf" srcId="{026AE89B-F705-400A-9D82-03247EBFA677}" destId="{254FC705-5446-4613-A273-03959ECAACA7}" srcOrd="0" destOrd="0" presId="urn:microsoft.com/office/officeart/2016/7/layout/BasicLinearProcessNumbered"/>
    <dgm:cxn modelId="{E35F1FDA-E231-4ED8-A86A-FB2FCA506643}" type="presOf" srcId="{7BDC3126-8DBE-4F3F-A914-23E51558F932}" destId="{88498A8A-E6CF-47BC-85CC-1C20FFEFA65E}" srcOrd="0" destOrd="0" presId="urn:microsoft.com/office/officeart/2016/7/layout/BasicLinearProcessNumbered"/>
    <dgm:cxn modelId="{B12EB5DD-B501-4EC4-8592-2EEFA2EBCEFC}" type="presOf" srcId="{D39AB4A2-8B55-4CE1-8A62-028C47399628}" destId="{93B34D09-964B-4C42-B43B-A08CC11E062E}" srcOrd="0" destOrd="0" presId="urn:microsoft.com/office/officeart/2016/7/layout/BasicLinearProcessNumbered"/>
    <dgm:cxn modelId="{6BC84FF7-48CF-463E-8301-78411E041194}" type="presOf" srcId="{7BDC3126-8DBE-4F3F-A914-23E51558F932}" destId="{59812F3E-31CF-412F-8552-09135B3C1B45}" srcOrd="1" destOrd="0" presId="urn:microsoft.com/office/officeart/2016/7/layout/BasicLinearProcessNumbered"/>
    <dgm:cxn modelId="{E7F65095-BD91-4F91-9851-8CB91AB6AED0}" type="presParOf" srcId="{976FDBA9-A341-47B9-8D70-B45805349F5F}" destId="{5985940B-CE30-450A-8CF2-B144826EE49C}" srcOrd="0" destOrd="0" presId="urn:microsoft.com/office/officeart/2016/7/layout/BasicLinearProcessNumbered"/>
    <dgm:cxn modelId="{F6B78EA2-6AD6-4C34-B38E-20B877BB9ACA}" type="presParOf" srcId="{5985940B-CE30-450A-8CF2-B144826EE49C}" destId="{93B34D09-964B-4C42-B43B-A08CC11E062E}" srcOrd="0" destOrd="0" presId="urn:microsoft.com/office/officeart/2016/7/layout/BasicLinearProcessNumbered"/>
    <dgm:cxn modelId="{EECFF3EF-4C4A-4294-8872-42A9E19660EF}" type="presParOf" srcId="{5985940B-CE30-450A-8CF2-B144826EE49C}" destId="{FF27BA97-A3F8-4DB1-B58F-298C7CCB52A8}" srcOrd="1" destOrd="0" presId="urn:microsoft.com/office/officeart/2016/7/layout/BasicLinearProcessNumbered"/>
    <dgm:cxn modelId="{FCF9D08F-3BF1-40D7-BD69-FE9D868615A4}" type="presParOf" srcId="{5985940B-CE30-450A-8CF2-B144826EE49C}" destId="{768533D5-D88E-434C-9189-D17D38F52C51}" srcOrd="2" destOrd="0" presId="urn:microsoft.com/office/officeart/2016/7/layout/BasicLinearProcessNumbered"/>
    <dgm:cxn modelId="{7A11F529-6467-44A1-A99A-F5592858D96D}" type="presParOf" srcId="{5985940B-CE30-450A-8CF2-B144826EE49C}" destId="{CB1BFE47-07BA-4FAB-AE92-FCD3023AACBF}" srcOrd="3" destOrd="0" presId="urn:microsoft.com/office/officeart/2016/7/layout/BasicLinearProcessNumbered"/>
    <dgm:cxn modelId="{A0529DFA-3706-42C6-9036-B5A8527B0598}" type="presParOf" srcId="{976FDBA9-A341-47B9-8D70-B45805349F5F}" destId="{0766B747-DB3A-4F83-AA84-D11686BC6E04}" srcOrd="1" destOrd="0" presId="urn:microsoft.com/office/officeart/2016/7/layout/BasicLinearProcessNumbered"/>
    <dgm:cxn modelId="{16D8D0CA-8397-4A6B-96F7-795C1C8A9954}" type="presParOf" srcId="{976FDBA9-A341-47B9-8D70-B45805349F5F}" destId="{DD2A039A-B322-493F-9317-9D3091D75A81}" srcOrd="2" destOrd="0" presId="urn:microsoft.com/office/officeart/2016/7/layout/BasicLinearProcessNumbered"/>
    <dgm:cxn modelId="{D7D91890-7316-4B86-AF97-DBF0A71E51B1}" type="presParOf" srcId="{DD2A039A-B322-493F-9317-9D3091D75A81}" destId="{BB183E81-CF73-43B1-A485-F98DAF5DDD11}" srcOrd="0" destOrd="0" presId="urn:microsoft.com/office/officeart/2016/7/layout/BasicLinearProcessNumbered"/>
    <dgm:cxn modelId="{C9298491-67F0-4E48-985F-2B323DAC1014}" type="presParOf" srcId="{DD2A039A-B322-493F-9317-9D3091D75A81}" destId="{89B521B9-5ABD-48AD-93B4-2402C05B8417}" srcOrd="1" destOrd="0" presId="urn:microsoft.com/office/officeart/2016/7/layout/BasicLinearProcessNumbered"/>
    <dgm:cxn modelId="{A053CC74-F193-4B0A-92B2-1C36ECF5DEB2}" type="presParOf" srcId="{DD2A039A-B322-493F-9317-9D3091D75A81}" destId="{785BB36B-87F0-4821-88B0-4B91B2FDA01A}" srcOrd="2" destOrd="0" presId="urn:microsoft.com/office/officeart/2016/7/layout/BasicLinearProcessNumbered"/>
    <dgm:cxn modelId="{AC393E51-4098-4EE3-87E4-C331EC09F747}" type="presParOf" srcId="{DD2A039A-B322-493F-9317-9D3091D75A81}" destId="{164AEB46-2636-4DB4-ABBF-655DE56554E0}" srcOrd="3" destOrd="0" presId="urn:microsoft.com/office/officeart/2016/7/layout/BasicLinearProcessNumbered"/>
    <dgm:cxn modelId="{3A426C2F-F864-4544-84B5-2A7EED9C5B38}" type="presParOf" srcId="{976FDBA9-A341-47B9-8D70-B45805349F5F}" destId="{787C259D-3DCA-4B51-A2AC-BF01A74B8624}" srcOrd="3" destOrd="0" presId="urn:microsoft.com/office/officeart/2016/7/layout/BasicLinearProcessNumbered"/>
    <dgm:cxn modelId="{587DED49-4B3A-4131-8915-92CD31A64E91}" type="presParOf" srcId="{976FDBA9-A341-47B9-8D70-B45805349F5F}" destId="{C4DF8B26-F260-46DD-8072-D2A53CFB5274}" srcOrd="4" destOrd="0" presId="urn:microsoft.com/office/officeart/2016/7/layout/BasicLinearProcessNumbered"/>
    <dgm:cxn modelId="{830147F6-8DC5-439E-A053-30830FA6DC84}" type="presParOf" srcId="{C4DF8B26-F260-46DD-8072-D2A53CFB5274}" destId="{88498A8A-E6CF-47BC-85CC-1C20FFEFA65E}" srcOrd="0" destOrd="0" presId="urn:microsoft.com/office/officeart/2016/7/layout/BasicLinearProcessNumbered"/>
    <dgm:cxn modelId="{1AC26624-B718-4A45-8326-FEB1B9B5B5C8}" type="presParOf" srcId="{C4DF8B26-F260-46DD-8072-D2A53CFB5274}" destId="{254FC705-5446-4613-A273-03959ECAACA7}" srcOrd="1" destOrd="0" presId="urn:microsoft.com/office/officeart/2016/7/layout/BasicLinearProcessNumbered"/>
    <dgm:cxn modelId="{888ED8D4-46BB-4046-95A9-0559B7C16933}" type="presParOf" srcId="{C4DF8B26-F260-46DD-8072-D2A53CFB5274}" destId="{857C9E26-BBB0-4530-A9BC-AAF60830FC68}" srcOrd="2" destOrd="0" presId="urn:microsoft.com/office/officeart/2016/7/layout/BasicLinearProcessNumbered"/>
    <dgm:cxn modelId="{1DE28CAB-932D-4935-A88F-1F3ACA538093}" type="presParOf" srcId="{C4DF8B26-F260-46DD-8072-D2A53CFB5274}" destId="{59812F3E-31CF-412F-8552-09135B3C1B45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70AEE-5CBE-4BE5-9AB0-0AF4D5902E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C4E51E4-555E-482E-9579-40AF2E86C518}">
      <dgm:prSet/>
      <dgm:spPr/>
      <dgm:t>
        <a:bodyPr/>
        <a:lstStyle/>
        <a:p>
          <a:r>
            <a:rPr lang="en-GB" b="0" i="0"/>
            <a:t>Apprenticeships are a great way to attract new and diverse talent into schools.  </a:t>
          </a:r>
          <a:endParaRPr lang="en-US"/>
        </a:p>
      </dgm:t>
    </dgm:pt>
    <dgm:pt modelId="{7C24EA5C-1F4E-4792-97FD-FA6E6DE7EA79}" type="parTrans" cxnId="{42FA9785-F18C-4C73-946D-EEEDA8FCD9C8}">
      <dgm:prSet/>
      <dgm:spPr/>
      <dgm:t>
        <a:bodyPr/>
        <a:lstStyle/>
        <a:p>
          <a:endParaRPr lang="en-US"/>
        </a:p>
      </dgm:t>
    </dgm:pt>
    <dgm:pt modelId="{49093876-421C-46B3-B16F-CC3F80AEEA9D}" type="sibTrans" cxnId="{42FA9785-F18C-4C73-946D-EEEDA8FCD9C8}">
      <dgm:prSet/>
      <dgm:spPr/>
      <dgm:t>
        <a:bodyPr/>
        <a:lstStyle/>
        <a:p>
          <a:endParaRPr lang="en-US"/>
        </a:p>
      </dgm:t>
    </dgm:pt>
    <dgm:pt modelId="{D34263DD-540D-49B4-B39D-E68EC72345A2}">
      <dgm:prSet/>
      <dgm:spPr/>
      <dgm:t>
        <a:bodyPr/>
        <a:lstStyle/>
        <a:p>
          <a:r>
            <a:rPr lang="en-GB" b="0" i="0"/>
            <a:t>Consider ‘Apprenticeships First’ as way to recruit new roles e.g. Teaching Assistants. And, also to upskill existing staff.  </a:t>
          </a:r>
          <a:endParaRPr lang="en-US"/>
        </a:p>
      </dgm:t>
    </dgm:pt>
    <dgm:pt modelId="{D0302C3C-A585-419B-A218-92C5BFE02135}" type="parTrans" cxnId="{04E3221D-7114-4CA8-BB38-7F8F1F7A847F}">
      <dgm:prSet/>
      <dgm:spPr/>
      <dgm:t>
        <a:bodyPr/>
        <a:lstStyle/>
        <a:p>
          <a:endParaRPr lang="en-US"/>
        </a:p>
      </dgm:t>
    </dgm:pt>
    <dgm:pt modelId="{B247A324-75B6-4AC2-83F0-40A82053EE0F}" type="sibTrans" cxnId="{04E3221D-7114-4CA8-BB38-7F8F1F7A847F}">
      <dgm:prSet/>
      <dgm:spPr/>
      <dgm:t>
        <a:bodyPr/>
        <a:lstStyle/>
        <a:p>
          <a:endParaRPr lang="en-US"/>
        </a:p>
      </dgm:t>
    </dgm:pt>
    <dgm:pt modelId="{77501713-752E-4526-ACC7-79515858C76D}">
      <dgm:prSet/>
      <dgm:spPr/>
      <dgm:t>
        <a:bodyPr/>
        <a:lstStyle/>
        <a:p>
          <a:r>
            <a:rPr lang="en-GB" b="0" i="0"/>
            <a:t>The duration of the apprenticeship can be extended for staff working part-time.  </a:t>
          </a:r>
          <a:endParaRPr lang="en-US"/>
        </a:p>
      </dgm:t>
    </dgm:pt>
    <dgm:pt modelId="{07A09665-A900-43FB-91F0-8509B4ADC554}" type="parTrans" cxnId="{1DF3C265-EBEA-4091-8D9B-1BD18DA550F7}">
      <dgm:prSet/>
      <dgm:spPr/>
      <dgm:t>
        <a:bodyPr/>
        <a:lstStyle/>
        <a:p>
          <a:endParaRPr lang="en-US"/>
        </a:p>
      </dgm:t>
    </dgm:pt>
    <dgm:pt modelId="{62422218-3925-4677-B78E-8EE15E09E6D5}" type="sibTrans" cxnId="{1DF3C265-EBEA-4091-8D9B-1BD18DA550F7}">
      <dgm:prSet/>
      <dgm:spPr/>
      <dgm:t>
        <a:bodyPr/>
        <a:lstStyle/>
        <a:p>
          <a:endParaRPr lang="en-US"/>
        </a:p>
      </dgm:t>
    </dgm:pt>
    <dgm:pt modelId="{C21C6BD3-0158-435B-9CC1-CEC69BA5B85B}">
      <dgm:prSet/>
      <dgm:spPr/>
      <dgm:t>
        <a:bodyPr/>
        <a:lstStyle/>
        <a:p>
          <a:r>
            <a:rPr lang="en-GB" b="0" i="0"/>
            <a:t>The delivery of apprenticeships has changed, and ‘off-the-job’ learning no longer means losing a staff member for a day a week.  </a:t>
          </a:r>
          <a:endParaRPr lang="en-US"/>
        </a:p>
      </dgm:t>
    </dgm:pt>
    <dgm:pt modelId="{00026618-8E87-485A-A3FF-D7512BCF6E46}" type="parTrans" cxnId="{8DEF20FF-2E63-455E-B255-58351CB67ECD}">
      <dgm:prSet/>
      <dgm:spPr/>
      <dgm:t>
        <a:bodyPr/>
        <a:lstStyle/>
        <a:p>
          <a:endParaRPr lang="en-US"/>
        </a:p>
      </dgm:t>
    </dgm:pt>
    <dgm:pt modelId="{ACB1509C-9C53-4C3B-83AF-E32FD9CC8BFD}" type="sibTrans" cxnId="{8DEF20FF-2E63-455E-B255-58351CB67ECD}">
      <dgm:prSet/>
      <dgm:spPr/>
      <dgm:t>
        <a:bodyPr/>
        <a:lstStyle/>
        <a:p>
          <a:endParaRPr lang="en-US"/>
        </a:p>
      </dgm:t>
    </dgm:pt>
    <dgm:pt modelId="{25DDB089-8AFC-4B5C-BFE1-37337A417ABD}">
      <dgm:prSet/>
      <dgm:spPr/>
      <dgm:t>
        <a:bodyPr/>
        <a:lstStyle/>
        <a:p>
          <a:r>
            <a:rPr lang="en-GB" b="0" i="0"/>
            <a:t>The cost of apprenticeship training is covered by the apprenticeship levy for maintained and academy schools.  </a:t>
          </a:r>
          <a:endParaRPr lang="en-US"/>
        </a:p>
      </dgm:t>
    </dgm:pt>
    <dgm:pt modelId="{905F95D4-D2E8-4412-81BC-5799796C85F9}" type="parTrans" cxnId="{B5786DDA-421B-479E-86F3-F5C978743881}">
      <dgm:prSet/>
      <dgm:spPr/>
      <dgm:t>
        <a:bodyPr/>
        <a:lstStyle/>
        <a:p>
          <a:endParaRPr lang="en-US"/>
        </a:p>
      </dgm:t>
    </dgm:pt>
    <dgm:pt modelId="{5B61742B-3767-4DC9-801F-F37A769F5711}" type="sibTrans" cxnId="{B5786DDA-421B-479E-86F3-F5C978743881}">
      <dgm:prSet/>
      <dgm:spPr/>
      <dgm:t>
        <a:bodyPr/>
        <a:lstStyle/>
        <a:p>
          <a:endParaRPr lang="en-US"/>
        </a:p>
      </dgm:t>
    </dgm:pt>
    <dgm:pt modelId="{53F3B51A-BC72-4F4F-BF13-1C4E5EFDDEBF}">
      <dgm:prSet/>
      <dgm:spPr/>
      <dgm:t>
        <a:bodyPr/>
        <a:lstStyle/>
        <a:p>
          <a:r>
            <a:rPr lang="en-GB" b="0" i="0"/>
            <a:t>When planning for next years budget and looking at staffing requirements look at where you could use apprenticeship training to upskill and develop staff, or to recruit new staff members.  </a:t>
          </a:r>
          <a:endParaRPr lang="en-US"/>
        </a:p>
      </dgm:t>
    </dgm:pt>
    <dgm:pt modelId="{1E1F0D65-FB33-4D94-8387-67B745997FBF}" type="parTrans" cxnId="{0F0B3721-2893-44AE-AC64-1CF11A513FB3}">
      <dgm:prSet/>
      <dgm:spPr/>
      <dgm:t>
        <a:bodyPr/>
        <a:lstStyle/>
        <a:p>
          <a:endParaRPr lang="en-US"/>
        </a:p>
      </dgm:t>
    </dgm:pt>
    <dgm:pt modelId="{F0E7E33A-3301-4589-91F8-56EA38214CCB}" type="sibTrans" cxnId="{0F0B3721-2893-44AE-AC64-1CF11A513FB3}">
      <dgm:prSet/>
      <dgm:spPr/>
      <dgm:t>
        <a:bodyPr/>
        <a:lstStyle/>
        <a:p>
          <a:endParaRPr lang="en-US"/>
        </a:p>
      </dgm:t>
    </dgm:pt>
    <dgm:pt modelId="{09CB1A15-22CC-4B7E-A6AC-FEDC39211249}" type="pres">
      <dgm:prSet presAssocID="{E9770AEE-5CBE-4BE5-9AB0-0AF4D5902E00}" presName="linear" presStyleCnt="0">
        <dgm:presLayoutVars>
          <dgm:animLvl val="lvl"/>
          <dgm:resizeHandles val="exact"/>
        </dgm:presLayoutVars>
      </dgm:prSet>
      <dgm:spPr/>
    </dgm:pt>
    <dgm:pt modelId="{0E1C950C-8036-453C-9404-FEA744A56CF9}" type="pres">
      <dgm:prSet presAssocID="{3C4E51E4-555E-482E-9579-40AF2E86C51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EF4F9CE-5365-4FE4-9F6C-2E371695618C}" type="pres">
      <dgm:prSet presAssocID="{49093876-421C-46B3-B16F-CC3F80AEEA9D}" presName="spacer" presStyleCnt="0"/>
      <dgm:spPr/>
    </dgm:pt>
    <dgm:pt modelId="{D960A2E7-A340-4E43-98C1-98FBF265A48D}" type="pres">
      <dgm:prSet presAssocID="{D34263DD-540D-49B4-B39D-E68EC72345A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4EA07C2-D2C7-424B-9DE2-92106189D2C4}" type="pres">
      <dgm:prSet presAssocID="{B247A324-75B6-4AC2-83F0-40A82053EE0F}" presName="spacer" presStyleCnt="0"/>
      <dgm:spPr/>
    </dgm:pt>
    <dgm:pt modelId="{9330F414-FF09-4327-B4F1-477CD8D3B76E}" type="pres">
      <dgm:prSet presAssocID="{77501713-752E-4526-ACC7-79515858C76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F93E24C-4657-44E1-80B1-37E682D3EAE7}" type="pres">
      <dgm:prSet presAssocID="{62422218-3925-4677-B78E-8EE15E09E6D5}" presName="spacer" presStyleCnt="0"/>
      <dgm:spPr/>
    </dgm:pt>
    <dgm:pt modelId="{998F6CD3-04A8-4AE7-92E2-99C944F0E70A}" type="pres">
      <dgm:prSet presAssocID="{C21C6BD3-0158-435B-9CC1-CEC69BA5B85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3BACC93-32C4-4903-95E5-18AB453781FD}" type="pres">
      <dgm:prSet presAssocID="{ACB1509C-9C53-4C3B-83AF-E32FD9CC8BFD}" presName="spacer" presStyleCnt="0"/>
      <dgm:spPr/>
    </dgm:pt>
    <dgm:pt modelId="{3C94016A-8E1F-464B-AD7D-AF9E8C43E450}" type="pres">
      <dgm:prSet presAssocID="{25DDB089-8AFC-4B5C-BFE1-37337A417AB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7491F37-3714-416C-B537-57BFF5E8E9CC}" type="pres">
      <dgm:prSet presAssocID="{5B61742B-3767-4DC9-801F-F37A769F5711}" presName="spacer" presStyleCnt="0"/>
      <dgm:spPr/>
    </dgm:pt>
    <dgm:pt modelId="{F46299EC-82C1-48EA-9A4A-CA2B63921CAC}" type="pres">
      <dgm:prSet presAssocID="{53F3B51A-BC72-4F4F-BF13-1C4E5EFDDEB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4E3221D-7114-4CA8-BB38-7F8F1F7A847F}" srcId="{E9770AEE-5CBE-4BE5-9AB0-0AF4D5902E00}" destId="{D34263DD-540D-49B4-B39D-E68EC72345A2}" srcOrd="1" destOrd="0" parTransId="{D0302C3C-A585-419B-A218-92C5BFE02135}" sibTransId="{B247A324-75B6-4AC2-83F0-40A82053EE0F}"/>
    <dgm:cxn modelId="{0F0B3721-2893-44AE-AC64-1CF11A513FB3}" srcId="{E9770AEE-5CBE-4BE5-9AB0-0AF4D5902E00}" destId="{53F3B51A-BC72-4F4F-BF13-1C4E5EFDDEBF}" srcOrd="5" destOrd="0" parTransId="{1E1F0D65-FB33-4D94-8387-67B745997FBF}" sibTransId="{F0E7E33A-3301-4589-91F8-56EA38214CCB}"/>
    <dgm:cxn modelId="{1DF3C265-EBEA-4091-8D9B-1BD18DA550F7}" srcId="{E9770AEE-5CBE-4BE5-9AB0-0AF4D5902E00}" destId="{77501713-752E-4526-ACC7-79515858C76D}" srcOrd="2" destOrd="0" parTransId="{07A09665-A900-43FB-91F0-8509B4ADC554}" sibTransId="{62422218-3925-4677-B78E-8EE15E09E6D5}"/>
    <dgm:cxn modelId="{F8EADF56-B7CA-4893-A894-406059A64505}" type="presOf" srcId="{53F3B51A-BC72-4F4F-BF13-1C4E5EFDDEBF}" destId="{F46299EC-82C1-48EA-9A4A-CA2B63921CAC}" srcOrd="0" destOrd="0" presId="urn:microsoft.com/office/officeart/2005/8/layout/vList2"/>
    <dgm:cxn modelId="{42FA9785-F18C-4C73-946D-EEEDA8FCD9C8}" srcId="{E9770AEE-5CBE-4BE5-9AB0-0AF4D5902E00}" destId="{3C4E51E4-555E-482E-9579-40AF2E86C518}" srcOrd="0" destOrd="0" parTransId="{7C24EA5C-1F4E-4792-97FD-FA6E6DE7EA79}" sibTransId="{49093876-421C-46B3-B16F-CC3F80AEEA9D}"/>
    <dgm:cxn modelId="{9EA3B49D-6A01-44E3-8E5B-CA3A5C579E4D}" type="presOf" srcId="{E9770AEE-5CBE-4BE5-9AB0-0AF4D5902E00}" destId="{09CB1A15-22CC-4B7E-A6AC-FEDC39211249}" srcOrd="0" destOrd="0" presId="urn:microsoft.com/office/officeart/2005/8/layout/vList2"/>
    <dgm:cxn modelId="{632187B1-1B85-4D8D-8A00-09B7BDC065A9}" type="presOf" srcId="{77501713-752E-4526-ACC7-79515858C76D}" destId="{9330F414-FF09-4327-B4F1-477CD8D3B76E}" srcOrd="0" destOrd="0" presId="urn:microsoft.com/office/officeart/2005/8/layout/vList2"/>
    <dgm:cxn modelId="{3F6776C6-4793-40C5-A7EA-E4FC36C61D89}" type="presOf" srcId="{D34263DD-540D-49B4-B39D-E68EC72345A2}" destId="{D960A2E7-A340-4E43-98C1-98FBF265A48D}" srcOrd="0" destOrd="0" presId="urn:microsoft.com/office/officeart/2005/8/layout/vList2"/>
    <dgm:cxn modelId="{821F2FCF-2B0C-44CB-9446-8DA35EEC7ABE}" type="presOf" srcId="{25DDB089-8AFC-4B5C-BFE1-37337A417ABD}" destId="{3C94016A-8E1F-464B-AD7D-AF9E8C43E450}" srcOrd="0" destOrd="0" presId="urn:microsoft.com/office/officeart/2005/8/layout/vList2"/>
    <dgm:cxn modelId="{B5786DDA-421B-479E-86F3-F5C978743881}" srcId="{E9770AEE-5CBE-4BE5-9AB0-0AF4D5902E00}" destId="{25DDB089-8AFC-4B5C-BFE1-37337A417ABD}" srcOrd="4" destOrd="0" parTransId="{905F95D4-D2E8-4412-81BC-5799796C85F9}" sibTransId="{5B61742B-3767-4DC9-801F-F37A769F5711}"/>
    <dgm:cxn modelId="{B9C049E4-1F76-40C0-8C33-6BAE88A978BA}" type="presOf" srcId="{C21C6BD3-0158-435B-9CC1-CEC69BA5B85B}" destId="{998F6CD3-04A8-4AE7-92E2-99C944F0E70A}" srcOrd="0" destOrd="0" presId="urn:microsoft.com/office/officeart/2005/8/layout/vList2"/>
    <dgm:cxn modelId="{A3C0EAF3-8A87-41BC-A6F9-6F23D13619CB}" type="presOf" srcId="{3C4E51E4-555E-482E-9579-40AF2E86C518}" destId="{0E1C950C-8036-453C-9404-FEA744A56CF9}" srcOrd="0" destOrd="0" presId="urn:microsoft.com/office/officeart/2005/8/layout/vList2"/>
    <dgm:cxn modelId="{8DEF20FF-2E63-455E-B255-58351CB67ECD}" srcId="{E9770AEE-5CBE-4BE5-9AB0-0AF4D5902E00}" destId="{C21C6BD3-0158-435B-9CC1-CEC69BA5B85B}" srcOrd="3" destOrd="0" parTransId="{00026618-8E87-485A-A3FF-D7512BCF6E46}" sibTransId="{ACB1509C-9C53-4C3B-83AF-E32FD9CC8BFD}"/>
    <dgm:cxn modelId="{DCECF15E-C83B-4812-B2B6-5C15F56BBE7C}" type="presParOf" srcId="{09CB1A15-22CC-4B7E-A6AC-FEDC39211249}" destId="{0E1C950C-8036-453C-9404-FEA744A56CF9}" srcOrd="0" destOrd="0" presId="urn:microsoft.com/office/officeart/2005/8/layout/vList2"/>
    <dgm:cxn modelId="{89E0875D-70C5-465E-93BF-60FF0A3FF971}" type="presParOf" srcId="{09CB1A15-22CC-4B7E-A6AC-FEDC39211249}" destId="{FEF4F9CE-5365-4FE4-9F6C-2E371695618C}" srcOrd="1" destOrd="0" presId="urn:microsoft.com/office/officeart/2005/8/layout/vList2"/>
    <dgm:cxn modelId="{28669A80-6A42-44A4-8FC6-A3BDF27B15E3}" type="presParOf" srcId="{09CB1A15-22CC-4B7E-A6AC-FEDC39211249}" destId="{D960A2E7-A340-4E43-98C1-98FBF265A48D}" srcOrd="2" destOrd="0" presId="urn:microsoft.com/office/officeart/2005/8/layout/vList2"/>
    <dgm:cxn modelId="{2BE1473F-2E3A-4E6E-B933-B84A5DE312E9}" type="presParOf" srcId="{09CB1A15-22CC-4B7E-A6AC-FEDC39211249}" destId="{84EA07C2-D2C7-424B-9DE2-92106189D2C4}" srcOrd="3" destOrd="0" presId="urn:microsoft.com/office/officeart/2005/8/layout/vList2"/>
    <dgm:cxn modelId="{97C17355-A368-43AD-AF51-303795EF5A87}" type="presParOf" srcId="{09CB1A15-22CC-4B7E-A6AC-FEDC39211249}" destId="{9330F414-FF09-4327-B4F1-477CD8D3B76E}" srcOrd="4" destOrd="0" presId="urn:microsoft.com/office/officeart/2005/8/layout/vList2"/>
    <dgm:cxn modelId="{3B6AEC2F-7BEC-4FF1-90EF-137D7985E1AE}" type="presParOf" srcId="{09CB1A15-22CC-4B7E-A6AC-FEDC39211249}" destId="{0F93E24C-4657-44E1-80B1-37E682D3EAE7}" srcOrd="5" destOrd="0" presId="urn:microsoft.com/office/officeart/2005/8/layout/vList2"/>
    <dgm:cxn modelId="{594C2465-9BFA-43AE-9E46-CAC420AA5F26}" type="presParOf" srcId="{09CB1A15-22CC-4B7E-A6AC-FEDC39211249}" destId="{998F6CD3-04A8-4AE7-92E2-99C944F0E70A}" srcOrd="6" destOrd="0" presId="urn:microsoft.com/office/officeart/2005/8/layout/vList2"/>
    <dgm:cxn modelId="{65FF0E03-0979-4898-826B-E100F4211252}" type="presParOf" srcId="{09CB1A15-22CC-4B7E-A6AC-FEDC39211249}" destId="{13BACC93-32C4-4903-95E5-18AB453781FD}" srcOrd="7" destOrd="0" presId="urn:microsoft.com/office/officeart/2005/8/layout/vList2"/>
    <dgm:cxn modelId="{ABBE8CC6-0966-42B8-9653-77CADA273D21}" type="presParOf" srcId="{09CB1A15-22CC-4B7E-A6AC-FEDC39211249}" destId="{3C94016A-8E1F-464B-AD7D-AF9E8C43E450}" srcOrd="8" destOrd="0" presId="urn:microsoft.com/office/officeart/2005/8/layout/vList2"/>
    <dgm:cxn modelId="{53E60148-BD99-4B34-AEC7-135389B589E9}" type="presParOf" srcId="{09CB1A15-22CC-4B7E-A6AC-FEDC39211249}" destId="{D7491F37-3714-416C-B537-57BFF5E8E9CC}" srcOrd="9" destOrd="0" presId="urn:microsoft.com/office/officeart/2005/8/layout/vList2"/>
    <dgm:cxn modelId="{4D13B067-5064-4B5F-B884-22F97AFA6577}" type="presParOf" srcId="{09CB1A15-22CC-4B7E-A6AC-FEDC39211249}" destId="{F46299EC-82C1-48EA-9A4A-CA2B63921CA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342519-342B-4BC7-A1F5-71D2DFF96B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B18BB6A-4F3A-4472-B73F-4DCCC69F81A4}">
      <dgm:prSet/>
      <dgm:spPr/>
      <dgm:t>
        <a:bodyPr/>
        <a:lstStyle/>
        <a:p>
          <a:r>
            <a:rPr lang="en-GB" b="0" i="0"/>
            <a:t>To find out more about the apprenticeships available and those in-development please look at the </a:t>
          </a:r>
          <a:r>
            <a:rPr lang="en-GB" b="0" i="0">
              <a:hlinkClick xmlns:r="http://schemas.openxmlformats.org/officeDocument/2006/relationships" r:id="rId1"/>
            </a:rPr>
            <a:t>Institute for Apprenticeships </a:t>
          </a:r>
          <a:r>
            <a:rPr lang="en-GB" b="0" i="0"/>
            <a:t>where you can search using key words.  </a:t>
          </a:r>
          <a:endParaRPr lang="en-US"/>
        </a:p>
      </dgm:t>
    </dgm:pt>
    <dgm:pt modelId="{E22559C7-4481-4941-BF70-86F81E61FDA1}" type="parTrans" cxnId="{6C73A66A-FDA1-41AE-8B9A-F8279D217A0C}">
      <dgm:prSet/>
      <dgm:spPr/>
      <dgm:t>
        <a:bodyPr/>
        <a:lstStyle/>
        <a:p>
          <a:endParaRPr lang="en-US"/>
        </a:p>
      </dgm:t>
    </dgm:pt>
    <dgm:pt modelId="{53FE1D3A-CF8F-42B0-A83D-DF89063214F0}" type="sibTrans" cxnId="{6C73A66A-FDA1-41AE-8B9A-F8279D217A0C}">
      <dgm:prSet/>
      <dgm:spPr/>
      <dgm:t>
        <a:bodyPr/>
        <a:lstStyle/>
        <a:p>
          <a:endParaRPr lang="en-US"/>
        </a:p>
      </dgm:t>
    </dgm:pt>
    <dgm:pt modelId="{92892B32-23A7-4B45-BD05-2A423BF43965}">
      <dgm:prSet/>
      <dgm:spPr/>
      <dgm:t>
        <a:bodyPr/>
        <a:lstStyle/>
        <a:p>
          <a:r>
            <a:rPr lang="en-GB" b="0" i="0"/>
            <a:t>Also, the </a:t>
          </a:r>
          <a:r>
            <a:rPr lang="en-GB" b="0" i="0">
              <a:hlinkClick xmlns:r="http://schemas.openxmlformats.org/officeDocument/2006/relationships" r:id="rId2"/>
            </a:rPr>
            <a:t>LGA mapping tool </a:t>
          </a:r>
          <a:r>
            <a:rPr lang="en-GB" b="0" i="0"/>
            <a:t>has mapped apprenticeships to commonly found roles in schools.  </a:t>
          </a:r>
          <a:endParaRPr lang="en-US"/>
        </a:p>
      </dgm:t>
    </dgm:pt>
    <dgm:pt modelId="{8E1EA76D-F530-4395-A15A-35E2DC476BCD}" type="parTrans" cxnId="{FE6580DF-0F64-412E-B10C-3B9065EF70EF}">
      <dgm:prSet/>
      <dgm:spPr/>
      <dgm:t>
        <a:bodyPr/>
        <a:lstStyle/>
        <a:p>
          <a:endParaRPr lang="en-US"/>
        </a:p>
      </dgm:t>
    </dgm:pt>
    <dgm:pt modelId="{7FC1166E-4B68-459D-BAC7-5CBEB9A9FDED}" type="sibTrans" cxnId="{FE6580DF-0F64-412E-B10C-3B9065EF70EF}">
      <dgm:prSet/>
      <dgm:spPr/>
      <dgm:t>
        <a:bodyPr/>
        <a:lstStyle/>
        <a:p>
          <a:endParaRPr lang="en-US"/>
        </a:p>
      </dgm:t>
    </dgm:pt>
    <dgm:pt modelId="{AA1F7375-AE64-4E6E-AECB-A1DEDECC2069}">
      <dgm:prSet/>
      <dgm:spPr/>
      <dgm:t>
        <a:bodyPr/>
        <a:lstStyle/>
        <a:p>
          <a:r>
            <a:rPr lang="en-GB" b="0" i="0"/>
            <a:t>Gemma Lenton – Workforce Development Specialist – </a:t>
          </a:r>
          <a:r>
            <a:rPr lang="en-GB" b="0" i="0">
              <a:hlinkClick xmlns:r="http://schemas.openxmlformats.org/officeDocument/2006/relationships" r:id="rId3"/>
            </a:rPr>
            <a:t>gemma.lenton@wokingham.gov.uk</a:t>
          </a:r>
          <a:r>
            <a:rPr lang="en-GB" b="0" i="0"/>
            <a:t> </a:t>
          </a:r>
          <a:endParaRPr lang="en-US"/>
        </a:p>
      </dgm:t>
    </dgm:pt>
    <dgm:pt modelId="{38818C3A-39BA-4AC5-B6D2-FDA51BBCD10D}" type="parTrans" cxnId="{84603172-D633-47F5-B319-87AAA7CFFAA8}">
      <dgm:prSet/>
      <dgm:spPr/>
      <dgm:t>
        <a:bodyPr/>
        <a:lstStyle/>
        <a:p>
          <a:endParaRPr lang="en-US"/>
        </a:p>
      </dgm:t>
    </dgm:pt>
    <dgm:pt modelId="{0BB05C1B-9512-4837-9D25-97B5E9A64131}" type="sibTrans" cxnId="{84603172-D633-47F5-B319-87AAA7CFFAA8}">
      <dgm:prSet/>
      <dgm:spPr/>
      <dgm:t>
        <a:bodyPr/>
        <a:lstStyle/>
        <a:p>
          <a:endParaRPr lang="en-US"/>
        </a:p>
      </dgm:t>
    </dgm:pt>
    <dgm:pt modelId="{8D109B10-4178-482A-8572-58F3E9F22AD5}" type="pres">
      <dgm:prSet presAssocID="{08342519-342B-4BC7-A1F5-71D2DFF96B2D}" presName="root" presStyleCnt="0">
        <dgm:presLayoutVars>
          <dgm:dir/>
          <dgm:resizeHandles val="exact"/>
        </dgm:presLayoutVars>
      </dgm:prSet>
      <dgm:spPr/>
    </dgm:pt>
    <dgm:pt modelId="{1C09D77F-8F38-4398-B4F6-5FD588392C03}" type="pres">
      <dgm:prSet presAssocID="{5B18BB6A-4F3A-4472-B73F-4DCCC69F81A4}" presName="compNode" presStyleCnt="0"/>
      <dgm:spPr/>
    </dgm:pt>
    <dgm:pt modelId="{1BB1A7E7-C8FA-4D3F-A096-5C9B353EE342}" type="pres">
      <dgm:prSet presAssocID="{5B18BB6A-4F3A-4472-B73F-4DCCC69F81A4}" presName="bgRect" presStyleLbl="bgShp" presStyleIdx="0" presStyleCnt="3"/>
      <dgm:spPr/>
    </dgm:pt>
    <dgm:pt modelId="{DBBA5D53-CF7F-4FD9-82D9-E875D221A990}" type="pres">
      <dgm:prSet presAssocID="{5B18BB6A-4F3A-4472-B73F-4DCCC69F81A4}" presName="iconRect" presStyleLbl="nod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7052DC0-39EE-467F-8B46-5413749C6820}" type="pres">
      <dgm:prSet presAssocID="{5B18BB6A-4F3A-4472-B73F-4DCCC69F81A4}" presName="spaceRect" presStyleCnt="0"/>
      <dgm:spPr/>
    </dgm:pt>
    <dgm:pt modelId="{3FB346AF-BFC3-445C-944D-E850B1C00AD8}" type="pres">
      <dgm:prSet presAssocID="{5B18BB6A-4F3A-4472-B73F-4DCCC69F81A4}" presName="parTx" presStyleLbl="revTx" presStyleIdx="0" presStyleCnt="3">
        <dgm:presLayoutVars>
          <dgm:chMax val="0"/>
          <dgm:chPref val="0"/>
        </dgm:presLayoutVars>
      </dgm:prSet>
      <dgm:spPr/>
    </dgm:pt>
    <dgm:pt modelId="{3552101B-DC6C-4927-AC3A-BC7D0D8C76F0}" type="pres">
      <dgm:prSet presAssocID="{53FE1D3A-CF8F-42B0-A83D-DF89063214F0}" presName="sibTrans" presStyleCnt="0"/>
      <dgm:spPr/>
    </dgm:pt>
    <dgm:pt modelId="{69E64EDC-49E2-4171-B8EE-F726017ECF24}" type="pres">
      <dgm:prSet presAssocID="{92892B32-23A7-4B45-BD05-2A423BF43965}" presName="compNode" presStyleCnt="0"/>
      <dgm:spPr/>
    </dgm:pt>
    <dgm:pt modelId="{8C157EB8-C3A1-426A-BAC0-8341F4EB7E29}" type="pres">
      <dgm:prSet presAssocID="{92892B32-23A7-4B45-BD05-2A423BF43965}" presName="bgRect" presStyleLbl="bgShp" presStyleIdx="1" presStyleCnt="3"/>
      <dgm:spPr/>
    </dgm:pt>
    <dgm:pt modelId="{59D16764-138E-402F-B3B8-7E6EB1C334B1}" type="pres">
      <dgm:prSet presAssocID="{92892B32-23A7-4B45-BD05-2A423BF43965}" presName="iconRect" presStyleLbl="node1" presStyleIdx="1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A327FFB7-6572-4D6E-BEE7-E71F56154946}" type="pres">
      <dgm:prSet presAssocID="{92892B32-23A7-4B45-BD05-2A423BF43965}" presName="spaceRect" presStyleCnt="0"/>
      <dgm:spPr/>
    </dgm:pt>
    <dgm:pt modelId="{7399E8CE-25F5-43EE-8850-FC6F5A9F2CDF}" type="pres">
      <dgm:prSet presAssocID="{92892B32-23A7-4B45-BD05-2A423BF43965}" presName="parTx" presStyleLbl="revTx" presStyleIdx="1" presStyleCnt="3">
        <dgm:presLayoutVars>
          <dgm:chMax val="0"/>
          <dgm:chPref val="0"/>
        </dgm:presLayoutVars>
      </dgm:prSet>
      <dgm:spPr/>
    </dgm:pt>
    <dgm:pt modelId="{F597A9D3-0C74-4549-B9CD-517FA07B258C}" type="pres">
      <dgm:prSet presAssocID="{7FC1166E-4B68-459D-BAC7-5CBEB9A9FDED}" presName="sibTrans" presStyleCnt="0"/>
      <dgm:spPr/>
    </dgm:pt>
    <dgm:pt modelId="{50FDE67E-42FC-4EA3-9139-93082FB27C1C}" type="pres">
      <dgm:prSet presAssocID="{AA1F7375-AE64-4E6E-AECB-A1DEDECC2069}" presName="compNode" presStyleCnt="0"/>
      <dgm:spPr/>
    </dgm:pt>
    <dgm:pt modelId="{094B3A16-84AD-4E94-8D2D-134B5DFDE574}" type="pres">
      <dgm:prSet presAssocID="{AA1F7375-AE64-4E6E-AECB-A1DEDECC2069}" presName="bgRect" presStyleLbl="bgShp" presStyleIdx="2" presStyleCnt="3"/>
      <dgm:spPr/>
    </dgm:pt>
    <dgm:pt modelId="{E37E6DCF-F724-45BF-9DF5-5927A1B53EA8}" type="pres">
      <dgm:prSet presAssocID="{AA1F7375-AE64-4E6E-AECB-A1DEDECC2069}" presName="iconRect" presStyleLbl="node1" presStyleIdx="2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E5CF7D88-3DDB-4CE4-A700-17AAA0777528}" type="pres">
      <dgm:prSet presAssocID="{AA1F7375-AE64-4E6E-AECB-A1DEDECC2069}" presName="spaceRect" presStyleCnt="0"/>
      <dgm:spPr/>
    </dgm:pt>
    <dgm:pt modelId="{32E80F07-33CD-4704-B877-93C89BF2B0E9}" type="pres">
      <dgm:prSet presAssocID="{AA1F7375-AE64-4E6E-AECB-A1DEDECC206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8334B30-B00F-40A2-A8D8-E0E6BB6790C2}" type="presOf" srcId="{08342519-342B-4BC7-A1F5-71D2DFF96B2D}" destId="{8D109B10-4178-482A-8572-58F3E9F22AD5}" srcOrd="0" destOrd="0" presId="urn:microsoft.com/office/officeart/2018/2/layout/IconVerticalSolidList"/>
    <dgm:cxn modelId="{6C73A66A-FDA1-41AE-8B9A-F8279D217A0C}" srcId="{08342519-342B-4BC7-A1F5-71D2DFF96B2D}" destId="{5B18BB6A-4F3A-4472-B73F-4DCCC69F81A4}" srcOrd="0" destOrd="0" parTransId="{E22559C7-4481-4941-BF70-86F81E61FDA1}" sibTransId="{53FE1D3A-CF8F-42B0-A83D-DF89063214F0}"/>
    <dgm:cxn modelId="{84603172-D633-47F5-B319-87AAA7CFFAA8}" srcId="{08342519-342B-4BC7-A1F5-71D2DFF96B2D}" destId="{AA1F7375-AE64-4E6E-AECB-A1DEDECC2069}" srcOrd="2" destOrd="0" parTransId="{38818C3A-39BA-4AC5-B6D2-FDA51BBCD10D}" sibTransId="{0BB05C1B-9512-4837-9D25-97B5E9A64131}"/>
    <dgm:cxn modelId="{3E38E889-3023-4A7F-B2FF-13EB0EF895FE}" type="presOf" srcId="{AA1F7375-AE64-4E6E-AECB-A1DEDECC2069}" destId="{32E80F07-33CD-4704-B877-93C89BF2B0E9}" srcOrd="0" destOrd="0" presId="urn:microsoft.com/office/officeart/2018/2/layout/IconVerticalSolidList"/>
    <dgm:cxn modelId="{5CA659A2-870D-450B-8BA9-54D6AB636DB4}" type="presOf" srcId="{92892B32-23A7-4B45-BD05-2A423BF43965}" destId="{7399E8CE-25F5-43EE-8850-FC6F5A9F2CDF}" srcOrd="0" destOrd="0" presId="urn:microsoft.com/office/officeart/2018/2/layout/IconVerticalSolidList"/>
    <dgm:cxn modelId="{493BE7C5-4FB6-4A6F-A1AC-72D5617DCA89}" type="presOf" srcId="{5B18BB6A-4F3A-4472-B73F-4DCCC69F81A4}" destId="{3FB346AF-BFC3-445C-944D-E850B1C00AD8}" srcOrd="0" destOrd="0" presId="urn:microsoft.com/office/officeart/2018/2/layout/IconVerticalSolidList"/>
    <dgm:cxn modelId="{FE6580DF-0F64-412E-B10C-3B9065EF70EF}" srcId="{08342519-342B-4BC7-A1F5-71D2DFF96B2D}" destId="{92892B32-23A7-4B45-BD05-2A423BF43965}" srcOrd="1" destOrd="0" parTransId="{8E1EA76D-F530-4395-A15A-35E2DC476BCD}" sibTransId="{7FC1166E-4B68-459D-BAC7-5CBEB9A9FDED}"/>
    <dgm:cxn modelId="{DB5A6584-DFB3-45F2-B0FC-9F773D429B16}" type="presParOf" srcId="{8D109B10-4178-482A-8572-58F3E9F22AD5}" destId="{1C09D77F-8F38-4398-B4F6-5FD588392C03}" srcOrd="0" destOrd="0" presId="urn:microsoft.com/office/officeart/2018/2/layout/IconVerticalSolidList"/>
    <dgm:cxn modelId="{D8F8E800-5B52-403C-8F55-244162F48971}" type="presParOf" srcId="{1C09D77F-8F38-4398-B4F6-5FD588392C03}" destId="{1BB1A7E7-C8FA-4D3F-A096-5C9B353EE342}" srcOrd="0" destOrd="0" presId="urn:microsoft.com/office/officeart/2018/2/layout/IconVerticalSolidList"/>
    <dgm:cxn modelId="{7E37462F-E5A3-4D47-B3D3-C65C17A451A8}" type="presParOf" srcId="{1C09D77F-8F38-4398-B4F6-5FD588392C03}" destId="{DBBA5D53-CF7F-4FD9-82D9-E875D221A990}" srcOrd="1" destOrd="0" presId="urn:microsoft.com/office/officeart/2018/2/layout/IconVerticalSolidList"/>
    <dgm:cxn modelId="{8679A2AA-1521-4616-937D-58C5B3A2B6E8}" type="presParOf" srcId="{1C09D77F-8F38-4398-B4F6-5FD588392C03}" destId="{37052DC0-39EE-467F-8B46-5413749C6820}" srcOrd="2" destOrd="0" presId="urn:microsoft.com/office/officeart/2018/2/layout/IconVerticalSolidList"/>
    <dgm:cxn modelId="{59CE036E-A5B7-4034-ACC6-EF711D53A78E}" type="presParOf" srcId="{1C09D77F-8F38-4398-B4F6-5FD588392C03}" destId="{3FB346AF-BFC3-445C-944D-E850B1C00AD8}" srcOrd="3" destOrd="0" presId="urn:microsoft.com/office/officeart/2018/2/layout/IconVerticalSolidList"/>
    <dgm:cxn modelId="{0C07C546-0E75-4178-9FF0-09364355F125}" type="presParOf" srcId="{8D109B10-4178-482A-8572-58F3E9F22AD5}" destId="{3552101B-DC6C-4927-AC3A-BC7D0D8C76F0}" srcOrd="1" destOrd="0" presId="urn:microsoft.com/office/officeart/2018/2/layout/IconVerticalSolidList"/>
    <dgm:cxn modelId="{A71D5C60-287A-4A83-9947-196ED3684852}" type="presParOf" srcId="{8D109B10-4178-482A-8572-58F3E9F22AD5}" destId="{69E64EDC-49E2-4171-B8EE-F726017ECF24}" srcOrd="2" destOrd="0" presId="urn:microsoft.com/office/officeart/2018/2/layout/IconVerticalSolidList"/>
    <dgm:cxn modelId="{B1534B82-41E9-44BC-84FB-1B080427EAAC}" type="presParOf" srcId="{69E64EDC-49E2-4171-B8EE-F726017ECF24}" destId="{8C157EB8-C3A1-426A-BAC0-8341F4EB7E29}" srcOrd="0" destOrd="0" presId="urn:microsoft.com/office/officeart/2018/2/layout/IconVerticalSolidList"/>
    <dgm:cxn modelId="{29374D9C-1570-4F10-B2A7-04C02A0516CC}" type="presParOf" srcId="{69E64EDC-49E2-4171-B8EE-F726017ECF24}" destId="{59D16764-138E-402F-B3B8-7E6EB1C334B1}" srcOrd="1" destOrd="0" presId="urn:microsoft.com/office/officeart/2018/2/layout/IconVerticalSolidList"/>
    <dgm:cxn modelId="{4BD53BFA-1FF2-41B2-A475-4D4B79A694A0}" type="presParOf" srcId="{69E64EDC-49E2-4171-B8EE-F726017ECF24}" destId="{A327FFB7-6572-4D6E-BEE7-E71F56154946}" srcOrd="2" destOrd="0" presId="urn:microsoft.com/office/officeart/2018/2/layout/IconVerticalSolidList"/>
    <dgm:cxn modelId="{86CED279-1533-496F-9DFB-8231B303098C}" type="presParOf" srcId="{69E64EDC-49E2-4171-B8EE-F726017ECF24}" destId="{7399E8CE-25F5-43EE-8850-FC6F5A9F2CDF}" srcOrd="3" destOrd="0" presId="urn:microsoft.com/office/officeart/2018/2/layout/IconVerticalSolidList"/>
    <dgm:cxn modelId="{0821655D-E7E0-4BF1-AAD3-B29410AA4D0C}" type="presParOf" srcId="{8D109B10-4178-482A-8572-58F3E9F22AD5}" destId="{F597A9D3-0C74-4549-B9CD-517FA07B258C}" srcOrd="3" destOrd="0" presId="urn:microsoft.com/office/officeart/2018/2/layout/IconVerticalSolidList"/>
    <dgm:cxn modelId="{863B03AE-1D75-443A-8A1F-5DC93DF52A93}" type="presParOf" srcId="{8D109B10-4178-482A-8572-58F3E9F22AD5}" destId="{50FDE67E-42FC-4EA3-9139-93082FB27C1C}" srcOrd="4" destOrd="0" presId="urn:microsoft.com/office/officeart/2018/2/layout/IconVerticalSolidList"/>
    <dgm:cxn modelId="{03733884-A245-4EA9-B17D-44A8FFEFBCBA}" type="presParOf" srcId="{50FDE67E-42FC-4EA3-9139-93082FB27C1C}" destId="{094B3A16-84AD-4E94-8D2D-134B5DFDE574}" srcOrd="0" destOrd="0" presId="urn:microsoft.com/office/officeart/2018/2/layout/IconVerticalSolidList"/>
    <dgm:cxn modelId="{3E56AFE8-2095-4A44-82A2-A411A21C389E}" type="presParOf" srcId="{50FDE67E-42FC-4EA3-9139-93082FB27C1C}" destId="{E37E6DCF-F724-45BF-9DF5-5927A1B53EA8}" srcOrd="1" destOrd="0" presId="urn:microsoft.com/office/officeart/2018/2/layout/IconVerticalSolidList"/>
    <dgm:cxn modelId="{D8A3D3BB-B20A-486D-B0B6-E1DB60E5FB74}" type="presParOf" srcId="{50FDE67E-42FC-4EA3-9139-93082FB27C1C}" destId="{E5CF7D88-3DDB-4CE4-A700-17AAA0777528}" srcOrd="2" destOrd="0" presId="urn:microsoft.com/office/officeart/2018/2/layout/IconVerticalSolidList"/>
    <dgm:cxn modelId="{8986691D-C7F5-4573-AA3F-F238FBB47D82}" type="presParOf" srcId="{50FDE67E-42FC-4EA3-9139-93082FB27C1C}" destId="{32E80F07-33CD-4704-B877-93C89BF2B0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2AF7A-D385-414A-BB40-16747A4DE17F}">
      <dsp:nvSpPr>
        <dsp:cNvPr id="0" name=""/>
        <dsp:cNvSpPr/>
      </dsp:nvSpPr>
      <dsp:spPr>
        <a:xfrm>
          <a:off x="0" y="640"/>
          <a:ext cx="6391275" cy="1498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04F4C-6647-4F14-91AF-BB456CA02931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288E5-4C0A-4D4F-8C55-7ED768D0E02E}">
      <dsp:nvSpPr>
        <dsp:cNvPr id="0" name=""/>
        <dsp:cNvSpPr/>
      </dsp:nvSpPr>
      <dsp:spPr>
        <a:xfrm>
          <a:off x="1730984" y="640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The Wokingham Borough Council Apprenticeship Levy pot can cover the full cost of apprenticeship training in our maintained schools.  </a:t>
          </a:r>
          <a:endParaRPr lang="en-US" sz="1900" kern="1200"/>
        </a:p>
      </dsp:txBody>
      <dsp:txXfrm>
        <a:off x="1730984" y="640"/>
        <a:ext cx="4660290" cy="1498687"/>
      </dsp:txXfrm>
    </dsp:sp>
    <dsp:sp modelId="{5E79CD5E-A3F7-40A6-82E4-D86FDA5C3FD4}">
      <dsp:nvSpPr>
        <dsp:cNvPr id="0" name=""/>
        <dsp:cNvSpPr/>
      </dsp:nvSpPr>
      <dsp:spPr>
        <a:xfrm>
          <a:off x="0" y="1873999"/>
          <a:ext cx="6391275" cy="14986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87366-F067-40A1-B63C-7EE7A71DBFBF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B65AD-CB47-4DC9-831B-FC68452F3B5E}">
      <dsp:nvSpPr>
        <dsp:cNvPr id="0" name=""/>
        <dsp:cNvSpPr/>
      </dsp:nvSpPr>
      <dsp:spPr>
        <a:xfrm>
          <a:off x="1730984" y="187399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There is currently just over £966,000.00 available to spend on apprenticeship training.  </a:t>
          </a:r>
          <a:endParaRPr lang="en-US" sz="1900" kern="1200"/>
        </a:p>
      </dsp:txBody>
      <dsp:txXfrm>
        <a:off x="1730984" y="1873999"/>
        <a:ext cx="4660290" cy="1498687"/>
      </dsp:txXfrm>
    </dsp:sp>
    <dsp:sp modelId="{77B21F34-E309-4E62-920F-CBF30826038A}">
      <dsp:nvSpPr>
        <dsp:cNvPr id="0" name=""/>
        <dsp:cNvSpPr/>
      </dsp:nvSpPr>
      <dsp:spPr>
        <a:xfrm>
          <a:off x="0" y="3747359"/>
          <a:ext cx="6391275" cy="1498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FD6F7-CEE4-4AD2-BF6A-325B1ABA497F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CB9D5-31C9-4B11-B1E6-34EC688F226F}">
      <dsp:nvSpPr>
        <dsp:cNvPr id="0" name=""/>
        <dsp:cNvSpPr/>
      </dsp:nvSpPr>
      <dsp:spPr>
        <a:xfrm>
          <a:off x="1730984" y="374735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 dirty="0"/>
            <a:t>Since August 2019 we have started to return unspent levy as it is only valid for two years.  </a:t>
          </a:r>
          <a:endParaRPr lang="en-US" sz="1900" kern="1200" dirty="0"/>
        </a:p>
      </dsp:txBody>
      <dsp:txXfrm>
        <a:off x="1730984" y="3747359"/>
        <a:ext cx="4660290" cy="14986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9E565-56EA-4B28-9937-19439B68FD35}">
      <dsp:nvSpPr>
        <dsp:cNvPr id="0" name=""/>
        <dsp:cNvSpPr/>
      </dsp:nvSpPr>
      <dsp:spPr>
        <a:xfrm>
          <a:off x="0" y="417"/>
          <a:ext cx="8825659" cy="975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D81BF-4BD5-45ED-ABD7-46F4AD6395E5}">
      <dsp:nvSpPr>
        <dsp:cNvPr id="0" name=""/>
        <dsp:cNvSpPr/>
      </dsp:nvSpPr>
      <dsp:spPr>
        <a:xfrm>
          <a:off x="295193" y="219982"/>
          <a:ext cx="536716" cy="536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91E70-E567-486A-A82E-7E2DB9B35316}">
      <dsp:nvSpPr>
        <dsp:cNvPr id="0" name=""/>
        <dsp:cNvSpPr/>
      </dsp:nvSpPr>
      <dsp:spPr>
        <a:xfrm>
          <a:off x="1127103" y="417"/>
          <a:ext cx="7698555" cy="975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7" tIns="103277" rIns="103277" bIns="10327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Did you know that there are now providers offering the Teaching Assistant Level 3 apprenticeship with the HTLA qualification included at no extra cost.  </a:t>
          </a:r>
          <a:endParaRPr lang="en-US" sz="1600" kern="1200"/>
        </a:p>
      </dsp:txBody>
      <dsp:txXfrm>
        <a:off x="1127103" y="417"/>
        <a:ext cx="7698555" cy="975847"/>
      </dsp:txXfrm>
    </dsp:sp>
    <dsp:sp modelId="{B291601B-EE7A-4910-8EA4-FAE47B75216B}">
      <dsp:nvSpPr>
        <dsp:cNvPr id="0" name=""/>
        <dsp:cNvSpPr/>
      </dsp:nvSpPr>
      <dsp:spPr>
        <a:xfrm>
          <a:off x="0" y="1220226"/>
          <a:ext cx="8825659" cy="975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A9695-AC38-4E03-8AC5-CFB6E02FE4D9}">
      <dsp:nvSpPr>
        <dsp:cNvPr id="0" name=""/>
        <dsp:cNvSpPr/>
      </dsp:nvSpPr>
      <dsp:spPr>
        <a:xfrm>
          <a:off x="295193" y="1439791"/>
          <a:ext cx="536716" cy="5367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8E462-632B-49C8-9968-AC7BD4FF30AB}">
      <dsp:nvSpPr>
        <dsp:cNvPr id="0" name=""/>
        <dsp:cNvSpPr/>
      </dsp:nvSpPr>
      <dsp:spPr>
        <a:xfrm>
          <a:off x="1127103" y="1220226"/>
          <a:ext cx="7698555" cy="975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7" tIns="103277" rIns="103277" bIns="10327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The Teaching Assistant Apprenticeship can also be delivered with a SEN focus.  </a:t>
          </a:r>
          <a:endParaRPr lang="en-US" sz="1600" kern="1200"/>
        </a:p>
      </dsp:txBody>
      <dsp:txXfrm>
        <a:off x="1127103" y="1220226"/>
        <a:ext cx="7698555" cy="975847"/>
      </dsp:txXfrm>
    </dsp:sp>
    <dsp:sp modelId="{EC08BC5A-13B9-453E-94C2-39907DA29A7D}">
      <dsp:nvSpPr>
        <dsp:cNvPr id="0" name=""/>
        <dsp:cNvSpPr/>
      </dsp:nvSpPr>
      <dsp:spPr>
        <a:xfrm>
          <a:off x="0" y="2440035"/>
          <a:ext cx="8825659" cy="975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0FECB-2D1E-437C-9F47-11DDFB4BF197}">
      <dsp:nvSpPr>
        <dsp:cNvPr id="0" name=""/>
        <dsp:cNvSpPr/>
      </dsp:nvSpPr>
      <dsp:spPr>
        <a:xfrm>
          <a:off x="295193" y="2659601"/>
          <a:ext cx="536716" cy="5367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B3EAB-94D8-4731-B50E-42EEB408E1A6}">
      <dsp:nvSpPr>
        <dsp:cNvPr id="0" name=""/>
        <dsp:cNvSpPr/>
      </dsp:nvSpPr>
      <dsp:spPr>
        <a:xfrm>
          <a:off x="1127103" y="2440035"/>
          <a:ext cx="7698555" cy="975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7" tIns="103277" rIns="103277" bIns="10327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19 staff have enrolled onto the level 3 Teaching Assistant Apprenticeship, with 7 completing their apprenticeship and 11 are currently on programme.  </a:t>
          </a:r>
          <a:endParaRPr lang="en-US" sz="1600" kern="1200"/>
        </a:p>
      </dsp:txBody>
      <dsp:txXfrm>
        <a:off x="1127103" y="2440035"/>
        <a:ext cx="7698555" cy="975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34D09-964B-4C42-B43B-A08CC11E062E}">
      <dsp:nvSpPr>
        <dsp:cNvPr id="0" name=""/>
        <dsp:cNvSpPr/>
      </dsp:nvSpPr>
      <dsp:spPr>
        <a:xfrm>
          <a:off x="0" y="0"/>
          <a:ext cx="3007932" cy="342268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10" tIns="330200" rIns="234510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spend around 40% of their time studying for their degree with an accredited teacher training provider</a:t>
          </a:r>
          <a:endParaRPr lang="en-US" sz="1900" kern="1200"/>
        </a:p>
      </dsp:txBody>
      <dsp:txXfrm>
        <a:off x="0" y="1300619"/>
        <a:ext cx="3007932" cy="2053609"/>
      </dsp:txXfrm>
    </dsp:sp>
    <dsp:sp modelId="{FF27BA97-A3F8-4DB1-B58F-298C7CCB52A8}">
      <dsp:nvSpPr>
        <dsp:cNvPr id="0" name=""/>
        <dsp:cNvSpPr/>
      </dsp:nvSpPr>
      <dsp:spPr>
        <a:xfrm>
          <a:off x="990563" y="342268"/>
          <a:ext cx="1026804" cy="10268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54" tIns="12700" rIns="8005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40935" y="492640"/>
        <a:ext cx="726060" cy="726060"/>
      </dsp:txXfrm>
    </dsp:sp>
    <dsp:sp modelId="{768533D5-D88E-434C-9189-D17D38F52C51}">
      <dsp:nvSpPr>
        <dsp:cNvPr id="0" name=""/>
        <dsp:cNvSpPr/>
      </dsp:nvSpPr>
      <dsp:spPr>
        <a:xfrm>
          <a:off x="0" y="3422611"/>
          <a:ext cx="3007932" cy="72"/>
        </a:xfrm>
        <a:prstGeom prst="rect">
          <a:avLst/>
        </a:prstGeom>
        <a:gradFill rotWithShape="0">
          <a:gsLst>
            <a:gs pos="0">
              <a:schemeClr val="accent2">
                <a:hueOff val="-3953144"/>
                <a:satOff val="18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3953144"/>
                <a:satOff val="18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3953144"/>
              <a:satOff val="18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183E81-CF73-43B1-A485-F98DAF5DDD11}">
      <dsp:nvSpPr>
        <dsp:cNvPr id="0" name=""/>
        <dsp:cNvSpPr/>
      </dsp:nvSpPr>
      <dsp:spPr>
        <a:xfrm>
          <a:off x="3308725" y="0"/>
          <a:ext cx="3007932" cy="3422683"/>
        </a:xfrm>
        <a:prstGeom prst="rect">
          <a:avLst/>
        </a:prstGeom>
        <a:solidFill>
          <a:schemeClr val="accent2">
            <a:tint val="40000"/>
            <a:alpha val="90000"/>
            <a:hueOff val="-10302092"/>
            <a:satOff val="530"/>
            <a:lumOff val="28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-10302092"/>
              <a:satOff val="530"/>
              <a:lumOff val="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10" tIns="330200" rIns="234510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gain qualified teacher status </a:t>
          </a:r>
          <a:endParaRPr lang="en-US" sz="1900" kern="1200"/>
        </a:p>
      </dsp:txBody>
      <dsp:txXfrm>
        <a:off x="3308725" y="1300619"/>
        <a:ext cx="3007932" cy="2053609"/>
      </dsp:txXfrm>
    </dsp:sp>
    <dsp:sp modelId="{89B521B9-5ABD-48AD-93B4-2402C05B8417}">
      <dsp:nvSpPr>
        <dsp:cNvPr id="0" name=""/>
        <dsp:cNvSpPr/>
      </dsp:nvSpPr>
      <dsp:spPr>
        <a:xfrm>
          <a:off x="4299289" y="342268"/>
          <a:ext cx="1026804" cy="1026804"/>
        </a:xfrm>
        <a:prstGeom prst="ellipse">
          <a:avLst/>
        </a:prstGeom>
        <a:gradFill rotWithShape="0">
          <a:gsLst>
            <a:gs pos="0">
              <a:schemeClr val="accent2">
                <a:hueOff val="-7906288"/>
                <a:satOff val="36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7906288"/>
                <a:satOff val="36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7906288"/>
              <a:satOff val="36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54" tIns="12700" rIns="8005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449661" y="492640"/>
        <a:ext cx="726060" cy="726060"/>
      </dsp:txXfrm>
    </dsp:sp>
    <dsp:sp modelId="{785BB36B-87F0-4821-88B0-4B91B2FDA01A}">
      <dsp:nvSpPr>
        <dsp:cNvPr id="0" name=""/>
        <dsp:cNvSpPr/>
      </dsp:nvSpPr>
      <dsp:spPr>
        <a:xfrm>
          <a:off x="3308725" y="3422611"/>
          <a:ext cx="3007932" cy="72"/>
        </a:xfrm>
        <a:prstGeom prst="rect">
          <a:avLst/>
        </a:prstGeom>
        <a:gradFill rotWithShape="0">
          <a:gsLst>
            <a:gs pos="0">
              <a:schemeClr val="accent2">
                <a:hueOff val="-11859433"/>
                <a:satOff val="54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1859433"/>
                <a:satOff val="54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11859433"/>
              <a:satOff val="541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498A8A-E6CF-47BC-85CC-1C20FFEFA65E}">
      <dsp:nvSpPr>
        <dsp:cNvPr id="0" name=""/>
        <dsp:cNvSpPr/>
      </dsp:nvSpPr>
      <dsp:spPr>
        <a:xfrm>
          <a:off x="6617450" y="0"/>
          <a:ext cx="3007932" cy="3422683"/>
        </a:xfrm>
        <a:prstGeom prst="rect">
          <a:avLst/>
        </a:prstGeom>
        <a:solidFill>
          <a:schemeClr val="accent2">
            <a:tint val="40000"/>
            <a:alpha val="90000"/>
            <a:hueOff val="-20604185"/>
            <a:satOff val="1061"/>
            <a:lumOff val="55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-20604185"/>
              <a:satOff val="1061"/>
              <a:lumOff val="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10" tIns="330200" rIns="234510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have all tuition fees paid – no student debt!</a:t>
          </a:r>
          <a:endParaRPr lang="en-US" sz="1900" kern="1200"/>
        </a:p>
      </dsp:txBody>
      <dsp:txXfrm>
        <a:off x="6617450" y="1300619"/>
        <a:ext cx="3007932" cy="2053609"/>
      </dsp:txXfrm>
    </dsp:sp>
    <dsp:sp modelId="{254FC705-5446-4613-A273-03959ECAACA7}">
      <dsp:nvSpPr>
        <dsp:cNvPr id="0" name=""/>
        <dsp:cNvSpPr/>
      </dsp:nvSpPr>
      <dsp:spPr>
        <a:xfrm>
          <a:off x="7608014" y="342268"/>
          <a:ext cx="1026804" cy="1026804"/>
        </a:xfrm>
        <a:prstGeom prst="ellipse">
          <a:avLst/>
        </a:prstGeom>
        <a:gradFill rotWithShape="0">
          <a:gsLst>
            <a:gs pos="0">
              <a:schemeClr val="accent2">
                <a:hueOff val="-15812576"/>
                <a:satOff val="72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5812576"/>
                <a:satOff val="72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15812576"/>
              <a:satOff val="721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54" tIns="12700" rIns="8005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758386" y="492640"/>
        <a:ext cx="726060" cy="726060"/>
      </dsp:txXfrm>
    </dsp:sp>
    <dsp:sp modelId="{857C9E26-BBB0-4530-A9BC-AAF60830FC68}">
      <dsp:nvSpPr>
        <dsp:cNvPr id="0" name=""/>
        <dsp:cNvSpPr/>
      </dsp:nvSpPr>
      <dsp:spPr>
        <a:xfrm>
          <a:off x="6617450" y="3422611"/>
          <a:ext cx="3007932" cy="72"/>
        </a:xfrm>
        <a:prstGeom prst="rect">
          <a:avLst/>
        </a:prstGeom>
        <a:gradFill rotWithShape="0">
          <a:gsLst>
            <a:gs pos="0">
              <a:schemeClr val="accent2">
                <a:hueOff val="-19765721"/>
                <a:satOff val="90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9765721"/>
                <a:satOff val="90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-19765721"/>
              <a:satOff val="901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C950C-8036-453C-9404-FEA744A56CF9}">
      <dsp:nvSpPr>
        <dsp:cNvPr id="0" name=""/>
        <dsp:cNvSpPr/>
      </dsp:nvSpPr>
      <dsp:spPr>
        <a:xfrm>
          <a:off x="0" y="173037"/>
          <a:ext cx="6391275" cy="7831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Apprenticeships are a great way to attract new and diverse talent into schools.  </a:t>
          </a:r>
          <a:endParaRPr lang="en-US" sz="1400" kern="1200"/>
        </a:p>
      </dsp:txBody>
      <dsp:txXfrm>
        <a:off x="38231" y="211268"/>
        <a:ext cx="6314813" cy="706706"/>
      </dsp:txXfrm>
    </dsp:sp>
    <dsp:sp modelId="{D960A2E7-A340-4E43-98C1-98FBF265A48D}">
      <dsp:nvSpPr>
        <dsp:cNvPr id="0" name=""/>
        <dsp:cNvSpPr/>
      </dsp:nvSpPr>
      <dsp:spPr>
        <a:xfrm>
          <a:off x="0" y="996526"/>
          <a:ext cx="6391275" cy="783168"/>
        </a:xfrm>
        <a:prstGeom prst="roundRect">
          <a:avLst/>
        </a:prstGeom>
        <a:solidFill>
          <a:schemeClr val="accent2">
            <a:hueOff val="-3953144"/>
            <a:satOff val="18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Consider ‘Apprenticeships First’ as way to recruit new roles e.g. Teaching Assistants. And, also to upskill existing staff.  </a:t>
          </a:r>
          <a:endParaRPr lang="en-US" sz="1400" kern="1200"/>
        </a:p>
      </dsp:txBody>
      <dsp:txXfrm>
        <a:off x="38231" y="1034757"/>
        <a:ext cx="6314813" cy="706706"/>
      </dsp:txXfrm>
    </dsp:sp>
    <dsp:sp modelId="{9330F414-FF09-4327-B4F1-477CD8D3B76E}">
      <dsp:nvSpPr>
        <dsp:cNvPr id="0" name=""/>
        <dsp:cNvSpPr/>
      </dsp:nvSpPr>
      <dsp:spPr>
        <a:xfrm>
          <a:off x="0" y="1820014"/>
          <a:ext cx="6391275" cy="783168"/>
        </a:xfrm>
        <a:prstGeom prst="roundRect">
          <a:avLst/>
        </a:prstGeom>
        <a:solidFill>
          <a:schemeClr val="accent2">
            <a:hueOff val="-7906288"/>
            <a:satOff val="36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The duration of the apprenticeship can be extended for staff working part-time.  </a:t>
          </a:r>
          <a:endParaRPr lang="en-US" sz="1400" kern="1200"/>
        </a:p>
      </dsp:txBody>
      <dsp:txXfrm>
        <a:off x="38231" y="1858245"/>
        <a:ext cx="6314813" cy="706706"/>
      </dsp:txXfrm>
    </dsp:sp>
    <dsp:sp modelId="{998F6CD3-04A8-4AE7-92E2-99C944F0E70A}">
      <dsp:nvSpPr>
        <dsp:cNvPr id="0" name=""/>
        <dsp:cNvSpPr/>
      </dsp:nvSpPr>
      <dsp:spPr>
        <a:xfrm>
          <a:off x="0" y="2643503"/>
          <a:ext cx="6391275" cy="783168"/>
        </a:xfrm>
        <a:prstGeom prst="roundRect">
          <a:avLst/>
        </a:prstGeom>
        <a:solidFill>
          <a:schemeClr val="accent2">
            <a:hueOff val="-11859433"/>
            <a:satOff val="54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The delivery of apprenticeships has changed, and ‘off-the-job’ learning no longer means losing a staff member for a day a week.  </a:t>
          </a:r>
          <a:endParaRPr lang="en-US" sz="1400" kern="1200"/>
        </a:p>
      </dsp:txBody>
      <dsp:txXfrm>
        <a:off x="38231" y="2681734"/>
        <a:ext cx="6314813" cy="706706"/>
      </dsp:txXfrm>
    </dsp:sp>
    <dsp:sp modelId="{3C94016A-8E1F-464B-AD7D-AF9E8C43E450}">
      <dsp:nvSpPr>
        <dsp:cNvPr id="0" name=""/>
        <dsp:cNvSpPr/>
      </dsp:nvSpPr>
      <dsp:spPr>
        <a:xfrm>
          <a:off x="0" y="3466992"/>
          <a:ext cx="6391275" cy="783168"/>
        </a:xfrm>
        <a:prstGeom prst="roundRect">
          <a:avLst/>
        </a:prstGeom>
        <a:solidFill>
          <a:schemeClr val="accent2">
            <a:hueOff val="-15812576"/>
            <a:satOff val="72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The cost of apprenticeship training is covered by the apprenticeship levy for maintained and academy schools.  </a:t>
          </a:r>
          <a:endParaRPr lang="en-US" sz="1400" kern="1200"/>
        </a:p>
      </dsp:txBody>
      <dsp:txXfrm>
        <a:off x="38231" y="3505223"/>
        <a:ext cx="6314813" cy="706706"/>
      </dsp:txXfrm>
    </dsp:sp>
    <dsp:sp modelId="{F46299EC-82C1-48EA-9A4A-CA2B63921CAC}">
      <dsp:nvSpPr>
        <dsp:cNvPr id="0" name=""/>
        <dsp:cNvSpPr/>
      </dsp:nvSpPr>
      <dsp:spPr>
        <a:xfrm>
          <a:off x="0" y="4290481"/>
          <a:ext cx="6391275" cy="783168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When planning for next years budget and looking at staffing requirements look at where you could use apprenticeship training to upskill and develop staff, or to recruit new staff members.  </a:t>
          </a:r>
          <a:endParaRPr lang="en-US" sz="1400" kern="1200"/>
        </a:p>
      </dsp:txBody>
      <dsp:txXfrm>
        <a:off x="38231" y="4328712"/>
        <a:ext cx="6314813" cy="7067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1A7E7-C8FA-4D3F-A096-5C9B353EE342}">
      <dsp:nvSpPr>
        <dsp:cNvPr id="0" name=""/>
        <dsp:cNvSpPr/>
      </dsp:nvSpPr>
      <dsp:spPr>
        <a:xfrm>
          <a:off x="0" y="640"/>
          <a:ext cx="6391275" cy="1498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BA5D53-CF7F-4FD9-82D9-E875D221A990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346AF-BFC3-445C-944D-E850B1C00AD8}">
      <dsp:nvSpPr>
        <dsp:cNvPr id="0" name=""/>
        <dsp:cNvSpPr/>
      </dsp:nvSpPr>
      <dsp:spPr>
        <a:xfrm>
          <a:off x="1730984" y="640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To find out more about the apprenticeships available and those in-development please look at the </a:t>
          </a:r>
          <a:r>
            <a:rPr lang="en-GB" sz="1600" b="0" i="0" kern="1200">
              <a:hlinkClick xmlns:r="http://schemas.openxmlformats.org/officeDocument/2006/relationships" r:id="rId3"/>
            </a:rPr>
            <a:t>Institute for Apprenticeships </a:t>
          </a:r>
          <a:r>
            <a:rPr lang="en-GB" sz="1600" b="0" i="0" kern="1200"/>
            <a:t>where you can search using key words.  </a:t>
          </a:r>
          <a:endParaRPr lang="en-US" sz="1600" kern="1200"/>
        </a:p>
      </dsp:txBody>
      <dsp:txXfrm>
        <a:off x="1730984" y="640"/>
        <a:ext cx="4660290" cy="1498687"/>
      </dsp:txXfrm>
    </dsp:sp>
    <dsp:sp modelId="{8C157EB8-C3A1-426A-BAC0-8341F4EB7E29}">
      <dsp:nvSpPr>
        <dsp:cNvPr id="0" name=""/>
        <dsp:cNvSpPr/>
      </dsp:nvSpPr>
      <dsp:spPr>
        <a:xfrm>
          <a:off x="0" y="1873999"/>
          <a:ext cx="6391275" cy="14986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D16764-138E-402F-B3B8-7E6EB1C334B1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9E8CE-25F5-43EE-8850-FC6F5A9F2CDF}">
      <dsp:nvSpPr>
        <dsp:cNvPr id="0" name=""/>
        <dsp:cNvSpPr/>
      </dsp:nvSpPr>
      <dsp:spPr>
        <a:xfrm>
          <a:off x="1730984" y="187399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Also, the </a:t>
          </a:r>
          <a:r>
            <a:rPr lang="en-GB" sz="1600" b="0" i="0" kern="1200">
              <a:hlinkClick xmlns:r="http://schemas.openxmlformats.org/officeDocument/2006/relationships" r:id="rId6"/>
            </a:rPr>
            <a:t>LGA mapping tool </a:t>
          </a:r>
          <a:r>
            <a:rPr lang="en-GB" sz="1600" b="0" i="0" kern="1200"/>
            <a:t>has mapped apprenticeships to commonly found roles in schools.  </a:t>
          </a:r>
          <a:endParaRPr lang="en-US" sz="1600" kern="1200"/>
        </a:p>
      </dsp:txBody>
      <dsp:txXfrm>
        <a:off x="1730984" y="1873999"/>
        <a:ext cx="4660290" cy="1498687"/>
      </dsp:txXfrm>
    </dsp:sp>
    <dsp:sp modelId="{094B3A16-84AD-4E94-8D2D-134B5DFDE574}">
      <dsp:nvSpPr>
        <dsp:cNvPr id="0" name=""/>
        <dsp:cNvSpPr/>
      </dsp:nvSpPr>
      <dsp:spPr>
        <a:xfrm>
          <a:off x="0" y="3747359"/>
          <a:ext cx="6391275" cy="1498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E6DCF-F724-45BF-9DF5-5927A1B53EA8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80F07-33CD-4704-B877-93C89BF2B0E9}">
      <dsp:nvSpPr>
        <dsp:cNvPr id="0" name=""/>
        <dsp:cNvSpPr/>
      </dsp:nvSpPr>
      <dsp:spPr>
        <a:xfrm>
          <a:off x="1730984" y="374735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Gemma Lenton – Workforce Development Specialist – </a:t>
          </a:r>
          <a:r>
            <a:rPr lang="en-GB" sz="1600" b="0" i="0" kern="1200">
              <a:hlinkClick xmlns:r="http://schemas.openxmlformats.org/officeDocument/2006/relationships" r:id="rId9"/>
            </a:rPr>
            <a:t>gemma.lenton@wokingham.gov.uk</a:t>
          </a:r>
          <a:r>
            <a:rPr lang="en-GB" sz="1600" b="0" i="0" kern="1200"/>
            <a:t> </a:t>
          </a:r>
          <a:endParaRPr lang="en-US" sz="1600" kern="1200"/>
        </a:p>
      </dsp:txBody>
      <dsp:txXfrm>
        <a:off x="1730984" y="3747359"/>
        <a:ext cx="4660290" cy="149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49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12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3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54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66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244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9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54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4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7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27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61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3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3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53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62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B131FF5-8C8C-48EA-B134-62AAE56CC8BF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82FAB6-5164-6850-6222-56BBB43DA0C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2208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news/new-teaching-apprenticeship-set-to-transform-pathway-to-classro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AE24-D66E-BE84-9DCC-71DF3FD40C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Apprenticeships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DE85C-468E-0B89-6C39-9C91C2E223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Gemma Lenton </a:t>
            </a:r>
            <a:br>
              <a:rPr lang="en-GB" dirty="0"/>
            </a:br>
            <a:r>
              <a:rPr lang="en-GB" dirty="0"/>
              <a:t>Workforce development specialist </a:t>
            </a:r>
          </a:p>
        </p:txBody>
      </p:sp>
    </p:spTree>
    <p:extLst>
      <p:ext uri="{BB962C8B-B14F-4D97-AF65-F5344CB8AC3E}">
        <p14:creationId xmlns:p14="http://schemas.microsoft.com/office/powerpoint/2010/main" val="39711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C48D3DA-D4E4-F0D7-03BF-1278D792E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 sz="2800">
                <a:solidFill>
                  <a:srgbClr val="EBEBEB"/>
                </a:solidFill>
              </a:rPr>
              <a:t>Apprenticeship Levy 	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A5772C-F532-093C-7EFE-F6B86C33B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030016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124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E31E7-369F-3B5B-DE59-C9190134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Teaching Assistant Level 3 Apprenticeship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F2A492-8094-8B64-70DC-516C7F9853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54954" y="2603500"/>
          <a:ext cx="8825659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41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E09D6-7BC2-71DE-F11C-8707E161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Teacher Apprenticeship Update </a:t>
            </a:r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6FBBC2B8-41C1-543F-F71A-DD41685BA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0397" y="2775951"/>
            <a:ext cx="3067163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124D6-15A6-6D19-29BE-037580BC5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954" y="2603500"/>
            <a:ext cx="5211979" cy="341630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We have had 3 staff members complete the level 6 Teacher Apprenticeship.  </a:t>
            </a:r>
            <a:endParaRPr lang="en-GB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On Sunday 4</a:t>
            </a:r>
            <a:r>
              <a:rPr lang="en-GB" baseline="30000" dirty="0"/>
              <a:t>th</a:t>
            </a:r>
            <a:r>
              <a:rPr lang="en-GB" dirty="0"/>
              <a:t> February an announcement was made on the new teaching apprenticeship which will launch this autumn revolutionising ways schools recruit teachers while supporting more people to earn while they study for a degree.  </a:t>
            </a:r>
            <a:endParaRPr lang="en-GB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The teacher degree apprenticeship will offer high-quality, alternative route for people to become qualified teachers including teaching assistants and other school staff.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3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3562833-4A4A-1813-F2DC-52277CB9C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solidFill>
                  <a:srgbClr val="FFFFFF"/>
                </a:solidFill>
              </a:rPr>
              <a:t>Teacher Apprenticeship Update Continued…</a:t>
            </a:r>
            <a:br>
              <a:rPr lang="en-GB" sz="2000" dirty="0">
                <a:solidFill>
                  <a:srgbClr val="FFFFFF"/>
                </a:solidFill>
              </a:rPr>
            </a:br>
            <a:r>
              <a:rPr lang="en-GB" sz="2000" dirty="0">
                <a:solidFill>
                  <a:srgbClr val="FFFFFF"/>
                </a:solidFill>
              </a:rPr>
              <a:t>Apprentices on the new teacher degree apprenticeship will: 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6E13FEDD-C953-0829-C67C-26E29C4A0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208083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2139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C0F18F8-F628-015C-7EED-430A0F62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en-GB" sz="3300">
                <a:solidFill>
                  <a:schemeClr val="tx1"/>
                </a:solidFill>
              </a:rPr>
              <a:t>Maths Secondary School Teacher Apprenticeship Funding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A9A04-0CA7-3916-C82D-270ED7C85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There will be a pilot scheme launched working with a small number of schools and teacher training providers to fund up to 150 apprentices to work in secondary schools to teach maths. 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Training Providers will bid to take part in the pilot and trainees will be recruited from this autumn and start their training the following year. 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hlinkClick r:id="rId3"/>
              </a:rPr>
              <a:t>https://www.gov.uk/government/news/new-teaching-apprenticeship-set-to-transform-pathway-to-classroom</a:t>
            </a: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2321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588547-7BE0-A1FA-83F9-0F985D189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 sz="2500">
                <a:solidFill>
                  <a:srgbClr val="EBEBEB"/>
                </a:solidFill>
              </a:rPr>
              <a:t>Apprenticeships and Budget Planning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A7B89A-F7B1-A0A1-077B-8242C29B78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616470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69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6EA1C8-B0D7-038F-8277-B072ADEB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Useful Information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738909-6626-8F45-B9A6-91206387B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600796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1806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478</TotalTime>
  <Words>526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Apprenticeships  </vt:lpstr>
      <vt:lpstr>Apprenticeship Levy  </vt:lpstr>
      <vt:lpstr>Teaching Assistant Level 3 Apprenticeship</vt:lpstr>
      <vt:lpstr>Teacher Apprenticeship Update </vt:lpstr>
      <vt:lpstr>Teacher Apprenticeship Update Continued… Apprentices on the new teacher degree apprenticeship will:  </vt:lpstr>
      <vt:lpstr>Maths Secondary School Teacher Apprenticeship Funding </vt:lpstr>
      <vt:lpstr>Apprenticeships and Budget Planning </vt:lpstr>
      <vt:lpstr>Useful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Apprenticeships  </dc:title>
  <dc:creator>Gemma Lenton</dc:creator>
  <cp:lastModifiedBy>Gemma Lenton</cp:lastModifiedBy>
  <cp:revision>3</cp:revision>
  <dcterms:created xsi:type="dcterms:W3CDTF">2024-02-08T16:42:22Z</dcterms:created>
  <dcterms:modified xsi:type="dcterms:W3CDTF">2024-02-09T17:21:34Z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2024-02-08T17:50:40Z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c3ad78e7-d3f1-44bd-a1b5-b8ee4dfede88</vt:lpwstr>
  </property>
  <property fmtid="{D5CDD505-2E9C-101B-9397-08002B2CF9AE}" pid="8" name="MSIP_Label_2b28a9a6-133a-4796-ad7d-6b90f7583680_ContentBits">
    <vt:lpwstr>2</vt:lpwstr>
  </property>
  <property fmtid="{D5CDD505-2E9C-101B-9397-08002B2CF9AE}" pid="9" name="ClassificationContentMarkingFooterLocations">
    <vt:lpwstr>Ion Boardroom:10</vt:lpwstr>
  </property>
  <property fmtid="{D5CDD505-2E9C-101B-9397-08002B2CF9AE}" pid="10" name="ClassificationContentMarkingFooterText">
    <vt:lpwstr>Private: Information that contains a small amount of sensitive data which is essential to communicate with an individual but doesn’t require to be sent via secure methods.</vt:lpwstr>
  </property>
</Properties>
</file>