
<file path=[Content_Types].xml><?xml version="1.0" encoding="utf-8"?>
<Types xmlns="http://schemas.openxmlformats.org/package/2006/content-types">
  <Default Extension="fntdata" ContentType="application/x-fontdata"/>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56" r:id="rId2"/>
  </p:sldIdLst>
  <p:sldSz cx="6858000" cy="9906000" type="A4"/>
  <p:notesSz cx="6669088" cy="9872663"/>
  <p:embeddedFontLst>
    <p:embeddedFont>
      <p:font typeface="Bilbo" panose="020B0604020202020204" charset="0"/>
      <p:regular r:id="rId4"/>
    </p:embeddedFont>
    <p:embeddedFont>
      <p:font typeface="Comic Sans MS" panose="030F0702030302020204" pitchFamily="66" charset="0"/>
      <p:regular r:id="rId5"/>
      <p:bold r:id="rId6"/>
      <p:italic r:id="rId7"/>
      <p:boldItalic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9" roundtripDataSignature="AMtx7mgecUS42VRPS8eJN6iww664g0dbi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317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13"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viewProps" Target="viewProps.xml"/><Relationship Id="rId5" Type="http://schemas.openxmlformats.org/officeDocument/2006/relationships/font" Target="fonts/font2.fntdata"/><Relationship Id="rId10" Type="http://schemas.openxmlformats.org/officeDocument/2006/relationships/presProps" Target="presProps.xml"/><Relationship Id="rId4" Type="http://schemas.openxmlformats.org/officeDocument/2006/relationships/font" Target="fonts/font1.fntdata"/><Relationship Id="rId9"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889938" cy="49534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777607" y="0"/>
            <a:ext cx="2889938" cy="49534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181225" y="1233488"/>
            <a:ext cx="2306638" cy="33321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66909" y="4751219"/>
            <a:ext cx="5335270" cy="388736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377317"/>
            <a:ext cx="2889938" cy="49534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777607" y="9377317"/>
            <a:ext cx="2889938" cy="49534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GB"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1:notes"/>
          <p:cNvSpPr>
            <a:spLocks noGrp="1" noRot="1" noChangeAspect="1"/>
          </p:cNvSpPr>
          <p:nvPr>
            <p:ph type="sldImg" idx="2"/>
          </p:nvPr>
        </p:nvSpPr>
        <p:spPr>
          <a:xfrm>
            <a:off x="2181225" y="1233488"/>
            <a:ext cx="2306638" cy="33321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Google Shape;80;p1:notes"/>
          <p:cNvSpPr txBox="1">
            <a:spLocks noGrp="1"/>
          </p:cNvSpPr>
          <p:nvPr>
            <p:ph type="body" idx="1"/>
          </p:nvPr>
        </p:nvSpPr>
        <p:spPr>
          <a:xfrm>
            <a:off x="666909" y="4751219"/>
            <a:ext cx="5335270" cy="3887361"/>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1" name="Google Shape;81;p1:notes"/>
          <p:cNvSpPr txBox="1">
            <a:spLocks noGrp="1"/>
          </p:cNvSpPr>
          <p:nvPr>
            <p:ph type="sldNum" idx="12"/>
          </p:nvPr>
        </p:nvSpPr>
        <p:spPr>
          <a:xfrm>
            <a:off x="3777607" y="9377317"/>
            <a:ext cx="2889938" cy="49534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3"/>
          <p:cNvSpPr txBox="1">
            <a:spLocks noGrp="1"/>
          </p:cNvSpPr>
          <p:nvPr>
            <p:ph type="ctrTitle"/>
          </p:nvPr>
        </p:nvSpPr>
        <p:spPr>
          <a:xfrm>
            <a:off x="514350" y="3077283"/>
            <a:ext cx="5829300" cy="2123369"/>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3"/>
          <p:cNvSpPr txBox="1">
            <a:spLocks noGrp="1"/>
          </p:cNvSpPr>
          <p:nvPr>
            <p:ph type="subTitle" idx="1"/>
          </p:nvPr>
        </p:nvSpPr>
        <p:spPr>
          <a:xfrm>
            <a:off x="1028700" y="5613400"/>
            <a:ext cx="4800600" cy="2531533"/>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693"/>
              </a:spcBef>
              <a:spcAft>
                <a:spcPts val="0"/>
              </a:spcAft>
              <a:buClr>
                <a:srgbClr val="888888"/>
              </a:buClr>
              <a:buSzPts val="3467"/>
              <a:buNone/>
              <a:defRPr>
                <a:solidFill>
                  <a:srgbClr val="888888"/>
                </a:solidFill>
              </a:defRPr>
            </a:lvl1pPr>
            <a:lvl2pPr lvl="1" algn="ctr">
              <a:lnSpc>
                <a:spcPct val="100000"/>
              </a:lnSpc>
              <a:spcBef>
                <a:spcPts val="607"/>
              </a:spcBef>
              <a:spcAft>
                <a:spcPts val="0"/>
              </a:spcAft>
              <a:buClr>
                <a:srgbClr val="888888"/>
              </a:buClr>
              <a:buSzPts val="3033"/>
              <a:buNone/>
              <a:defRPr>
                <a:solidFill>
                  <a:srgbClr val="888888"/>
                </a:solidFill>
              </a:defRPr>
            </a:lvl2pPr>
            <a:lvl3pPr lvl="2" algn="ctr">
              <a:lnSpc>
                <a:spcPct val="100000"/>
              </a:lnSpc>
              <a:spcBef>
                <a:spcPts val="520"/>
              </a:spcBef>
              <a:spcAft>
                <a:spcPts val="0"/>
              </a:spcAft>
              <a:buClr>
                <a:srgbClr val="888888"/>
              </a:buClr>
              <a:buSzPts val="2600"/>
              <a:buNone/>
              <a:defRPr>
                <a:solidFill>
                  <a:srgbClr val="888888"/>
                </a:solidFill>
              </a:defRPr>
            </a:lvl3pPr>
            <a:lvl4pPr lvl="3" algn="ctr">
              <a:lnSpc>
                <a:spcPct val="100000"/>
              </a:lnSpc>
              <a:spcBef>
                <a:spcPts val="433"/>
              </a:spcBef>
              <a:spcAft>
                <a:spcPts val="0"/>
              </a:spcAft>
              <a:buClr>
                <a:srgbClr val="888888"/>
              </a:buClr>
              <a:buSzPts val="2167"/>
              <a:buNone/>
              <a:defRPr>
                <a:solidFill>
                  <a:srgbClr val="888888"/>
                </a:solidFill>
              </a:defRPr>
            </a:lvl4pPr>
            <a:lvl5pPr lvl="4" algn="ctr">
              <a:lnSpc>
                <a:spcPct val="100000"/>
              </a:lnSpc>
              <a:spcBef>
                <a:spcPts val="433"/>
              </a:spcBef>
              <a:spcAft>
                <a:spcPts val="0"/>
              </a:spcAft>
              <a:buClr>
                <a:srgbClr val="888888"/>
              </a:buClr>
              <a:buSzPts val="2167"/>
              <a:buNone/>
              <a:defRPr>
                <a:solidFill>
                  <a:srgbClr val="888888"/>
                </a:solidFill>
              </a:defRPr>
            </a:lvl5pPr>
            <a:lvl6pPr lvl="5" algn="ctr">
              <a:lnSpc>
                <a:spcPct val="100000"/>
              </a:lnSpc>
              <a:spcBef>
                <a:spcPts val="433"/>
              </a:spcBef>
              <a:spcAft>
                <a:spcPts val="0"/>
              </a:spcAft>
              <a:buClr>
                <a:srgbClr val="888888"/>
              </a:buClr>
              <a:buSzPts val="2167"/>
              <a:buNone/>
              <a:defRPr>
                <a:solidFill>
                  <a:srgbClr val="888888"/>
                </a:solidFill>
              </a:defRPr>
            </a:lvl6pPr>
            <a:lvl7pPr lvl="6" algn="ctr">
              <a:lnSpc>
                <a:spcPct val="100000"/>
              </a:lnSpc>
              <a:spcBef>
                <a:spcPts val="433"/>
              </a:spcBef>
              <a:spcAft>
                <a:spcPts val="0"/>
              </a:spcAft>
              <a:buClr>
                <a:srgbClr val="888888"/>
              </a:buClr>
              <a:buSzPts val="2167"/>
              <a:buNone/>
              <a:defRPr>
                <a:solidFill>
                  <a:srgbClr val="888888"/>
                </a:solidFill>
              </a:defRPr>
            </a:lvl7pPr>
            <a:lvl8pPr lvl="7" algn="ctr">
              <a:lnSpc>
                <a:spcPct val="100000"/>
              </a:lnSpc>
              <a:spcBef>
                <a:spcPts val="433"/>
              </a:spcBef>
              <a:spcAft>
                <a:spcPts val="0"/>
              </a:spcAft>
              <a:buClr>
                <a:srgbClr val="888888"/>
              </a:buClr>
              <a:buSzPts val="2167"/>
              <a:buNone/>
              <a:defRPr>
                <a:solidFill>
                  <a:srgbClr val="888888"/>
                </a:solidFill>
              </a:defRPr>
            </a:lvl8pPr>
            <a:lvl9pPr lvl="8" algn="ctr">
              <a:lnSpc>
                <a:spcPct val="100000"/>
              </a:lnSpc>
              <a:spcBef>
                <a:spcPts val="433"/>
              </a:spcBef>
              <a:spcAft>
                <a:spcPts val="0"/>
              </a:spcAft>
              <a:buClr>
                <a:srgbClr val="888888"/>
              </a:buClr>
              <a:buSzPts val="2167"/>
              <a:buNone/>
              <a:defRPr>
                <a:solidFill>
                  <a:srgbClr val="888888"/>
                </a:solidFill>
              </a:defRPr>
            </a:lvl9pPr>
          </a:lstStyle>
          <a:p>
            <a:endParaRPr/>
          </a:p>
        </p:txBody>
      </p:sp>
      <p:sp>
        <p:nvSpPr>
          <p:cNvPr id="18" name="Google Shape;18;p3"/>
          <p:cNvSpPr txBox="1">
            <a:spLocks noGrp="1"/>
          </p:cNvSpPr>
          <p:nvPr>
            <p:ph type="dt" idx="10"/>
          </p:nvPr>
        </p:nvSpPr>
        <p:spPr>
          <a:xfrm>
            <a:off x="342900" y="9181396"/>
            <a:ext cx="1600200" cy="52740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3"/>
          <p:cNvSpPr txBox="1">
            <a:spLocks noGrp="1"/>
          </p:cNvSpPr>
          <p:nvPr>
            <p:ph type="ftr" idx="11"/>
          </p:nvPr>
        </p:nvSpPr>
        <p:spPr>
          <a:xfrm>
            <a:off x="2343150" y="9181396"/>
            <a:ext cx="2171700" cy="527402"/>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3"/>
          <p:cNvSpPr txBox="1">
            <a:spLocks noGrp="1"/>
          </p:cNvSpPr>
          <p:nvPr>
            <p:ph type="sldNum" idx="12"/>
          </p:nvPr>
        </p:nvSpPr>
        <p:spPr>
          <a:xfrm>
            <a:off x="4914900" y="9181396"/>
            <a:ext cx="1600200" cy="527402"/>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2"/>
        <p:cNvGrpSpPr/>
        <p:nvPr/>
      </p:nvGrpSpPr>
      <p:grpSpPr>
        <a:xfrm>
          <a:off x="0" y="0"/>
          <a:ext cx="0" cy="0"/>
          <a:chOff x="0" y="0"/>
          <a:chExt cx="0" cy="0"/>
        </a:xfrm>
      </p:grpSpPr>
      <p:sp>
        <p:nvSpPr>
          <p:cNvPr id="73" name="Google Shape;73;p13"/>
          <p:cNvSpPr txBox="1">
            <a:spLocks noGrp="1"/>
          </p:cNvSpPr>
          <p:nvPr>
            <p:ph type="title"/>
          </p:nvPr>
        </p:nvSpPr>
        <p:spPr>
          <a:xfrm rot="5400000">
            <a:off x="-1326357" y="5585091"/>
            <a:ext cx="11268075" cy="1157288"/>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3"/>
          <p:cNvSpPr txBox="1">
            <a:spLocks noGrp="1"/>
          </p:cNvSpPr>
          <p:nvPr>
            <p:ph type="body" idx="1"/>
          </p:nvPr>
        </p:nvSpPr>
        <p:spPr>
          <a:xfrm rot="5400000">
            <a:off x="-3698080" y="4484953"/>
            <a:ext cx="11268075" cy="3357563"/>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5" name="Google Shape;75;p13"/>
          <p:cNvSpPr txBox="1">
            <a:spLocks noGrp="1"/>
          </p:cNvSpPr>
          <p:nvPr>
            <p:ph type="dt" idx="10"/>
          </p:nvPr>
        </p:nvSpPr>
        <p:spPr>
          <a:xfrm>
            <a:off x="342900" y="9181396"/>
            <a:ext cx="1600200" cy="52740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3"/>
          <p:cNvSpPr txBox="1">
            <a:spLocks noGrp="1"/>
          </p:cNvSpPr>
          <p:nvPr>
            <p:ph type="ftr" idx="11"/>
          </p:nvPr>
        </p:nvSpPr>
        <p:spPr>
          <a:xfrm>
            <a:off x="2343150" y="9181396"/>
            <a:ext cx="2171700" cy="527402"/>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3"/>
          <p:cNvSpPr txBox="1">
            <a:spLocks noGrp="1"/>
          </p:cNvSpPr>
          <p:nvPr>
            <p:ph type="sldNum" idx="12"/>
          </p:nvPr>
        </p:nvSpPr>
        <p:spPr>
          <a:xfrm>
            <a:off x="4914900" y="9181396"/>
            <a:ext cx="1600200" cy="527402"/>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1"/>
        <p:cNvGrpSpPr/>
        <p:nvPr/>
      </p:nvGrpSpPr>
      <p:grpSpPr>
        <a:xfrm>
          <a:off x="0" y="0"/>
          <a:ext cx="0" cy="0"/>
          <a:chOff x="0" y="0"/>
          <a:chExt cx="0" cy="0"/>
        </a:xfrm>
      </p:grpSpPr>
      <p:sp>
        <p:nvSpPr>
          <p:cNvPr id="22" name="Google Shape;22;p5"/>
          <p:cNvSpPr txBox="1">
            <a:spLocks noGrp="1"/>
          </p:cNvSpPr>
          <p:nvPr>
            <p:ph type="title"/>
          </p:nvPr>
        </p:nvSpPr>
        <p:spPr>
          <a:xfrm>
            <a:off x="541735" y="6365522"/>
            <a:ext cx="5829300" cy="1967442"/>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333"/>
              <a:buFont typeface="Calibri"/>
              <a:buNone/>
              <a:defRPr sz="4333"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5"/>
          <p:cNvSpPr txBox="1">
            <a:spLocks noGrp="1"/>
          </p:cNvSpPr>
          <p:nvPr>
            <p:ph type="body" idx="1"/>
          </p:nvPr>
        </p:nvSpPr>
        <p:spPr>
          <a:xfrm>
            <a:off x="541735" y="4198587"/>
            <a:ext cx="5829300" cy="2166936"/>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33"/>
              </a:spcBef>
              <a:spcAft>
                <a:spcPts val="0"/>
              </a:spcAft>
              <a:buClr>
                <a:srgbClr val="888888"/>
              </a:buClr>
              <a:buSzPts val="2167"/>
              <a:buNone/>
              <a:defRPr sz="2167">
                <a:solidFill>
                  <a:srgbClr val="888888"/>
                </a:solidFill>
              </a:defRPr>
            </a:lvl1pPr>
            <a:lvl2pPr marL="914400" lvl="1" indent="-228600" algn="l">
              <a:lnSpc>
                <a:spcPct val="100000"/>
              </a:lnSpc>
              <a:spcBef>
                <a:spcPts val="390"/>
              </a:spcBef>
              <a:spcAft>
                <a:spcPts val="0"/>
              </a:spcAft>
              <a:buClr>
                <a:srgbClr val="888888"/>
              </a:buClr>
              <a:buSzPts val="1950"/>
              <a:buNone/>
              <a:defRPr sz="1950">
                <a:solidFill>
                  <a:srgbClr val="888888"/>
                </a:solidFill>
              </a:defRPr>
            </a:lvl2pPr>
            <a:lvl3pPr marL="1371600" lvl="2" indent="-228600" algn="l">
              <a:lnSpc>
                <a:spcPct val="100000"/>
              </a:lnSpc>
              <a:spcBef>
                <a:spcPts val="347"/>
              </a:spcBef>
              <a:spcAft>
                <a:spcPts val="0"/>
              </a:spcAft>
              <a:buClr>
                <a:srgbClr val="888888"/>
              </a:buClr>
              <a:buSzPts val="1733"/>
              <a:buNone/>
              <a:defRPr sz="1733">
                <a:solidFill>
                  <a:srgbClr val="888888"/>
                </a:solidFill>
              </a:defRPr>
            </a:lvl3pPr>
            <a:lvl4pPr marL="1828800" lvl="3" indent="-228600" algn="l">
              <a:lnSpc>
                <a:spcPct val="100000"/>
              </a:lnSpc>
              <a:spcBef>
                <a:spcPts val="303"/>
              </a:spcBef>
              <a:spcAft>
                <a:spcPts val="0"/>
              </a:spcAft>
              <a:buClr>
                <a:srgbClr val="888888"/>
              </a:buClr>
              <a:buSzPts val="1517"/>
              <a:buNone/>
              <a:defRPr sz="1517">
                <a:solidFill>
                  <a:srgbClr val="888888"/>
                </a:solidFill>
              </a:defRPr>
            </a:lvl4pPr>
            <a:lvl5pPr marL="2286000" lvl="4" indent="-228600" algn="l">
              <a:lnSpc>
                <a:spcPct val="100000"/>
              </a:lnSpc>
              <a:spcBef>
                <a:spcPts val="303"/>
              </a:spcBef>
              <a:spcAft>
                <a:spcPts val="0"/>
              </a:spcAft>
              <a:buClr>
                <a:srgbClr val="888888"/>
              </a:buClr>
              <a:buSzPts val="1517"/>
              <a:buNone/>
              <a:defRPr sz="1517">
                <a:solidFill>
                  <a:srgbClr val="888888"/>
                </a:solidFill>
              </a:defRPr>
            </a:lvl5pPr>
            <a:lvl6pPr marL="2743200" lvl="5" indent="-228600" algn="l">
              <a:lnSpc>
                <a:spcPct val="100000"/>
              </a:lnSpc>
              <a:spcBef>
                <a:spcPts val="303"/>
              </a:spcBef>
              <a:spcAft>
                <a:spcPts val="0"/>
              </a:spcAft>
              <a:buClr>
                <a:srgbClr val="888888"/>
              </a:buClr>
              <a:buSzPts val="1517"/>
              <a:buNone/>
              <a:defRPr sz="1517">
                <a:solidFill>
                  <a:srgbClr val="888888"/>
                </a:solidFill>
              </a:defRPr>
            </a:lvl6pPr>
            <a:lvl7pPr marL="3200400" lvl="6" indent="-228600" algn="l">
              <a:lnSpc>
                <a:spcPct val="100000"/>
              </a:lnSpc>
              <a:spcBef>
                <a:spcPts val="303"/>
              </a:spcBef>
              <a:spcAft>
                <a:spcPts val="0"/>
              </a:spcAft>
              <a:buClr>
                <a:srgbClr val="888888"/>
              </a:buClr>
              <a:buSzPts val="1517"/>
              <a:buNone/>
              <a:defRPr sz="1517">
                <a:solidFill>
                  <a:srgbClr val="888888"/>
                </a:solidFill>
              </a:defRPr>
            </a:lvl7pPr>
            <a:lvl8pPr marL="3657600" lvl="7" indent="-228600" algn="l">
              <a:lnSpc>
                <a:spcPct val="100000"/>
              </a:lnSpc>
              <a:spcBef>
                <a:spcPts val="303"/>
              </a:spcBef>
              <a:spcAft>
                <a:spcPts val="0"/>
              </a:spcAft>
              <a:buClr>
                <a:srgbClr val="888888"/>
              </a:buClr>
              <a:buSzPts val="1517"/>
              <a:buNone/>
              <a:defRPr sz="1517">
                <a:solidFill>
                  <a:srgbClr val="888888"/>
                </a:solidFill>
              </a:defRPr>
            </a:lvl8pPr>
            <a:lvl9pPr marL="4114800" lvl="8" indent="-228600" algn="l">
              <a:lnSpc>
                <a:spcPct val="100000"/>
              </a:lnSpc>
              <a:spcBef>
                <a:spcPts val="303"/>
              </a:spcBef>
              <a:spcAft>
                <a:spcPts val="0"/>
              </a:spcAft>
              <a:buClr>
                <a:srgbClr val="888888"/>
              </a:buClr>
              <a:buSzPts val="1517"/>
              <a:buNone/>
              <a:defRPr sz="1517">
                <a:solidFill>
                  <a:srgbClr val="888888"/>
                </a:solidFill>
              </a:defRPr>
            </a:lvl9pPr>
          </a:lstStyle>
          <a:p>
            <a:endParaRPr/>
          </a:p>
        </p:txBody>
      </p:sp>
      <p:sp>
        <p:nvSpPr>
          <p:cNvPr id="24" name="Google Shape;24;p5"/>
          <p:cNvSpPr txBox="1">
            <a:spLocks noGrp="1"/>
          </p:cNvSpPr>
          <p:nvPr>
            <p:ph type="dt" idx="10"/>
          </p:nvPr>
        </p:nvSpPr>
        <p:spPr>
          <a:xfrm>
            <a:off x="342900" y="9181396"/>
            <a:ext cx="1600200" cy="52740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5"/>
          <p:cNvSpPr txBox="1">
            <a:spLocks noGrp="1"/>
          </p:cNvSpPr>
          <p:nvPr>
            <p:ph type="ftr" idx="11"/>
          </p:nvPr>
        </p:nvSpPr>
        <p:spPr>
          <a:xfrm>
            <a:off x="2343150" y="9181396"/>
            <a:ext cx="2171700" cy="527402"/>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5"/>
          <p:cNvSpPr txBox="1">
            <a:spLocks noGrp="1"/>
          </p:cNvSpPr>
          <p:nvPr>
            <p:ph type="sldNum" idx="12"/>
          </p:nvPr>
        </p:nvSpPr>
        <p:spPr>
          <a:xfrm>
            <a:off x="4914900" y="9181396"/>
            <a:ext cx="1600200" cy="527402"/>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342900" y="396699"/>
            <a:ext cx="6172200" cy="1651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6"/>
          <p:cNvSpPr txBox="1">
            <a:spLocks noGrp="1"/>
          </p:cNvSpPr>
          <p:nvPr>
            <p:ph type="body" idx="1"/>
          </p:nvPr>
        </p:nvSpPr>
        <p:spPr>
          <a:xfrm>
            <a:off x="257176" y="3081867"/>
            <a:ext cx="2257425" cy="8715905"/>
          </a:xfrm>
          <a:prstGeom prst="rect">
            <a:avLst/>
          </a:prstGeom>
          <a:noFill/>
          <a:ln>
            <a:noFill/>
          </a:ln>
        </p:spPr>
        <p:txBody>
          <a:bodyPr spcFirstLastPara="1" wrap="square" lIns="91425" tIns="45700" rIns="91425" bIns="45700" anchor="t" anchorCtr="0">
            <a:normAutofit/>
          </a:bodyPr>
          <a:lstStyle>
            <a:lvl1pPr marL="457200" lvl="0" indent="-421195" algn="l">
              <a:lnSpc>
                <a:spcPct val="100000"/>
              </a:lnSpc>
              <a:spcBef>
                <a:spcPts val="607"/>
              </a:spcBef>
              <a:spcAft>
                <a:spcPts val="0"/>
              </a:spcAft>
              <a:buClr>
                <a:schemeClr val="dk1"/>
              </a:buClr>
              <a:buSzPts val="3033"/>
              <a:buChar char="•"/>
              <a:defRPr sz="3033"/>
            </a:lvl1pPr>
            <a:lvl2pPr marL="914400" lvl="1" indent="-393700" algn="l">
              <a:lnSpc>
                <a:spcPct val="100000"/>
              </a:lnSpc>
              <a:spcBef>
                <a:spcPts val="520"/>
              </a:spcBef>
              <a:spcAft>
                <a:spcPts val="0"/>
              </a:spcAft>
              <a:buClr>
                <a:schemeClr val="dk1"/>
              </a:buClr>
              <a:buSzPts val="2600"/>
              <a:buChar char="–"/>
              <a:defRPr sz="2600"/>
            </a:lvl2pPr>
            <a:lvl3pPr marL="1371600" lvl="2" indent="-366204" algn="l">
              <a:lnSpc>
                <a:spcPct val="100000"/>
              </a:lnSpc>
              <a:spcBef>
                <a:spcPts val="433"/>
              </a:spcBef>
              <a:spcAft>
                <a:spcPts val="0"/>
              </a:spcAft>
              <a:buClr>
                <a:schemeClr val="dk1"/>
              </a:buClr>
              <a:buSzPts val="2167"/>
              <a:buChar char="•"/>
              <a:defRPr sz="2167"/>
            </a:lvl3pPr>
            <a:lvl4pPr marL="1828800" lvl="3" indent="-352425" algn="l">
              <a:lnSpc>
                <a:spcPct val="100000"/>
              </a:lnSpc>
              <a:spcBef>
                <a:spcPts val="390"/>
              </a:spcBef>
              <a:spcAft>
                <a:spcPts val="0"/>
              </a:spcAft>
              <a:buClr>
                <a:schemeClr val="dk1"/>
              </a:buClr>
              <a:buSzPts val="1950"/>
              <a:buChar char="–"/>
              <a:defRPr sz="1950"/>
            </a:lvl4pPr>
            <a:lvl5pPr marL="2286000" lvl="4" indent="-352425" algn="l">
              <a:lnSpc>
                <a:spcPct val="100000"/>
              </a:lnSpc>
              <a:spcBef>
                <a:spcPts val="390"/>
              </a:spcBef>
              <a:spcAft>
                <a:spcPts val="0"/>
              </a:spcAft>
              <a:buClr>
                <a:schemeClr val="dk1"/>
              </a:buClr>
              <a:buSzPts val="1950"/>
              <a:buChar char="»"/>
              <a:defRPr sz="1950"/>
            </a:lvl5pPr>
            <a:lvl6pPr marL="2743200" lvl="5" indent="-352425" algn="l">
              <a:lnSpc>
                <a:spcPct val="100000"/>
              </a:lnSpc>
              <a:spcBef>
                <a:spcPts val="390"/>
              </a:spcBef>
              <a:spcAft>
                <a:spcPts val="0"/>
              </a:spcAft>
              <a:buClr>
                <a:schemeClr val="dk1"/>
              </a:buClr>
              <a:buSzPts val="1950"/>
              <a:buChar char="•"/>
              <a:defRPr sz="1950"/>
            </a:lvl6pPr>
            <a:lvl7pPr marL="3200400" lvl="6" indent="-352425" algn="l">
              <a:lnSpc>
                <a:spcPct val="100000"/>
              </a:lnSpc>
              <a:spcBef>
                <a:spcPts val="390"/>
              </a:spcBef>
              <a:spcAft>
                <a:spcPts val="0"/>
              </a:spcAft>
              <a:buClr>
                <a:schemeClr val="dk1"/>
              </a:buClr>
              <a:buSzPts val="1950"/>
              <a:buChar char="•"/>
              <a:defRPr sz="1950"/>
            </a:lvl7pPr>
            <a:lvl8pPr marL="3657600" lvl="7" indent="-352425" algn="l">
              <a:lnSpc>
                <a:spcPct val="100000"/>
              </a:lnSpc>
              <a:spcBef>
                <a:spcPts val="390"/>
              </a:spcBef>
              <a:spcAft>
                <a:spcPts val="0"/>
              </a:spcAft>
              <a:buClr>
                <a:schemeClr val="dk1"/>
              </a:buClr>
              <a:buSzPts val="1950"/>
              <a:buChar char="•"/>
              <a:defRPr sz="1950"/>
            </a:lvl8pPr>
            <a:lvl9pPr marL="4114800" lvl="8" indent="-352425" algn="l">
              <a:lnSpc>
                <a:spcPct val="100000"/>
              </a:lnSpc>
              <a:spcBef>
                <a:spcPts val="390"/>
              </a:spcBef>
              <a:spcAft>
                <a:spcPts val="0"/>
              </a:spcAft>
              <a:buClr>
                <a:schemeClr val="dk1"/>
              </a:buClr>
              <a:buSzPts val="1950"/>
              <a:buChar char="•"/>
              <a:defRPr sz="1950"/>
            </a:lvl9pPr>
          </a:lstStyle>
          <a:p>
            <a:endParaRPr/>
          </a:p>
        </p:txBody>
      </p:sp>
      <p:sp>
        <p:nvSpPr>
          <p:cNvPr id="30" name="Google Shape;30;p6"/>
          <p:cNvSpPr txBox="1">
            <a:spLocks noGrp="1"/>
          </p:cNvSpPr>
          <p:nvPr>
            <p:ph type="body" idx="2"/>
          </p:nvPr>
        </p:nvSpPr>
        <p:spPr>
          <a:xfrm>
            <a:off x="2628901" y="3081867"/>
            <a:ext cx="2257425" cy="8715905"/>
          </a:xfrm>
          <a:prstGeom prst="rect">
            <a:avLst/>
          </a:prstGeom>
          <a:noFill/>
          <a:ln>
            <a:noFill/>
          </a:ln>
        </p:spPr>
        <p:txBody>
          <a:bodyPr spcFirstLastPara="1" wrap="square" lIns="91425" tIns="45700" rIns="91425" bIns="45700" anchor="t" anchorCtr="0">
            <a:normAutofit/>
          </a:bodyPr>
          <a:lstStyle>
            <a:lvl1pPr marL="457200" lvl="0" indent="-421195" algn="l">
              <a:lnSpc>
                <a:spcPct val="100000"/>
              </a:lnSpc>
              <a:spcBef>
                <a:spcPts val="607"/>
              </a:spcBef>
              <a:spcAft>
                <a:spcPts val="0"/>
              </a:spcAft>
              <a:buClr>
                <a:schemeClr val="dk1"/>
              </a:buClr>
              <a:buSzPts val="3033"/>
              <a:buChar char="•"/>
              <a:defRPr sz="3033"/>
            </a:lvl1pPr>
            <a:lvl2pPr marL="914400" lvl="1" indent="-393700" algn="l">
              <a:lnSpc>
                <a:spcPct val="100000"/>
              </a:lnSpc>
              <a:spcBef>
                <a:spcPts val="520"/>
              </a:spcBef>
              <a:spcAft>
                <a:spcPts val="0"/>
              </a:spcAft>
              <a:buClr>
                <a:schemeClr val="dk1"/>
              </a:buClr>
              <a:buSzPts val="2600"/>
              <a:buChar char="–"/>
              <a:defRPr sz="2600"/>
            </a:lvl2pPr>
            <a:lvl3pPr marL="1371600" lvl="2" indent="-366204" algn="l">
              <a:lnSpc>
                <a:spcPct val="100000"/>
              </a:lnSpc>
              <a:spcBef>
                <a:spcPts val="433"/>
              </a:spcBef>
              <a:spcAft>
                <a:spcPts val="0"/>
              </a:spcAft>
              <a:buClr>
                <a:schemeClr val="dk1"/>
              </a:buClr>
              <a:buSzPts val="2167"/>
              <a:buChar char="•"/>
              <a:defRPr sz="2167"/>
            </a:lvl3pPr>
            <a:lvl4pPr marL="1828800" lvl="3" indent="-352425" algn="l">
              <a:lnSpc>
                <a:spcPct val="100000"/>
              </a:lnSpc>
              <a:spcBef>
                <a:spcPts val="390"/>
              </a:spcBef>
              <a:spcAft>
                <a:spcPts val="0"/>
              </a:spcAft>
              <a:buClr>
                <a:schemeClr val="dk1"/>
              </a:buClr>
              <a:buSzPts val="1950"/>
              <a:buChar char="–"/>
              <a:defRPr sz="1950"/>
            </a:lvl4pPr>
            <a:lvl5pPr marL="2286000" lvl="4" indent="-352425" algn="l">
              <a:lnSpc>
                <a:spcPct val="100000"/>
              </a:lnSpc>
              <a:spcBef>
                <a:spcPts val="390"/>
              </a:spcBef>
              <a:spcAft>
                <a:spcPts val="0"/>
              </a:spcAft>
              <a:buClr>
                <a:schemeClr val="dk1"/>
              </a:buClr>
              <a:buSzPts val="1950"/>
              <a:buChar char="»"/>
              <a:defRPr sz="1950"/>
            </a:lvl5pPr>
            <a:lvl6pPr marL="2743200" lvl="5" indent="-352425" algn="l">
              <a:lnSpc>
                <a:spcPct val="100000"/>
              </a:lnSpc>
              <a:spcBef>
                <a:spcPts val="390"/>
              </a:spcBef>
              <a:spcAft>
                <a:spcPts val="0"/>
              </a:spcAft>
              <a:buClr>
                <a:schemeClr val="dk1"/>
              </a:buClr>
              <a:buSzPts val="1950"/>
              <a:buChar char="•"/>
              <a:defRPr sz="1950"/>
            </a:lvl6pPr>
            <a:lvl7pPr marL="3200400" lvl="6" indent="-352425" algn="l">
              <a:lnSpc>
                <a:spcPct val="100000"/>
              </a:lnSpc>
              <a:spcBef>
                <a:spcPts val="390"/>
              </a:spcBef>
              <a:spcAft>
                <a:spcPts val="0"/>
              </a:spcAft>
              <a:buClr>
                <a:schemeClr val="dk1"/>
              </a:buClr>
              <a:buSzPts val="1950"/>
              <a:buChar char="•"/>
              <a:defRPr sz="1950"/>
            </a:lvl7pPr>
            <a:lvl8pPr marL="3657600" lvl="7" indent="-352425" algn="l">
              <a:lnSpc>
                <a:spcPct val="100000"/>
              </a:lnSpc>
              <a:spcBef>
                <a:spcPts val="390"/>
              </a:spcBef>
              <a:spcAft>
                <a:spcPts val="0"/>
              </a:spcAft>
              <a:buClr>
                <a:schemeClr val="dk1"/>
              </a:buClr>
              <a:buSzPts val="1950"/>
              <a:buChar char="•"/>
              <a:defRPr sz="1950"/>
            </a:lvl8pPr>
            <a:lvl9pPr marL="4114800" lvl="8" indent="-352425" algn="l">
              <a:lnSpc>
                <a:spcPct val="100000"/>
              </a:lnSpc>
              <a:spcBef>
                <a:spcPts val="390"/>
              </a:spcBef>
              <a:spcAft>
                <a:spcPts val="0"/>
              </a:spcAft>
              <a:buClr>
                <a:schemeClr val="dk1"/>
              </a:buClr>
              <a:buSzPts val="1950"/>
              <a:buChar char="•"/>
              <a:defRPr sz="1950"/>
            </a:lvl9pPr>
          </a:lstStyle>
          <a:p>
            <a:endParaRPr/>
          </a:p>
        </p:txBody>
      </p:sp>
      <p:sp>
        <p:nvSpPr>
          <p:cNvPr id="31" name="Google Shape;31;p6"/>
          <p:cNvSpPr txBox="1">
            <a:spLocks noGrp="1"/>
          </p:cNvSpPr>
          <p:nvPr>
            <p:ph type="dt" idx="10"/>
          </p:nvPr>
        </p:nvSpPr>
        <p:spPr>
          <a:xfrm>
            <a:off x="342900" y="9181396"/>
            <a:ext cx="1600200" cy="52740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6"/>
          <p:cNvSpPr txBox="1">
            <a:spLocks noGrp="1"/>
          </p:cNvSpPr>
          <p:nvPr>
            <p:ph type="ftr" idx="11"/>
          </p:nvPr>
        </p:nvSpPr>
        <p:spPr>
          <a:xfrm>
            <a:off x="2343150" y="9181396"/>
            <a:ext cx="2171700" cy="527402"/>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6"/>
          <p:cNvSpPr txBox="1">
            <a:spLocks noGrp="1"/>
          </p:cNvSpPr>
          <p:nvPr>
            <p:ph type="sldNum" idx="12"/>
          </p:nvPr>
        </p:nvSpPr>
        <p:spPr>
          <a:xfrm>
            <a:off x="4914900" y="9181396"/>
            <a:ext cx="1600200" cy="527402"/>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4"/>
        <p:cNvGrpSpPr/>
        <p:nvPr/>
      </p:nvGrpSpPr>
      <p:grpSpPr>
        <a:xfrm>
          <a:off x="0" y="0"/>
          <a:ext cx="0" cy="0"/>
          <a:chOff x="0" y="0"/>
          <a:chExt cx="0" cy="0"/>
        </a:xfrm>
      </p:grpSpPr>
      <p:sp>
        <p:nvSpPr>
          <p:cNvPr id="35" name="Google Shape;35;p7"/>
          <p:cNvSpPr txBox="1">
            <a:spLocks noGrp="1"/>
          </p:cNvSpPr>
          <p:nvPr>
            <p:ph type="title"/>
          </p:nvPr>
        </p:nvSpPr>
        <p:spPr>
          <a:xfrm>
            <a:off x="342900" y="396699"/>
            <a:ext cx="6172200" cy="1651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767"/>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7"/>
          <p:cNvSpPr txBox="1">
            <a:spLocks noGrp="1"/>
          </p:cNvSpPr>
          <p:nvPr>
            <p:ph type="body" idx="1"/>
          </p:nvPr>
        </p:nvSpPr>
        <p:spPr>
          <a:xfrm>
            <a:off x="342900" y="2217385"/>
            <a:ext cx="3030141" cy="924101"/>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520"/>
              </a:spcBef>
              <a:spcAft>
                <a:spcPts val="0"/>
              </a:spcAft>
              <a:buClr>
                <a:schemeClr val="dk1"/>
              </a:buClr>
              <a:buSzPts val="2600"/>
              <a:buNone/>
              <a:defRPr sz="2600" b="1"/>
            </a:lvl1pPr>
            <a:lvl2pPr marL="914400" lvl="1" indent="-228600" algn="l">
              <a:lnSpc>
                <a:spcPct val="100000"/>
              </a:lnSpc>
              <a:spcBef>
                <a:spcPts val="433"/>
              </a:spcBef>
              <a:spcAft>
                <a:spcPts val="0"/>
              </a:spcAft>
              <a:buClr>
                <a:schemeClr val="dk1"/>
              </a:buClr>
              <a:buSzPts val="2167"/>
              <a:buNone/>
              <a:defRPr sz="2167" b="1"/>
            </a:lvl2pPr>
            <a:lvl3pPr marL="1371600" lvl="2" indent="-228600" algn="l">
              <a:lnSpc>
                <a:spcPct val="100000"/>
              </a:lnSpc>
              <a:spcBef>
                <a:spcPts val="390"/>
              </a:spcBef>
              <a:spcAft>
                <a:spcPts val="0"/>
              </a:spcAft>
              <a:buClr>
                <a:schemeClr val="dk1"/>
              </a:buClr>
              <a:buSzPts val="1950"/>
              <a:buNone/>
              <a:defRPr sz="1950" b="1"/>
            </a:lvl3pPr>
            <a:lvl4pPr marL="1828800" lvl="3" indent="-228600" algn="l">
              <a:lnSpc>
                <a:spcPct val="100000"/>
              </a:lnSpc>
              <a:spcBef>
                <a:spcPts val="347"/>
              </a:spcBef>
              <a:spcAft>
                <a:spcPts val="0"/>
              </a:spcAft>
              <a:buClr>
                <a:schemeClr val="dk1"/>
              </a:buClr>
              <a:buSzPts val="1733"/>
              <a:buNone/>
              <a:defRPr sz="1733" b="1"/>
            </a:lvl4pPr>
            <a:lvl5pPr marL="2286000" lvl="4" indent="-228600" algn="l">
              <a:lnSpc>
                <a:spcPct val="100000"/>
              </a:lnSpc>
              <a:spcBef>
                <a:spcPts val="347"/>
              </a:spcBef>
              <a:spcAft>
                <a:spcPts val="0"/>
              </a:spcAft>
              <a:buClr>
                <a:schemeClr val="dk1"/>
              </a:buClr>
              <a:buSzPts val="1733"/>
              <a:buNone/>
              <a:defRPr sz="1733" b="1"/>
            </a:lvl5pPr>
            <a:lvl6pPr marL="2743200" lvl="5" indent="-228600" algn="l">
              <a:lnSpc>
                <a:spcPct val="100000"/>
              </a:lnSpc>
              <a:spcBef>
                <a:spcPts val="347"/>
              </a:spcBef>
              <a:spcAft>
                <a:spcPts val="0"/>
              </a:spcAft>
              <a:buClr>
                <a:schemeClr val="dk1"/>
              </a:buClr>
              <a:buSzPts val="1733"/>
              <a:buNone/>
              <a:defRPr sz="1733" b="1"/>
            </a:lvl6pPr>
            <a:lvl7pPr marL="3200400" lvl="6" indent="-228600" algn="l">
              <a:lnSpc>
                <a:spcPct val="100000"/>
              </a:lnSpc>
              <a:spcBef>
                <a:spcPts val="347"/>
              </a:spcBef>
              <a:spcAft>
                <a:spcPts val="0"/>
              </a:spcAft>
              <a:buClr>
                <a:schemeClr val="dk1"/>
              </a:buClr>
              <a:buSzPts val="1733"/>
              <a:buNone/>
              <a:defRPr sz="1733" b="1"/>
            </a:lvl7pPr>
            <a:lvl8pPr marL="3657600" lvl="7" indent="-228600" algn="l">
              <a:lnSpc>
                <a:spcPct val="100000"/>
              </a:lnSpc>
              <a:spcBef>
                <a:spcPts val="347"/>
              </a:spcBef>
              <a:spcAft>
                <a:spcPts val="0"/>
              </a:spcAft>
              <a:buClr>
                <a:schemeClr val="dk1"/>
              </a:buClr>
              <a:buSzPts val="1733"/>
              <a:buNone/>
              <a:defRPr sz="1733" b="1"/>
            </a:lvl8pPr>
            <a:lvl9pPr marL="4114800" lvl="8" indent="-228600" algn="l">
              <a:lnSpc>
                <a:spcPct val="100000"/>
              </a:lnSpc>
              <a:spcBef>
                <a:spcPts val="347"/>
              </a:spcBef>
              <a:spcAft>
                <a:spcPts val="0"/>
              </a:spcAft>
              <a:buClr>
                <a:schemeClr val="dk1"/>
              </a:buClr>
              <a:buSzPts val="1733"/>
              <a:buNone/>
              <a:defRPr sz="1733" b="1"/>
            </a:lvl9pPr>
          </a:lstStyle>
          <a:p>
            <a:endParaRPr/>
          </a:p>
        </p:txBody>
      </p:sp>
      <p:sp>
        <p:nvSpPr>
          <p:cNvPr id="37" name="Google Shape;37;p7"/>
          <p:cNvSpPr txBox="1">
            <a:spLocks noGrp="1"/>
          </p:cNvSpPr>
          <p:nvPr>
            <p:ph type="body" idx="2"/>
          </p:nvPr>
        </p:nvSpPr>
        <p:spPr>
          <a:xfrm>
            <a:off x="342900" y="3141486"/>
            <a:ext cx="3030141" cy="5707416"/>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dk1"/>
              </a:buClr>
              <a:buSzPts val="2600"/>
              <a:buChar char="•"/>
              <a:defRPr sz="2600"/>
            </a:lvl1pPr>
            <a:lvl2pPr marL="914400" lvl="1" indent="-366204" algn="l">
              <a:lnSpc>
                <a:spcPct val="100000"/>
              </a:lnSpc>
              <a:spcBef>
                <a:spcPts val="433"/>
              </a:spcBef>
              <a:spcAft>
                <a:spcPts val="0"/>
              </a:spcAft>
              <a:buClr>
                <a:schemeClr val="dk1"/>
              </a:buClr>
              <a:buSzPts val="2167"/>
              <a:buChar char="–"/>
              <a:defRPr sz="2167"/>
            </a:lvl2pPr>
            <a:lvl3pPr marL="1371600" lvl="2" indent="-352425" algn="l">
              <a:lnSpc>
                <a:spcPct val="100000"/>
              </a:lnSpc>
              <a:spcBef>
                <a:spcPts val="390"/>
              </a:spcBef>
              <a:spcAft>
                <a:spcPts val="0"/>
              </a:spcAft>
              <a:buClr>
                <a:schemeClr val="dk1"/>
              </a:buClr>
              <a:buSzPts val="1950"/>
              <a:buChar char="•"/>
              <a:defRPr sz="1950"/>
            </a:lvl3pPr>
            <a:lvl4pPr marL="1828800" lvl="3" indent="-338645" algn="l">
              <a:lnSpc>
                <a:spcPct val="100000"/>
              </a:lnSpc>
              <a:spcBef>
                <a:spcPts val="347"/>
              </a:spcBef>
              <a:spcAft>
                <a:spcPts val="0"/>
              </a:spcAft>
              <a:buClr>
                <a:schemeClr val="dk1"/>
              </a:buClr>
              <a:buSzPts val="1733"/>
              <a:buChar char="–"/>
              <a:defRPr sz="1733"/>
            </a:lvl4pPr>
            <a:lvl5pPr marL="2286000" lvl="4" indent="-338645" algn="l">
              <a:lnSpc>
                <a:spcPct val="100000"/>
              </a:lnSpc>
              <a:spcBef>
                <a:spcPts val="347"/>
              </a:spcBef>
              <a:spcAft>
                <a:spcPts val="0"/>
              </a:spcAft>
              <a:buClr>
                <a:schemeClr val="dk1"/>
              </a:buClr>
              <a:buSzPts val="1733"/>
              <a:buChar char="»"/>
              <a:defRPr sz="1733"/>
            </a:lvl5pPr>
            <a:lvl6pPr marL="2743200" lvl="5" indent="-338645" algn="l">
              <a:lnSpc>
                <a:spcPct val="100000"/>
              </a:lnSpc>
              <a:spcBef>
                <a:spcPts val="347"/>
              </a:spcBef>
              <a:spcAft>
                <a:spcPts val="0"/>
              </a:spcAft>
              <a:buClr>
                <a:schemeClr val="dk1"/>
              </a:buClr>
              <a:buSzPts val="1733"/>
              <a:buChar char="•"/>
              <a:defRPr sz="1733"/>
            </a:lvl6pPr>
            <a:lvl7pPr marL="3200400" lvl="6" indent="-338645" algn="l">
              <a:lnSpc>
                <a:spcPct val="100000"/>
              </a:lnSpc>
              <a:spcBef>
                <a:spcPts val="347"/>
              </a:spcBef>
              <a:spcAft>
                <a:spcPts val="0"/>
              </a:spcAft>
              <a:buClr>
                <a:schemeClr val="dk1"/>
              </a:buClr>
              <a:buSzPts val="1733"/>
              <a:buChar char="•"/>
              <a:defRPr sz="1733"/>
            </a:lvl7pPr>
            <a:lvl8pPr marL="3657600" lvl="7" indent="-338645" algn="l">
              <a:lnSpc>
                <a:spcPct val="100000"/>
              </a:lnSpc>
              <a:spcBef>
                <a:spcPts val="347"/>
              </a:spcBef>
              <a:spcAft>
                <a:spcPts val="0"/>
              </a:spcAft>
              <a:buClr>
                <a:schemeClr val="dk1"/>
              </a:buClr>
              <a:buSzPts val="1733"/>
              <a:buChar char="•"/>
              <a:defRPr sz="1733"/>
            </a:lvl8pPr>
            <a:lvl9pPr marL="4114800" lvl="8" indent="-338645" algn="l">
              <a:lnSpc>
                <a:spcPct val="100000"/>
              </a:lnSpc>
              <a:spcBef>
                <a:spcPts val="347"/>
              </a:spcBef>
              <a:spcAft>
                <a:spcPts val="0"/>
              </a:spcAft>
              <a:buClr>
                <a:schemeClr val="dk1"/>
              </a:buClr>
              <a:buSzPts val="1733"/>
              <a:buChar char="•"/>
              <a:defRPr sz="1733"/>
            </a:lvl9pPr>
          </a:lstStyle>
          <a:p>
            <a:endParaRPr/>
          </a:p>
        </p:txBody>
      </p:sp>
      <p:sp>
        <p:nvSpPr>
          <p:cNvPr id="38" name="Google Shape;38;p7"/>
          <p:cNvSpPr txBox="1">
            <a:spLocks noGrp="1"/>
          </p:cNvSpPr>
          <p:nvPr>
            <p:ph type="body" idx="3"/>
          </p:nvPr>
        </p:nvSpPr>
        <p:spPr>
          <a:xfrm>
            <a:off x="3483770" y="2217385"/>
            <a:ext cx="3031331" cy="924101"/>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520"/>
              </a:spcBef>
              <a:spcAft>
                <a:spcPts val="0"/>
              </a:spcAft>
              <a:buClr>
                <a:schemeClr val="dk1"/>
              </a:buClr>
              <a:buSzPts val="2600"/>
              <a:buNone/>
              <a:defRPr sz="2600" b="1"/>
            </a:lvl1pPr>
            <a:lvl2pPr marL="914400" lvl="1" indent="-228600" algn="l">
              <a:lnSpc>
                <a:spcPct val="100000"/>
              </a:lnSpc>
              <a:spcBef>
                <a:spcPts val="433"/>
              </a:spcBef>
              <a:spcAft>
                <a:spcPts val="0"/>
              </a:spcAft>
              <a:buClr>
                <a:schemeClr val="dk1"/>
              </a:buClr>
              <a:buSzPts val="2167"/>
              <a:buNone/>
              <a:defRPr sz="2167" b="1"/>
            </a:lvl2pPr>
            <a:lvl3pPr marL="1371600" lvl="2" indent="-228600" algn="l">
              <a:lnSpc>
                <a:spcPct val="100000"/>
              </a:lnSpc>
              <a:spcBef>
                <a:spcPts val="390"/>
              </a:spcBef>
              <a:spcAft>
                <a:spcPts val="0"/>
              </a:spcAft>
              <a:buClr>
                <a:schemeClr val="dk1"/>
              </a:buClr>
              <a:buSzPts val="1950"/>
              <a:buNone/>
              <a:defRPr sz="1950" b="1"/>
            </a:lvl3pPr>
            <a:lvl4pPr marL="1828800" lvl="3" indent="-228600" algn="l">
              <a:lnSpc>
                <a:spcPct val="100000"/>
              </a:lnSpc>
              <a:spcBef>
                <a:spcPts val="347"/>
              </a:spcBef>
              <a:spcAft>
                <a:spcPts val="0"/>
              </a:spcAft>
              <a:buClr>
                <a:schemeClr val="dk1"/>
              </a:buClr>
              <a:buSzPts val="1733"/>
              <a:buNone/>
              <a:defRPr sz="1733" b="1"/>
            </a:lvl4pPr>
            <a:lvl5pPr marL="2286000" lvl="4" indent="-228600" algn="l">
              <a:lnSpc>
                <a:spcPct val="100000"/>
              </a:lnSpc>
              <a:spcBef>
                <a:spcPts val="347"/>
              </a:spcBef>
              <a:spcAft>
                <a:spcPts val="0"/>
              </a:spcAft>
              <a:buClr>
                <a:schemeClr val="dk1"/>
              </a:buClr>
              <a:buSzPts val="1733"/>
              <a:buNone/>
              <a:defRPr sz="1733" b="1"/>
            </a:lvl5pPr>
            <a:lvl6pPr marL="2743200" lvl="5" indent="-228600" algn="l">
              <a:lnSpc>
                <a:spcPct val="100000"/>
              </a:lnSpc>
              <a:spcBef>
                <a:spcPts val="347"/>
              </a:spcBef>
              <a:spcAft>
                <a:spcPts val="0"/>
              </a:spcAft>
              <a:buClr>
                <a:schemeClr val="dk1"/>
              </a:buClr>
              <a:buSzPts val="1733"/>
              <a:buNone/>
              <a:defRPr sz="1733" b="1"/>
            </a:lvl6pPr>
            <a:lvl7pPr marL="3200400" lvl="6" indent="-228600" algn="l">
              <a:lnSpc>
                <a:spcPct val="100000"/>
              </a:lnSpc>
              <a:spcBef>
                <a:spcPts val="347"/>
              </a:spcBef>
              <a:spcAft>
                <a:spcPts val="0"/>
              </a:spcAft>
              <a:buClr>
                <a:schemeClr val="dk1"/>
              </a:buClr>
              <a:buSzPts val="1733"/>
              <a:buNone/>
              <a:defRPr sz="1733" b="1"/>
            </a:lvl7pPr>
            <a:lvl8pPr marL="3657600" lvl="7" indent="-228600" algn="l">
              <a:lnSpc>
                <a:spcPct val="100000"/>
              </a:lnSpc>
              <a:spcBef>
                <a:spcPts val="347"/>
              </a:spcBef>
              <a:spcAft>
                <a:spcPts val="0"/>
              </a:spcAft>
              <a:buClr>
                <a:schemeClr val="dk1"/>
              </a:buClr>
              <a:buSzPts val="1733"/>
              <a:buNone/>
              <a:defRPr sz="1733" b="1"/>
            </a:lvl8pPr>
            <a:lvl9pPr marL="4114800" lvl="8" indent="-228600" algn="l">
              <a:lnSpc>
                <a:spcPct val="100000"/>
              </a:lnSpc>
              <a:spcBef>
                <a:spcPts val="347"/>
              </a:spcBef>
              <a:spcAft>
                <a:spcPts val="0"/>
              </a:spcAft>
              <a:buClr>
                <a:schemeClr val="dk1"/>
              </a:buClr>
              <a:buSzPts val="1733"/>
              <a:buNone/>
              <a:defRPr sz="1733" b="1"/>
            </a:lvl9pPr>
          </a:lstStyle>
          <a:p>
            <a:endParaRPr/>
          </a:p>
        </p:txBody>
      </p:sp>
      <p:sp>
        <p:nvSpPr>
          <p:cNvPr id="39" name="Google Shape;39;p7"/>
          <p:cNvSpPr txBox="1">
            <a:spLocks noGrp="1"/>
          </p:cNvSpPr>
          <p:nvPr>
            <p:ph type="body" idx="4"/>
          </p:nvPr>
        </p:nvSpPr>
        <p:spPr>
          <a:xfrm>
            <a:off x="3483770" y="3141486"/>
            <a:ext cx="3031331" cy="5707416"/>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dk1"/>
              </a:buClr>
              <a:buSzPts val="2600"/>
              <a:buChar char="•"/>
              <a:defRPr sz="2600"/>
            </a:lvl1pPr>
            <a:lvl2pPr marL="914400" lvl="1" indent="-366204" algn="l">
              <a:lnSpc>
                <a:spcPct val="100000"/>
              </a:lnSpc>
              <a:spcBef>
                <a:spcPts val="433"/>
              </a:spcBef>
              <a:spcAft>
                <a:spcPts val="0"/>
              </a:spcAft>
              <a:buClr>
                <a:schemeClr val="dk1"/>
              </a:buClr>
              <a:buSzPts val="2167"/>
              <a:buChar char="–"/>
              <a:defRPr sz="2167"/>
            </a:lvl2pPr>
            <a:lvl3pPr marL="1371600" lvl="2" indent="-352425" algn="l">
              <a:lnSpc>
                <a:spcPct val="100000"/>
              </a:lnSpc>
              <a:spcBef>
                <a:spcPts val="390"/>
              </a:spcBef>
              <a:spcAft>
                <a:spcPts val="0"/>
              </a:spcAft>
              <a:buClr>
                <a:schemeClr val="dk1"/>
              </a:buClr>
              <a:buSzPts val="1950"/>
              <a:buChar char="•"/>
              <a:defRPr sz="1950"/>
            </a:lvl3pPr>
            <a:lvl4pPr marL="1828800" lvl="3" indent="-338645" algn="l">
              <a:lnSpc>
                <a:spcPct val="100000"/>
              </a:lnSpc>
              <a:spcBef>
                <a:spcPts val="347"/>
              </a:spcBef>
              <a:spcAft>
                <a:spcPts val="0"/>
              </a:spcAft>
              <a:buClr>
                <a:schemeClr val="dk1"/>
              </a:buClr>
              <a:buSzPts val="1733"/>
              <a:buChar char="–"/>
              <a:defRPr sz="1733"/>
            </a:lvl4pPr>
            <a:lvl5pPr marL="2286000" lvl="4" indent="-338645" algn="l">
              <a:lnSpc>
                <a:spcPct val="100000"/>
              </a:lnSpc>
              <a:spcBef>
                <a:spcPts val="347"/>
              </a:spcBef>
              <a:spcAft>
                <a:spcPts val="0"/>
              </a:spcAft>
              <a:buClr>
                <a:schemeClr val="dk1"/>
              </a:buClr>
              <a:buSzPts val="1733"/>
              <a:buChar char="»"/>
              <a:defRPr sz="1733"/>
            </a:lvl5pPr>
            <a:lvl6pPr marL="2743200" lvl="5" indent="-338645" algn="l">
              <a:lnSpc>
                <a:spcPct val="100000"/>
              </a:lnSpc>
              <a:spcBef>
                <a:spcPts val="347"/>
              </a:spcBef>
              <a:spcAft>
                <a:spcPts val="0"/>
              </a:spcAft>
              <a:buClr>
                <a:schemeClr val="dk1"/>
              </a:buClr>
              <a:buSzPts val="1733"/>
              <a:buChar char="•"/>
              <a:defRPr sz="1733"/>
            </a:lvl6pPr>
            <a:lvl7pPr marL="3200400" lvl="6" indent="-338645" algn="l">
              <a:lnSpc>
                <a:spcPct val="100000"/>
              </a:lnSpc>
              <a:spcBef>
                <a:spcPts val="347"/>
              </a:spcBef>
              <a:spcAft>
                <a:spcPts val="0"/>
              </a:spcAft>
              <a:buClr>
                <a:schemeClr val="dk1"/>
              </a:buClr>
              <a:buSzPts val="1733"/>
              <a:buChar char="•"/>
              <a:defRPr sz="1733"/>
            </a:lvl7pPr>
            <a:lvl8pPr marL="3657600" lvl="7" indent="-338645" algn="l">
              <a:lnSpc>
                <a:spcPct val="100000"/>
              </a:lnSpc>
              <a:spcBef>
                <a:spcPts val="347"/>
              </a:spcBef>
              <a:spcAft>
                <a:spcPts val="0"/>
              </a:spcAft>
              <a:buClr>
                <a:schemeClr val="dk1"/>
              </a:buClr>
              <a:buSzPts val="1733"/>
              <a:buChar char="•"/>
              <a:defRPr sz="1733"/>
            </a:lvl8pPr>
            <a:lvl9pPr marL="4114800" lvl="8" indent="-338645" algn="l">
              <a:lnSpc>
                <a:spcPct val="100000"/>
              </a:lnSpc>
              <a:spcBef>
                <a:spcPts val="347"/>
              </a:spcBef>
              <a:spcAft>
                <a:spcPts val="0"/>
              </a:spcAft>
              <a:buClr>
                <a:schemeClr val="dk1"/>
              </a:buClr>
              <a:buSzPts val="1733"/>
              <a:buChar char="•"/>
              <a:defRPr sz="1733"/>
            </a:lvl9pPr>
          </a:lstStyle>
          <a:p>
            <a:endParaRPr/>
          </a:p>
        </p:txBody>
      </p:sp>
      <p:sp>
        <p:nvSpPr>
          <p:cNvPr id="40" name="Google Shape;40;p7"/>
          <p:cNvSpPr txBox="1">
            <a:spLocks noGrp="1"/>
          </p:cNvSpPr>
          <p:nvPr>
            <p:ph type="dt" idx="10"/>
          </p:nvPr>
        </p:nvSpPr>
        <p:spPr>
          <a:xfrm>
            <a:off x="342900" y="9181396"/>
            <a:ext cx="1600200" cy="52740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7"/>
          <p:cNvSpPr txBox="1">
            <a:spLocks noGrp="1"/>
          </p:cNvSpPr>
          <p:nvPr>
            <p:ph type="ftr" idx="11"/>
          </p:nvPr>
        </p:nvSpPr>
        <p:spPr>
          <a:xfrm>
            <a:off x="2343150" y="9181396"/>
            <a:ext cx="2171700" cy="527402"/>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7"/>
          <p:cNvSpPr txBox="1">
            <a:spLocks noGrp="1"/>
          </p:cNvSpPr>
          <p:nvPr>
            <p:ph type="sldNum" idx="12"/>
          </p:nvPr>
        </p:nvSpPr>
        <p:spPr>
          <a:xfrm>
            <a:off x="4914900" y="9181396"/>
            <a:ext cx="1600200" cy="527402"/>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3"/>
        <p:cNvGrpSpPr/>
        <p:nvPr/>
      </p:nvGrpSpPr>
      <p:grpSpPr>
        <a:xfrm>
          <a:off x="0" y="0"/>
          <a:ext cx="0" cy="0"/>
          <a:chOff x="0" y="0"/>
          <a:chExt cx="0" cy="0"/>
        </a:xfrm>
      </p:grpSpPr>
      <p:sp>
        <p:nvSpPr>
          <p:cNvPr id="44" name="Google Shape;44;p8"/>
          <p:cNvSpPr txBox="1">
            <a:spLocks noGrp="1"/>
          </p:cNvSpPr>
          <p:nvPr>
            <p:ph type="title"/>
          </p:nvPr>
        </p:nvSpPr>
        <p:spPr>
          <a:xfrm>
            <a:off x="342900" y="396699"/>
            <a:ext cx="6172200" cy="1651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8"/>
          <p:cNvSpPr txBox="1">
            <a:spLocks noGrp="1"/>
          </p:cNvSpPr>
          <p:nvPr>
            <p:ph type="dt" idx="10"/>
          </p:nvPr>
        </p:nvSpPr>
        <p:spPr>
          <a:xfrm>
            <a:off x="342900" y="9181396"/>
            <a:ext cx="1600200" cy="52740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6" name="Google Shape;46;p8"/>
          <p:cNvSpPr txBox="1">
            <a:spLocks noGrp="1"/>
          </p:cNvSpPr>
          <p:nvPr>
            <p:ph type="ftr" idx="11"/>
          </p:nvPr>
        </p:nvSpPr>
        <p:spPr>
          <a:xfrm>
            <a:off x="2343150" y="9181396"/>
            <a:ext cx="2171700" cy="527402"/>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8"/>
          <p:cNvSpPr txBox="1">
            <a:spLocks noGrp="1"/>
          </p:cNvSpPr>
          <p:nvPr>
            <p:ph type="sldNum" idx="12"/>
          </p:nvPr>
        </p:nvSpPr>
        <p:spPr>
          <a:xfrm>
            <a:off x="4914900" y="9181396"/>
            <a:ext cx="1600200" cy="527402"/>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9"/>
          <p:cNvSpPr txBox="1">
            <a:spLocks noGrp="1"/>
          </p:cNvSpPr>
          <p:nvPr>
            <p:ph type="dt" idx="10"/>
          </p:nvPr>
        </p:nvSpPr>
        <p:spPr>
          <a:xfrm>
            <a:off x="342900" y="9181396"/>
            <a:ext cx="1600200" cy="52740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9"/>
          <p:cNvSpPr txBox="1">
            <a:spLocks noGrp="1"/>
          </p:cNvSpPr>
          <p:nvPr>
            <p:ph type="ftr" idx="11"/>
          </p:nvPr>
        </p:nvSpPr>
        <p:spPr>
          <a:xfrm>
            <a:off x="2343150" y="9181396"/>
            <a:ext cx="2171700" cy="527402"/>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9"/>
          <p:cNvSpPr txBox="1">
            <a:spLocks noGrp="1"/>
          </p:cNvSpPr>
          <p:nvPr>
            <p:ph type="sldNum" idx="12"/>
          </p:nvPr>
        </p:nvSpPr>
        <p:spPr>
          <a:xfrm>
            <a:off x="4914900" y="9181396"/>
            <a:ext cx="1600200" cy="527402"/>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2"/>
        <p:cNvGrpSpPr/>
        <p:nvPr/>
      </p:nvGrpSpPr>
      <p:grpSpPr>
        <a:xfrm>
          <a:off x="0" y="0"/>
          <a:ext cx="0" cy="0"/>
          <a:chOff x="0" y="0"/>
          <a:chExt cx="0" cy="0"/>
        </a:xfrm>
      </p:grpSpPr>
      <p:sp>
        <p:nvSpPr>
          <p:cNvPr id="53" name="Google Shape;53;p10"/>
          <p:cNvSpPr txBox="1">
            <a:spLocks noGrp="1"/>
          </p:cNvSpPr>
          <p:nvPr>
            <p:ph type="title"/>
          </p:nvPr>
        </p:nvSpPr>
        <p:spPr>
          <a:xfrm>
            <a:off x="342901" y="394406"/>
            <a:ext cx="2256235" cy="1678517"/>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167"/>
              <a:buFont typeface="Calibri"/>
              <a:buNone/>
              <a:defRPr sz="2167"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4" name="Google Shape;54;p10"/>
          <p:cNvSpPr txBox="1">
            <a:spLocks noGrp="1"/>
          </p:cNvSpPr>
          <p:nvPr>
            <p:ph type="body" idx="1"/>
          </p:nvPr>
        </p:nvSpPr>
        <p:spPr>
          <a:xfrm>
            <a:off x="2681288" y="394406"/>
            <a:ext cx="3833813" cy="8454497"/>
          </a:xfrm>
          <a:prstGeom prst="rect">
            <a:avLst/>
          </a:prstGeom>
          <a:noFill/>
          <a:ln>
            <a:noFill/>
          </a:ln>
        </p:spPr>
        <p:txBody>
          <a:bodyPr spcFirstLastPara="1" wrap="square" lIns="91425" tIns="45700" rIns="91425" bIns="45700" anchor="t" anchorCtr="0">
            <a:normAutofit/>
          </a:bodyPr>
          <a:lstStyle>
            <a:lvl1pPr marL="457200" lvl="0" indent="-448754" algn="l">
              <a:lnSpc>
                <a:spcPct val="100000"/>
              </a:lnSpc>
              <a:spcBef>
                <a:spcPts val="693"/>
              </a:spcBef>
              <a:spcAft>
                <a:spcPts val="0"/>
              </a:spcAft>
              <a:buClr>
                <a:schemeClr val="dk1"/>
              </a:buClr>
              <a:buSzPts val="3467"/>
              <a:buChar char="•"/>
              <a:defRPr sz="3466"/>
            </a:lvl1pPr>
            <a:lvl2pPr marL="914400" lvl="1" indent="-421195" algn="l">
              <a:lnSpc>
                <a:spcPct val="100000"/>
              </a:lnSpc>
              <a:spcBef>
                <a:spcPts val="607"/>
              </a:spcBef>
              <a:spcAft>
                <a:spcPts val="0"/>
              </a:spcAft>
              <a:buClr>
                <a:schemeClr val="dk1"/>
              </a:buClr>
              <a:buSzPts val="3033"/>
              <a:buChar char="–"/>
              <a:defRPr sz="3033"/>
            </a:lvl2pPr>
            <a:lvl3pPr marL="1371600" lvl="2" indent="-393700" algn="l">
              <a:lnSpc>
                <a:spcPct val="100000"/>
              </a:lnSpc>
              <a:spcBef>
                <a:spcPts val="520"/>
              </a:spcBef>
              <a:spcAft>
                <a:spcPts val="0"/>
              </a:spcAft>
              <a:buClr>
                <a:schemeClr val="dk1"/>
              </a:buClr>
              <a:buSzPts val="2600"/>
              <a:buChar char="•"/>
              <a:defRPr sz="2600"/>
            </a:lvl3pPr>
            <a:lvl4pPr marL="1828800" lvl="3" indent="-366204" algn="l">
              <a:lnSpc>
                <a:spcPct val="100000"/>
              </a:lnSpc>
              <a:spcBef>
                <a:spcPts val="433"/>
              </a:spcBef>
              <a:spcAft>
                <a:spcPts val="0"/>
              </a:spcAft>
              <a:buClr>
                <a:schemeClr val="dk1"/>
              </a:buClr>
              <a:buSzPts val="2167"/>
              <a:buChar char="–"/>
              <a:defRPr sz="2167"/>
            </a:lvl4pPr>
            <a:lvl5pPr marL="2286000" lvl="4" indent="-366204" algn="l">
              <a:lnSpc>
                <a:spcPct val="100000"/>
              </a:lnSpc>
              <a:spcBef>
                <a:spcPts val="433"/>
              </a:spcBef>
              <a:spcAft>
                <a:spcPts val="0"/>
              </a:spcAft>
              <a:buClr>
                <a:schemeClr val="dk1"/>
              </a:buClr>
              <a:buSzPts val="2167"/>
              <a:buChar char="»"/>
              <a:defRPr sz="2167"/>
            </a:lvl5pPr>
            <a:lvl6pPr marL="2743200" lvl="5" indent="-366204" algn="l">
              <a:lnSpc>
                <a:spcPct val="100000"/>
              </a:lnSpc>
              <a:spcBef>
                <a:spcPts val="433"/>
              </a:spcBef>
              <a:spcAft>
                <a:spcPts val="0"/>
              </a:spcAft>
              <a:buClr>
                <a:schemeClr val="dk1"/>
              </a:buClr>
              <a:buSzPts val="2167"/>
              <a:buChar char="•"/>
              <a:defRPr sz="2167"/>
            </a:lvl6pPr>
            <a:lvl7pPr marL="3200400" lvl="6" indent="-366204" algn="l">
              <a:lnSpc>
                <a:spcPct val="100000"/>
              </a:lnSpc>
              <a:spcBef>
                <a:spcPts val="433"/>
              </a:spcBef>
              <a:spcAft>
                <a:spcPts val="0"/>
              </a:spcAft>
              <a:buClr>
                <a:schemeClr val="dk1"/>
              </a:buClr>
              <a:buSzPts val="2167"/>
              <a:buChar char="•"/>
              <a:defRPr sz="2167"/>
            </a:lvl7pPr>
            <a:lvl8pPr marL="3657600" lvl="7" indent="-366204" algn="l">
              <a:lnSpc>
                <a:spcPct val="100000"/>
              </a:lnSpc>
              <a:spcBef>
                <a:spcPts val="433"/>
              </a:spcBef>
              <a:spcAft>
                <a:spcPts val="0"/>
              </a:spcAft>
              <a:buClr>
                <a:schemeClr val="dk1"/>
              </a:buClr>
              <a:buSzPts val="2167"/>
              <a:buChar char="•"/>
              <a:defRPr sz="2167"/>
            </a:lvl8pPr>
            <a:lvl9pPr marL="4114800" lvl="8" indent="-366204" algn="l">
              <a:lnSpc>
                <a:spcPct val="100000"/>
              </a:lnSpc>
              <a:spcBef>
                <a:spcPts val="433"/>
              </a:spcBef>
              <a:spcAft>
                <a:spcPts val="0"/>
              </a:spcAft>
              <a:buClr>
                <a:schemeClr val="dk1"/>
              </a:buClr>
              <a:buSzPts val="2167"/>
              <a:buChar char="•"/>
              <a:defRPr sz="2167"/>
            </a:lvl9pPr>
          </a:lstStyle>
          <a:p>
            <a:endParaRPr/>
          </a:p>
        </p:txBody>
      </p:sp>
      <p:sp>
        <p:nvSpPr>
          <p:cNvPr id="55" name="Google Shape;55;p10"/>
          <p:cNvSpPr txBox="1">
            <a:spLocks noGrp="1"/>
          </p:cNvSpPr>
          <p:nvPr>
            <p:ph type="body" idx="2"/>
          </p:nvPr>
        </p:nvSpPr>
        <p:spPr>
          <a:xfrm>
            <a:off x="342901" y="2072923"/>
            <a:ext cx="2256235" cy="6775980"/>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303"/>
              </a:spcBef>
              <a:spcAft>
                <a:spcPts val="0"/>
              </a:spcAft>
              <a:buClr>
                <a:schemeClr val="dk1"/>
              </a:buClr>
              <a:buSzPts val="1517"/>
              <a:buNone/>
              <a:defRPr sz="1517"/>
            </a:lvl1pPr>
            <a:lvl2pPr marL="914400" lvl="1" indent="-228600" algn="l">
              <a:lnSpc>
                <a:spcPct val="100000"/>
              </a:lnSpc>
              <a:spcBef>
                <a:spcPts val="260"/>
              </a:spcBef>
              <a:spcAft>
                <a:spcPts val="0"/>
              </a:spcAft>
              <a:buClr>
                <a:schemeClr val="dk1"/>
              </a:buClr>
              <a:buSzPts val="1300"/>
              <a:buNone/>
              <a:defRPr sz="1300"/>
            </a:lvl2pPr>
            <a:lvl3pPr marL="1371600" lvl="2" indent="-228600" algn="l">
              <a:lnSpc>
                <a:spcPct val="100000"/>
              </a:lnSpc>
              <a:spcBef>
                <a:spcPts val="217"/>
              </a:spcBef>
              <a:spcAft>
                <a:spcPts val="0"/>
              </a:spcAft>
              <a:buClr>
                <a:schemeClr val="dk1"/>
              </a:buClr>
              <a:buSzPts val="1083"/>
              <a:buNone/>
              <a:defRPr sz="1083"/>
            </a:lvl3pPr>
            <a:lvl4pPr marL="1828800" lvl="3" indent="-228600" algn="l">
              <a:lnSpc>
                <a:spcPct val="100000"/>
              </a:lnSpc>
              <a:spcBef>
                <a:spcPts val="195"/>
              </a:spcBef>
              <a:spcAft>
                <a:spcPts val="0"/>
              </a:spcAft>
              <a:buClr>
                <a:schemeClr val="dk1"/>
              </a:buClr>
              <a:buSzPts val="975"/>
              <a:buNone/>
              <a:defRPr sz="975"/>
            </a:lvl4pPr>
            <a:lvl5pPr marL="2286000" lvl="4" indent="-228600" algn="l">
              <a:lnSpc>
                <a:spcPct val="100000"/>
              </a:lnSpc>
              <a:spcBef>
                <a:spcPts val="195"/>
              </a:spcBef>
              <a:spcAft>
                <a:spcPts val="0"/>
              </a:spcAft>
              <a:buClr>
                <a:schemeClr val="dk1"/>
              </a:buClr>
              <a:buSzPts val="975"/>
              <a:buNone/>
              <a:defRPr sz="975"/>
            </a:lvl5pPr>
            <a:lvl6pPr marL="2743200" lvl="5" indent="-228600" algn="l">
              <a:lnSpc>
                <a:spcPct val="100000"/>
              </a:lnSpc>
              <a:spcBef>
                <a:spcPts val="195"/>
              </a:spcBef>
              <a:spcAft>
                <a:spcPts val="0"/>
              </a:spcAft>
              <a:buClr>
                <a:schemeClr val="dk1"/>
              </a:buClr>
              <a:buSzPts val="975"/>
              <a:buNone/>
              <a:defRPr sz="975"/>
            </a:lvl6pPr>
            <a:lvl7pPr marL="3200400" lvl="6" indent="-228600" algn="l">
              <a:lnSpc>
                <a:spcPct val="100000"/>
              </a:lnSpc>
              <a:spcBef>
                <a:spcPts val="195"/>
              </a:spcBef>
              <a:spcAft>
                <a:spcPts val="0"/>
              </a:spcAft>
              <a:buClr>
                <a:schemeClr val="dk1"/>
              </a:buClr>
              <a:buSzPts val="975"/>
              <a:buNone/>
              <a:defRPr sz="975"/>
            </a:lvl7pPr>
            <a:lvl8pPr marL="3657600" lvl="7" indent="-228600" algn="l">
              <a:lnSpc>
                <a:spcPct val="100000"/>
              </a:lnSpc>
              <a:spcBef>
                <a:spcPts val="195"/>
              </a:spcBef>
              <a:spcAft>
                <a:spcPts val="0"/>
              </a:spcAft>
              <a:buClr>
                <a:schemeClr val="dk1"/>
              </a:buClr>
              <a:buSzPts val="975"/>
              <a:buNone/>
              <a:defRPr sz="975"/>
            </a:lvl8pPr>
            <a:lvl9pPr marL="4114800" lvl="8" indent="-228600" algn="l">
              <a:lnSpc>
                <a:spcPct val="100000"/>
              </a:lnSpc>
              <a:spcBef>
                <a:spcPts val="195"/>
              </a:spcBef>
              <a:spcAft>
                <a:spcPts val="0"/>
              </a:spcAft>
              <a:buClr>
                <a:schemeClr val="dk1"/>
              </a:buClr>
              <a:buSzPts val="975"/>
              <a:buNone/>
              <a:defRPr sz="975"/>
            </a:lvl9pPr>
          </a:lstStyle>
          <a:p>
            <a:endParaRPr/>
          </a:p>
        </p:txBody>
      </p:sp>
      <p:sp>
        <p:nvSpPr>
          <p:cNvPr id="56" name="Google Shape;56;p10"/>
          <p:cNvSpPr txBox="1">
            <a:spLocks noGrp="1"/>
          </p:cNvSpPr>
          <p:nvPr>
            <p:ph type="dt" idx="10"/>
          </p:nvPr>
        </p:nvSpPr>
        <p:spPr>
          <a:xfrm>
            <a:off x="342900" y="9181396"/>
            <a:ext cx="1600200" cy="52740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0"/>
          <p:cNvSpPr txBox="1">
            <a:spLocks noGrp="1"/>
          </p:cNvSpPr>
          <p:nvPr>
            <p:ph type="ftr" idx="11"/>
          </p:nvPr>
        </p:nvSpPr>
        <p:spPr>
          <a:xfrm>
            <a:off x="2343150" y="9181396"/>
            <a:ext cx="2171700" cy="527402"/>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8" name="Google Shape;58;p10"/>
          <p:cNvSpPr txBox="1">
            <a:spLocks noGrp="1"/>
          </p:cNvSpPr>
          <p:nvPr>
            <p:ph type="sldNum" idx="12"/>
          </p:nvPr>
        </p:nvSpPr>
        <p:spPr>
          <a:xfrm>
            <a:off x="4914900" y="9181396"/>
            <a:ext cx="1600200" cy="527402"/>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9"/>
        <p:cNvGrpSpPr/>
        <p:nvPr/>
      </p:nvGrpSpPr>
      <p:grpSpPr>
        <a:xfrm>
          <a:off x="0" y="0"/>
          <a:ext cx="0" cy="0"/>
          <a:chOff x="0" y="0"/>
          <a:chExt cx="0" cy="0"/>
        </a:xfrm>
      </p:grpSpPr>
      <p:sp>
        <p:nvSpPr>
          <p:cNvPr id="60" name="Google Shape;60;p11"/>
          <p:cNvSpPr txBox="1">
            <a:spLocks noGrp="1"/>
          </p:cNvSpPr>
          <p:nvPr>
            <p:ph type="title"/>
          </p:nvPr>
        </p:nvSpPr>
        <p:spPr>
          <a:xfrm>
            <a:off x="1344216" y="6934201"/>
            <a:ext cx="4114800" cy="818622"/>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167"/>
              <a:buFont typeface="Calibri"/>
              <a:buNone/>
              <a:defRPr sz="2167"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1" name="Google Shape;61;p11"/>
          <p:cNvSpPr>
            <a:spLocks noGrp="1"/>
          </p:cNvSpPr>
          <p:nvPr>
            <p:ph type="pic" idx="2"/>
          </p:nvPr>
        </p:nvSpPr>
        <p:spPr>
          <a:xfrm>
            <a:off x="1344216" y="885119"/>
            <a:ext cx="4114800" cy="5943600"/>
          </a:xfrm>
          <a:prstGeom prst="rect">
            <a:avLst/>
          </a:prstGeom>
          <a:noFill/>
          <a:ln>
            <a:noFill/>
          </a:ln>
        </p:spPr>
      </p:sp>
      <p:sp>
        <p:nvSpPr>
          <p:cNvPr id="62" name="Google Shape;62;p11"/>
          <p:cNvSpPr txBox="1">
            <a:spLocks noGrp="1"/>
          </p:cNvSpPr>
          <p:nvPr>
            <p:ph type="body" idx="1"/>
          </p:nvPr>
        </p:nvSpPr>
        <p:spPr>
          <a:xfrm>
            <a:off x="1344216" y="7752823"/>
            <a:ext cx="4114800" cy="1162578"/>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303"/>
              </a:spcBef>
              <a:spcAft>
                <a:spcPts val="0"/>
              </a:spcAft>
              <a:buClr>
                <a:schemeClr val="dk1"/>
              </a:buClr>
              <a:buSzPts val="1517"/>
              <a:buNone/>
              <a:defRPr sz="1517"/>
            </a:lvl1pPr>
            <a:lvl2pPr marL="914400" lvl="1" indent="-228600" algn="l">
              <a:lnSpc>
                <a:spcPct val="100000"/>
              </a:lnSpc>
              <a:spcBef>
                <a:spcPts val="260"/>
              </a:spcBef>
              <a:spcAft>
                <a:spcPts val="0"/>
              </a:spcAft>
              <a:buClr>
                <a:schemeClr val="dk1"/>
              </a:buClr>
              <a:buSzPts val="1300"/>
              <a:buNone/>
              <a:defRPr sz="1300"/>
            </a:lvl2pPr>
            <a:lvl3pPr marL="1371600" lvl="2" indent="-228600" algn="l">
              <a:lnSpc>
                <a:spcPct val="100000"/>
              </a:lnSpc>
              <a:spcBef>
                <a:spcPts val="217"/>
              </a:spcBef>
              <a:spcAft>
                <a:spcPts val="0"/>
              </a:spcAft>
              <a:buClr>
                <a:schemeClr val="dk1"/>
              </a:buClr>
              <a:buSzPts val="1083"/>
              <a:buNone/>
              <a:defRPr sz="1083"/>
            </a:lvl3pPr>
            <a:lvl4pPr marL="1828800" lvl="3" indent="-228600" algn="l">
              <a:lnSpc>
                <a:spcPct val="100000"/>
              </a:lnSpc>
              <a:spcBef>
                <a:spcPts val="195"/>
              </a:spcBef>
              <a:spcAft>
                <a:spcPts val="0"/>
              </a:spcAft>
              <a:buClr>
                <a:schemeClr val="dk1"/>
              </a:buClr>
              <a:buSzPts val="975"/>
              <a:buNone/>
              <a:defRPr sz="975"/>
            </a:lvl4pPr>
            <a:lvl5pPr marL="2286000" lvl="4" indent="-228600" algn="l">
              <a:lnSpc>
                <a:spcPct val="100000"/>
              </a:lnSpc>
              <a:spcBef>
                <a:spcPts val="195"/>
              </a:spcBef>
              <a:spcAft>
                <a:spcPts val="0"/>
              </a:spcAft>
              <a:buClr>
                <a:schemeClr val="dk1"/>
              </a:buClr>
              <a:buSzPts val="975"/>
              <a:buNone/>
              <a:defRPr sz="975"/>
            </a:lvl5pPr>
            <a:lvl6pPr marL="2743200" lvl="5" indent="-228600" algn="l">
              <a:lnSpc>
                <a:spcPct val="100000"/>
              </a:lnSpc>
              <a:spcBef>
                <a:spcPts val="195"/>
              </a:spcBef>
              <a:spcAft>
                <a:spcPts val="0"/>
              </a:spcAft>
              <a:buClr>
                <a:schemeClr val="dk1"/>
              </a:buClr>
              <a:buSzPts val="975"/>
              <a:buNone/>
              <a:defRPr sz="975"/>
            </a:lvl6pPr>
            <a:lvl7pPr marL="3200400" lvl="6" indent="-228600" algn="l">
              <a:lnSpc>
                <a:spcPct val="100000"/>
              </a:lnSpc>
              <a:spcBef>
                <a:spcPts val="195"/>
              </a:spcBef>
              <a:spcAft>
                <a:spcPts val="0"/>
              </a:spcAft>
              <a:buClr>
                <a:schemeClr val="dk1"/>
              </a:buClr>
              <a:buSzPts val="975"/>
              <a:buNone/>
              <a:defRPr sz="975"/>
            </a:lvl7pPr>
            <a:lvl8pPr marL="3657600" lvl="7" indent="-228600" algn="l">
              <a:lnSpc>
                <a:spcPct val="100000"/>
              </a:lnSpc>
              <a:spcBef>
                <a:spcPts val="195"/>
              </a:spcBef>
              <a:spcAft>
                <a:spcPts val="0"/>
              </a:spcAft>
              <a:buClr>
                <a:schemeClr val="dk1"/>
              </a:buClr>
              <a:buSzPts val="975"/>
              <a:buNone/>
              <a:defRPr sz="975"/>
            </a:lvl8pPr>
            <a:lvl9pPr marL="4114800" lvl="8" indent="-228600" algn="l">
              <a:lnSpc>
                <a:spcPct val="100000"/>
              </a:lnSpc>
              <a:spcBef>
                <a:spcPts val="195"/>
              </a:spcBef>
              <a:spcAft>
                <a:spcPts val="0"/>
              </a:spcAft>
              <a:buClr>
                <a:schemeClr val="dk1"/>
              </a:buClr>
              <a:buSzPts val="975"/>
              <a:buNone/>
              <a:defRPr sz="975"/>
            </a:lvl9pPr>
          </a:lstStyle>
          <a:p>
            <a:endParaRPr/>
          </a:p>
        </p:txBody>
      </p:sp>
      <p:sp>
        <p:nvSpPr>
          <p:cNvPr id="63" name="Google Shape;63;p11"/>
          <p:cNvSpPr txBox="1">
            <a:spLocks noGrp="1"/>
          </p:cNvSpPr>
          <p:nvPr>
            <p:ph type="dt" idx="10"/>
          </p:nvPr>
        </p:nvSpPr>
        <p:spPr>
          <a:xfrm>
            <a:off x="342900" y="9181396"/>
            <a:ext cx="1600200" cy="52740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1"/>
          <p:cNvSpPr txBox="1">
            <a:spLocks noGrp="1"/>
          </p:cNvSpPr>
          <p:nvPr>
            <p:ph type="ftr" idx="11"/>
          </p:nvPr>
        </p:nvSpPr>
        <p:spPr>
          <a:xfrm>
            <a:off x="2343150" y="9181396"/>
            <a:ext cx="2171700" cy="527402"/>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5" name="Google Shape;65;p11"/>
          <p:cNvSpPr txBox="1">
            <a:spLocks noGrp="1"/>
          </p:cNvSpPr>
          <p:nvPr>
            <p:ph type="sldNum" idx="12"/>
          </p:nvPr>
        </p:nvSpPr>
        <p:spPr>
          <a:xfrm>
            <a:off x="4914900" y="9181396"/>
            <a:ext cx="1600200" cy="527402"/>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6"/>
        <p:cNvGrpSpPr/>
        <p:nvPr/>
      </p:nvGrpSpPr>
      <p:grpSpPr>
        <a:xfrm>
          <a:off x="0" y="0"/>
          <a:ext cx="0" cy="0"/>
          <a:chOff x="0" y="0"/>
          <a:chExt cx="0" cy="0"/>
        </a:xfrm>
      </p:grpSpPr>
      <p:sp>
        <p:nvSpPr>
          <p:cNvPr id="67" name="Google Shape;67;p12"/>
          <p:cNvSpPr txBox="1">
            <a:spLocks noGrp="1"/>
          </p:cNvSpPr>
          <p:nvPr>
            <p:ph type="title"/>
          </p:nvPr>
        </p:nvSpPr>
        <p:spPr>
          <a:xfrm>
            <a:off x="342900" y="396699"/>
            <a:ext cx="6172200" cy="1651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8" name="Google Shape;68;p12"/>
          <p:cNvSpPr txBox="1">
            <a:spLocks noGrp="1"/>
          </p:cNvSpPr>
          <p:nvPr>
            <p:ph type="body" idx="1"/>
          </p:nvPr>
        </p:nvSpPr>
        <p:spPr>
          <a:xfrm rot="5400000">
            <a:off x="160249" y="2494053"/>
            <a:ext cx="6537502" cy="61722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69" name="Google Shape;69;p12"/>
          <p:cNvSpPr txBox="1">
            <a:spLocks noGrp="1"/>
          </p:cNvSpPr>
          <p:nvPr>
            <p:ph type="dt" idx="10"/>
          </p:nvPr>
        </p:nvSpPr>
        <p:spPr>
          <a:xfrm>
            <a:off x="342900" y="9181396"/>
            <a:ext cx="1600200" cy="527402"/>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2"/>
          <p:cNvSpPr txBox="1">
            <a:spLocks noGrp="1"/>
          </p:cNvSpPr>
          <p:nvPr>
            <p:ph type="ftr" idx="11"/>
          </p:nvPr>
        </p:nvSpPr>
        <p:spPr>
          <a:xfrm>
            <a:off x="2343150" y="9181396"/>
            <a:ext cx="2171700" cy="527402"/>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2"/>
          <p:cNvSpPr txBox="1">
            <a:spLocks noGrp="1"/>
          </p:cNvSpPr>
          <p:nvPr>
            <p:ph type="sldNum" idx="12"/>
          </p:nvPr>
        </p:nvSpPr>
        <p:spPr>
          <a:xfrm>
            <a:off x="4914900" y="9181396"/>
            <a:ext cx="1600200" cy="527402"/>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
          <p:cNvSpPr txBox="1">
            <a:spLocks noGrp="1"/>
          </p:cNvSpPr>
          <p:nvPr>
            <p:ph type="title"/>
          </p:nvPr>
        </p:nvSpPr>
        <p:spPr>
          <a:xfrm>
            <a:off x="342900" y="396699"/>
            <a:ext cx="6172200" cy="1651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767"/>
              <a:buFont typeface="Calibri"/>
              <a:buNone/>
              <a:defRPr sz="4767"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2"/>
          <p:cNvSpPr txBox="1">
            <a:spLocks noGrp="1"/>
          </p:cNvSpPr>
          <p:nvPr>
            <p:ph type="body" idx="1"/>
          </p:nvPr>
        </p:nvSpPr>
        <p:spPr>
          <a:xfrm>
            <a:off x="342900" y="2311402"/>
            <a:ext cx="6172200" cy="6537502"/>
          </a:xfrm>
          <a:prstGeom prst="rect">
            <a:avLst/>
          </a:prstGeom>
          <a:noFill/>
          <a:ln>
            <a:noFill/>
          </a:ln>
        </p:spPr>
        <p:txBody>
          <a:bodyPr spcFirstLastPara="1" wrap="square" lIns="91425" tIns="45700" rIns="91425" bIns="45700" anchor="t" anchorCtr="0">
            <a:normAutofit/>
          </a:bodyPr>
          <a:lstStyle>
            <a:lvl1pPr marL="457200" marR="0" lvl="0" indent="-448754" algn="l" rtl="0">
              <a:lnSpc>
                <a:spcPct val="100000"/>
              </a:lnSpc>
              <a:spcBef>
                <a:spcPts val="693"/>
              </a:spcBef>
              <a:spcAft>
                <a:spcPts val="0"/>
              </a:spcAft>
              <a:buClr>
                <a:schemeClr val="dk1"/>
              </a:buClr>
              <a:buSzPts val="3467"/>
              <a:buFont typeface="Arial"/>
              <a:buChar char="•"/>
              <a:defRPr sz="3466" b="0" i="0" u="none" strike="noStrike" cap="none">
                <a:solidFill>
                  <a:schemeClr val="dk1"/>
                </a:solidFill>
                <a:latin typeface="Calibri"/>
                <a:ea typeface="Calibri"/>
                <a:cs typeface="Calibri"/>
                <a:sym typeface="Calibri"/>
              </a:defRPr>
            </a:lvl1pPr>
            <a:lvl2pPr marL="914400" marR="0" lvl="1" indent="-421195" algn="l" rtl="0">
              <a:lnSpc>
                <a:spcPct val="100000"/>
              </a:lnSpc>
              <a:spcBef>
                <a:spcPts val="607"/>
              </a:spcBef>
              <a:spcAft>
                <a:spcPts val="0"/>
              </a:spcAft>
              <a:buClr>
                <a:schemeClr val="dk1"/>
              </a:buClr>
              <a:buSzPts val="3033"/>
              <a:buFont typeface="Arial"/>
              <a:buChar char="–"/>
              <a:defRPr sz="3033" b="0" i="0" u="none" strike="noStrike" cap="none">
                <a:solidFill>
                  <a:schemeClr val="dk1"/>
                </a:solidFill>
                <a:latin typeface="Calibri"/>
                <a:ea typeface="Calibri"/>
                <a:cs typeface="Calibri"/>
                <a:sym typeface="Calibri"/>
              </a:defRPr>
            </a:lvl2pPr>
            <a:lvl3pPr marL="1371600" marR="0" lvl="2" indent="-393700" algn="l" rtl="0">
              <a:lnSpc>
                <a:spcPct val="100000"/>
              </a:lnSpc>
              <a:spcBef>
                <a:spcPts val="520"/>
              </a:spcBef>
              <a:spcAft>
                <a:spcPts val="0"/>
              </a:spcAft>
              <a:buClr>
                <a:schemeClr val="dk1"/>
              </a:buClr>
              <a:buSzPts val="2600"/>
              <a:buFont typeface="Arial"/>
              <a:buChar char="•"/>
              <a:defRPr sz="2600" b="0" i="0" u="none" strike="noStrike" cap="none">
                <a:solidFill>
                  <a:schemeClr val="dk1"/>
                </a:solidFill>
                <a:latin typeface="Calibri"/>
                <a:ea typeface="Calibri"/>
                <a:cs typeface="Calibri"/>
                <a:sym typeface="Calibri"/>
              </a:defRPr>
            </a:lvl3pPr>
            <a:lvl4pPr marL="1828800" marR="0" lvl="3" indent="-366204" algn="l" rtl="0">
              <a:lnSpc>
                <a:spcPct val="100000"/>
              </a:lnSpc>
              <a:spcBef>
                <a:spcPts val="433"/>
              </a:spcBef>
              <a:spcAft>
                <a:spcPts val="0"/>
              </a:spcAft>
              <a:buClr>
                <a:schemeClr val="dk1"/>
              </a:buClr>
              <a:buSzPts val="2167"/>
              <a:buFont typeface="Arial"/>
              <a:buChar char="–"/>
              <a:defRPr sz="2167" b="0" i="0" u="none" strike="noStrike" cap="none">
                <a:solidFill>
                  <a:schemeClr val="dk1"/>
                </a:solidFill>
                <a:latin typeface="Calibri"/>
                <a:ea typeface="Calibri"/>
                <a:cs typeface="Calibri"/>
                <a:sym typeface="Calibri"/>
              </a:defRPr>
            </a:lvl4pPr>
            <a:lvl5pPr marL="2286000" marR="0" lvl="4" indent="-366204" algn="l" rtl="0">
              <a:lnSpc>
                <a:spcPct val="100000"/>
              </a:lnSpc>
              <a:spcBef>
                <a:spcPts val="433"/>
              </a:spcBef>
              <a:spcAft>
                <a:spcPts val="0"/>
              </a:spcAft>
              <a:buClr>
                <a:schemeClr val="dk1"/>
              </a:buClr>
              <a:buSzPts val="2167"/>
              <a:buFont typeface="Arial"/>
              <a:buChar char="»"/>
              <a:defRPr sz="2167" b="0" i="0" u="none" strike="noStrike" cap="none">
                <a:solidFill>
                  <a:schemeClr val="dk1"/>
                </a:solidFill>
                <a:latin typeface="Calibri"/>
                <a:ea typeface="Calibri"/>
                <a:cs typeface="Calibri"/>
                <a:sym typeface="Calibri"/>
              </a:defRPr>
            </a:lvl5pPr>
            <a:lvl6pPr marL="2743200" marR="0" lvl="5" indent="-366204" algn="l" rtl="0">
              <a:lnSpc>
                <a:spcPct val="100000"/>
              </a:lnSpc>
              <a:spcBef>
                <a:spcPts val="433"/>
              </a:spcBef>
              <a:spcAft>
                <a:spcPts val="0"/>
              </a:spcAft>
              <a:buClr>
                <a:schemeClr val="dk1"/>
              </a:buClr>
              <a:buSzPts val="2167"/>
              <a:buFont typeface="Arial"/>
              <a:buChar char="•"/>
              <a:defRPr sz="2167" b="0" i="0" u="none" strike="noStrike" cap="none">
                <a:solidFill>
                  <a:schemeClr val="dk1"/>
                </a:solidFill>
                <a:latin typeface="Calibri"/>
                <a:ea typeface="Calibri"/>
                <a:cs typeface="Calibri"/>
                <a:sym typeface="Calibri"/>
              </a:defRPr>
            </a:lvl6pPr>
            <a:lvl7pPr marL="3200400" marR="0" lvl="6" indent="-366204" algn="l" rtl="0">
              <a:lnSpc>
                <a:spcPct val="100000"/>
              </a:lnSpc>
              <a:spcBef>
                <a:spcPts val="433"/>
              </a:spcBef>
              <a:spcAft>
                <a:spcPts val="0"/>
              </a:spcAft>
              <a:buClr>
                <a:schemeClr val="dk1"/>
              </a:buClr>
              <a:buSzPts val="2167"/>
              <a:buFont typeface="Arial"/>
              <a:buChar char="•"/>
              <a:defRPr sz="2167" b="0" i="0" u="none" strike="noStrike" cap="none">
                <a:solidFill>
                  <a:schemeClr val="dk1"/>
                </a:solidFill>
                <a:latin typeface="Calibri"/>
                <a:ea typeface="Calibri"/>
                <a:cs typeface="Calibri"/>
                <a:sym typeface="Calibri"/>
              </a:defRPr>
            </a:lvl7pPr>
            <a:lvl8pPr marL="3657600" marR="0" lvl="7" indent="-366204" algn="l" rtl="0">
              <a:lnSpc>
                <a:spcPct val="100000"/>
              </a:lnSpc>
              <a:spcBef>
                <a:spcPts val="433"/>
              </a:spcBef>
              <a:spcAft>
                <a:spcPts val="0"/>
              </a:spcAft>
              <a:buClr>
                <a:schemeClr val="dk1"/>
              </a:buClr>
              <a:buSzPts val="2167"/>
              <a:buFont typeface="Arial"/>
              <a:buChar char="•"/>
              <a:defRPr sz="2167" b="0" i="0" u="none" strike="noStrike" cap="none">
                <a:solidFill>
                  <a:schemeClr val="dk1"/>
                </a:solidFill>
                <a:latin typeface="Calibri"/>
                <a:ea typeface="Calibri"/>
                <a:cs typeface="Calibri"/>
                <a:sym typeface="Calibri"/>
              </a:defRPr>
            </a:lvl8pPr>
            <a:lvl9pPr marL="4114800" marR="0" lvl="8" indent="-366204" algn="l" rtl="0">
              <a:lnSpc>
                <a:spcPct val="100000"/>
              </a:lnSpc>
              <a:spcBef>
                <a:spcPts val="433"/>
              </a:spcBef>
              <a:spcAft>
                <a:spcPts val="0"/>
              </a:spcAft>
              <a:buClr>
                <a:schemeClr val="dk1"/>
              </a:buClr>
              <a:buSzPts val="2167"/>
              <a:buFont typeface="Arial"/>
              <a:buChar char="•"/>
              <a:defRPr sz="2167" b="0" i="0" u="none" strike="noStrike" cap="none">
                <a:solidFill>
                  <a:schemeClr val="dk1"/>
                </a:solidFill>
                <a:latin typeface="Calibri"/>
                <a:ea typeface="Calibri"/>
                <a:cs typeface="Calibri"/>
                <a:sym typeface="Calibri"/>
              </a:defRPr>
            </a:lvl9pPr>
          </a:lstStyle>
          <a:p>
            <a:endParaRPr/>
          </a:p>
        </p:txBody>
      </p:sp>
      <p:sp>
        <p:nvSpPr>
          <p:cNvPr id="12" name="Google Shape;12;p2"/>
          <p:cNvSpPr txBox="1">
            <a:spLocks noGrp="1"/>
          </p:cNvSpPr>
          <p:nvPr>
            <p:ph type="dt" idx="10"/>
          </p:nvPr>
        </p:nvSpPr>
        <p:spPr>
          <a:xfrm>
            <a:off x="342900" y="9181396"/>
            <a:ext cx="1600200" cy="527402"/>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3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
          <p:cNvSpPr txBox="1">
            <a:spLocks noGrp="1"/>
          </p:cNvSpPr>
          <p:nvPr>
            <p:ph type="ftr" idx="11"/>
          </p:nvPr>
        </p:nvSpPr>
        <p:spPr>
          <a:xfrm>
            <a:off x="2343150" y="9181396"/>
            <a:ext cx="2171700" cy="527402"/>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3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
          <p:cNvSpPr txBox="1">
            <a:spLocks noGrp="1"/>
          </p:cNvSpPr>
          <p:nvPr>
            <p:ph type="sldNum" idx="12"/>
          </p:nvPr>
        </p:nvSpPr>
        <p:spPr>
          <a:xfrm>
            <a:off x="4914900" y="9181396"/>
            <a:ext cx="1600200" cy="527402"/>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300"/>
              <a:buFont typeface="Arial"/>
              <a:buNone/>
              <a:defRPr sz="13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
        <p:nvSpPr>
          <p:cNvPr id="3" name="TextBox 2">
            <a:extLst>
              <a:ext uri="{FF2B5EF4-FFF2-40B4-BE49-F238E27FC236}">
                <a16:creationId xmlns:a16="http://schemas.microsoft.com/office/drawing/2014/main" id="{F8B9BEFC-07E5-3D8F-E535-A2F76217E8EE}"/>
              </a:ext>
            </a:extLst>
          </p:cNvPr>
          <p:cNvSpPr txBox="1"/>
          <p:nvPr userDrawn="1">
            <p:extLst>
              <p:ext uri="{1162E1C5-73C7-4A58-AE30-91384D911F3F}">
                <p184:classification xmlns:p184="http://schemas.microsoft.com/office/powerpoint/2018/4/main" val="ftr"/>
              </p:ext>
            </p:extLst>
          </p:nvPr>
        </p:nvSpPr>
        <p:spPr>
          <a:xfrm>
            <a:off x="63500" y="9537700"/>
            <a:ext cx="6400800" cy="3048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Private: Information that contains a small amount of sensitive data which is essential to communicate with an individual but doesn’t require to be sent via secure methods.</a:t>
            </a: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9.png"/><Relationship Id="rId3" Type="http://schemas.openxmlformats.org/officeDocument/2006/relationships/image" Target="../media/image1.gif"/><Relationship Id="rId7" Type="http://schemas.openxmlformats.org/officeDocument/2006/relationships/image" Target="../media/image5.png"/><Relationship Id="rId12" Type="http://schemas.openxmlformats.org/officeDocument/2006/relationships/hyperlink" Target="mailto:sandy.piper@achievingforchildren.org.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hyperlink" Target="https://docs.google.com/forms/d/1W7kINycNl2MOimWoTOxDTz6DAP5aU6r5RqDZuKy3y5M/edit" TargetMode="External"/><Relationship Id="rId5" Type="http://schemas.openxmlformats.org/officeDocument/2006/relationships/image" Target="../media/image3.png"/><Relationship Id="rId10" Type="http://schemas.openxmlformats.org/officeDocument/2006/relationships/image" Target="../media/image8.jpg"/><Relationship Id="rId4" Type="http://schemas.openxmlformats.org/officeDocument/2006/relationships/image" Target="../media/image2.jpg"/><Relationship Id="rId9"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
          <p:cNvSpPr/>
          <p:nvPr/>
        </p:nvSpPr>
        <p:spPr>
          <a:xfrm>
            <a:off x="596575" y="1628063"/>
            <a:ext cx="5757300" cy="1590300"/>
          </a:xfrm>
          <a:prstGeom prst="rect">
            <a:avLst/>
          </a:prstGeom>
          <a:noFill/>
          <a:ln>
            <a:noFill/>
          </a:ln>
        </p:spPr>
        <p:txBody>
          <a:bodyPr spcFirstLastPara="1" wrap="square" lIns="91425" tIns="45700" rIns="91425" bIns="45700" anchor="ctr" anchorCtr="0">
            <a:spAutoFit/>
          </a:bodyPr>
          <a:lstStyle/>
          <a:p>
            <a:pPr marL="0" marR="0" lvl="0" indent="0" algn="ctr" rtl="0">
              <a:lnSpc>
                <a:spcPct val="100000"/>
              </a:lnSpc>
              <a:spcBef>
                <a:spcPts val="0"/>
              </a:spcBef>
              <a:spcAft>
                <a:spcPts val="0"/>
              </a:spcAft>
              <a:buClr>
                <a:srgbClr val="7030A0"/>
              </a:buClr>
              <a:buSzPts val="3600"/>
              <a:buFont typeface="Bilbo"/>
              <a:buNone/>
            </a:pPr>
            <a:r>
              <a:rPr lang="en-GB" sz="4000" b="1" i="0" u="none" strike="noStrike" cap="none">
                <a:solidFill>
                  <a:srgbClr val="7030A0"/>
                </a:solidFill>
                <a:latin typeface="Bilbo"/>
                <a:ea typeface="Bilbo"/>
                <a:cs typeface="Bilbo"/>
                <a:sym typeface="Bilbo"/>
              </a:rPr>
              <a:t>Surviving or Thriving?</a:t>
            </a:r>
            <a:endParaRPr sz="1700" b="1" i="0" u="none" strike="noStrike" cap="none">
              <a:solidFill>
                <a:srgbClr val="7030A0"/>
              </a:solidFill>
              <a:latin typeface="Bilbo"/>
              <a:ea typeface="Bilbo"/>
              <a:cs typeface="Bilbo"/>
              <a:sym typeface="Bilbo"/>
            </a:endParaRPr>
          </a:p>
          <a:p>
            <a:pPr marL="0" marR="0" lvl="0" indent="0" algn="ctr" rtl="0">
              <a:lnSpc>
                <a:spcPct val="100000"/>
              </a:lnSpc>
              <a:spcBef>
                <a:spcPts val="0"/>
              </a:spcBef>
              <a:spcAft>
                <a:spcPts val="0"/>
              </a:spcAft>
              <a:buClr>
                <a:srgbClr val="7030A0"/>
              </a:buClr>
              <a:buSzPts val="3600"/>
              <a:buFont typeface="Bilbo"/>
              <a:buNone/>
            </a:pPr>
            <a:r>
              <a:rPr lang="en-GB" sz="2500" b="1" i="0" u="none" strike="noStrike" cap="none">
                <a:solidFill>
                  <a:srgbClr val="7030A0"/>
                </a:solidFill>
                <a:latin typeface="Bilbo"/>
                <a:ea typeface="Bilbo"/>
                <a:cs typeface="Bilbo"/>
                <a:sym typeface="Bilbo"/>
              </a:rPr>
              <a:t>Developing Social, Emotional, Mental Health and Wellbeing</a:t>
            </a:r>
            <a:endParaRPr sz="2500" b="1" i="0" u="none" strike="noStrike" cap="none">
              <a:solidFill>
                <a:srgbClr val="7030A0"/>
              </a:solidFill>
              <a:latin typeface="Bilbo"/>
              <a:ea typeface="Bilbo"/>
              <a:cs typeface="Bilbo"/>
              <a:sym typeface="Bilbo"/>
            </a:endParaRPr>
          </a:p>
          <a:p>
            <a:pPr marL="0" marR="0" lvl="0" indent="0" algn="ctr" rtl="0">
              <a:lnSpc>
                <a:spcPct val="100000"/>
              </a:lnSpc>
              <a:spcBef>
                <a:spcPts val="0"/>
              </a:spcBef>
              <a:spcAft>
                <a:spcPts val="0"/>
              </a:spcAft>
              <a:buClr>
                <a:srgbClr val="7030A0"/>
              </a:buClr>
              <a:buSzPts val="3600"/>
              <a:buFont typeface="Bilbo"/>
              <a:buNone/>
            </a:pPr>
            <a:r>
              <a:rPr lang="en-GB" sz="3200" b="1" i="0" u="none" strike="noStrike" cap="none">
                <a:solidFill>
                  <a:srgbClr val="7030A0"/>
                </a:solidFill>
                <a:latin typeface="Bilbo"/>
                <a:ea typeface="Bilbo"/>
                <a:cs typeface="Bilbo"/>
                <a:sym typeface="Bilbo"/>
              </a:rPr>
              <a:t> </a:t>
            </a:r>
            <a:r>
              <a:rPr lang="en-GB" sz="2600" b="1" i="0" u="none" strike="noStrike" cap="none">
                <a:solidFill>
                  <a:srgbClr val="7030A0"/>
                </a:solidFill>
                <a:latin typeface="Bilbo"/>
                <a:ea typeface="Bilbo"/>
                <a:cs typeface="Bilbo"/>
                <a:sym typeface="Bilbo"/>
              </a:rPr>
              <a:t>Parents, Carers and Professionals Day</a:t>
            </a:r>
            <a:endParaRPr sz="2600" b="0" i="0" u="none" strike="noStrike" cap="none">
              <a:solidFill>
                <a:srgbClr val="7030A0"/>
              </a:solidFill>
              <a:latin typeface="Bilbo"/>
              <a:ea typeface="Bilbo"/>
              <a:cs typeface="Bilbo"/>
              <a:sym typeface="Bilbo"/>
            </a:endParaRPr>
          </a:p>
        </p:txBody>
      </p:sp>
      <p:sp>
        <p:nvSpPr>
          <p:cNvPr id="84" name="Google Shape;84;p1"/>
          <p:cNvSpPr/>
          <p:nvPr/>
        </p:nvSpPr>
        <p:spPr>
          <a:xfrm>
            <a:off x="0" y="0"/>
            <a:ext cx="6858000" cy="0"/>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sp>
        <p:nvSpPr>
          <p:cNvPr id="85" name="Google Shape;85;p1"/>
          <p:cNvSpPr txBox="1"/>
          <p:nvPr/>
        </p:nvSpPr>
        <p:spPr>
          <a:xfrm>
            <a:off x="-171399" y="9431290"/>
            <a:ext cx="7029399" cy="1015622"/>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050"/>
              <a:buFont typeface="Arial"/>
              <a:buNone/>
            </a:pPr>
            <a:endParaRPr sz="900" b="0" i="1" u="none" strike="noStrike" cap="none">
              <a:solidFill>
                <a:schemeClr val="dk1"/>
              </a:solidFill>
              <a:latin typeface="Comic Sans MS"/>
              <a:ea typeface="Comic Sans MS"/>
              <a:cs typeface="Comic Sans MS"/>
              <a:sym typeface="Comic Sans MS"/>
            </a:endParaRPr>
          </a:p>
          <a:p>
            <a:pPr marL="0" marR="0" lvl="0" indent="0" algn="ctr" rtl="0">
              <a:lnSpc>
                <a:spcPct val="100000"/>
              </a:lnSpc>
              <a:spcBef>
                <a:spcPts val="0"/>
              </a:spcBef>
              <a:spcAft>
                <a:spcPts val="0"/>
              </a:spcAft>
              <a:buClr>
                <a:srgbClr val="000000"/>
              </a:buClr>
              <a:buSzPts val="1050"/>
              <a:buFont typeface="Arial"/>
              <a:buNone/>
            </a:pPr>
            <a:r>
              <a:rPr lang="en-GB" sz="900" b="0" i="0" u="none" strike="noStrike" cap="none">
                <a:solidFill>
                  <a:schemeClr val="dk1"/>
                </a:solidFill>
                <a:latin typeface="Comic Sans MS"/>
                <a:ea typeface="Comic Sans MS"/>
                <a:cs typeface="Comic Sans MS"/>
                <a:sym typeface="Comic Sans MS"/>
              </a:rPr>
              <a:t>W: berkshiresensoryconsortium.co.uk T: 01628 796786  E: sensory.consortium@achievingforchildren.org.uk</a:t>
            </a:r>
            <a:endParaRPr sz="9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050"/>
              <a:buFont typeface="Arial"/>
              <a:buNone/>
            </a:pPr>
            <a:endParaRPr sz="1050" b="0" i="0" u="none" strike="noStrike" cap="none">
              <a:solidFill>
                <a:schemeClr val="dk1"/>
              </a:solidFill>
              <a:latin typeface="Comic Sans MS"/>
              <a:ea typeface="Comic Sans MS"/>
              <a:cs typeface="Comic Sans MS"/>
              <a:sym typeface="Comic Sans MS"/>
            </a:endParaRPr>
          </a:p>
          <a:p>
            <a:pPr marL="0" marR="0" lvl="0" indent="0" algn="ctr" rtl="0">
              <a:lnSpc>
                <a:spcPct val="100000"/>
              </a:lnSpc>
              <a:spcBef>
                <a:spcPts val="0"/>
              </a:spcBef>
              <a:spcAft>
                <a:spcPts val="0"/>
              </a:spcAft>
              <a:buClr>
                <a:srgbClr val="000000"/>
              </a:buClr>
              <a:buSzPts val="1050"/>
              <a:buFont typeface="Arial"/>
              <a:buNone/>
            </a:pPr>
            <a:endParaRPr sz="1050" b="0" i="0" u="none" strike="noStrike" cap="none">
              <a:solidFill>
                <a:schemeClr val="dk1"/>
              </a:solidFill>
              <a:latin typeface="Comic Sans MS"/>
              <a:ea typeface="Comic Sans MS"/>
              <a:cs typeface="Comic Sans MS"/>
              <a:sym typeface="Comic Sans MS"/>
            </a:endParaRPr>
          </a:p>
          <a:p>
            <a:pPr marL="0" marR="0" lvl="0" indent="0" algn="ctr" rtl="0">
              <a:lnSpc>
                <a:spcPct val="100000"/>
              </a:lnSpc>
              <a:spcBef>
                <a:spcPts val="0"/>
              </a:spcBef>
              <a:spcAft>
                <a:spcPts val="0"/>
              </a:spcAft>
              <a:buClr>
                <a:srgbClr val="000000"/>
              </a:buClr>
              <a:buSzPts val="1050"/>
              <a:buFont typeface="Arial"/>
              <a:buNone/>
            </a:pPr>
            <a:endParaRPr sz="1050" b="0" i="0" u="none" strike="noStrike" cap="none">
              <a:solidFill>
                <a:schemeClr val="dk1"/>
              </a:solidFill>
              <a:latin typeface="Comic Sans MS"/>
              <a:ea typeface="Comic Sans MS"/>
              <a:cs typeface="Comic Sans MS"/>
              <a:sym typeface="Comic Sans MS"/>
            </a:endParaRPr>
          </a:p>
          <a:p>
            <a:pPr marL="0" marR="0" lvl="0" indent="0" algn="ctr" rtl="0">
              <a:lnSpc>
                <a:spcPct val="100000"/>
              </a:lnSpc>
              <a:spcBef>
                <a:spcPts val="0"/>
              </a:spcBef>
              <a:spcAft>
                <a:spcPts val="0"/>
              </a:spcAft>
              <a:buClr>
                <a:srgbClr val="000000"/>
              </a:buClr>
              <a:buSzPts val="1050"/>
              <a:buFont typeface="Arial"/>
              <a:buNone/>
            </a:pPr>
            <a:endParaRPr sz="1050" b="0" i="0" u="none" strike="noStrike" cap="none">
              <a:solidFill>
                <a:schemeClr val="dk1"/>
              </a:solidFill>
              <a:latin typeface="Comic Sans MS"/>
              <a:ea typeface="Comic Sans MS"/>
              <a:cs typeface="Comic Sans MS"/>
              <a:sym typeface="Comic Sans MS"/>
            </a:endParaRPr>
          </a:p>
        </p:txBody>
      </p:sp>
      <p:pic>
        <p:nvPicPr>
          <p:cNvPr id="86" name="Google Shape;86;p1" descr="C:\Users\jwj461\AppData\Local\Microsoft\Windows\Temporary Internet Files\Content.IE5\EXM3PC65\blockpage[1].gif"/>
          <p:cNvPicPr preferRelativeResize="0"/>
          <p:nvPr/>
        </p:nvPicPr>
        <p:blipFill rotWithShape="1">
          <a:blip r:embed="rId3">
            <a:alphaModFix/>
          </a:blip>
          <a:srcRect/>
          <a:stretch/>
        </p:blipFill>
        <p:spPr>
          <a:xfrm>
            <a:off x="3419475" y="3529201"/>
            <a:ext cx="19050" cy="9525"/>
          </a:xfrm>
          <a:prstGeom prst="rect">
            <a:avLst/>
          </a:prstGeom>
          <a:noFill/>
          <a:ln>
            <a:noFill/>
          </a:ln>
        </p:spPr>
      </p:pic>
      <p:pic>
        <p:nvPicPr>
          <p:cNvPr id="87" name="Google Shape;87;p1" descr="C:\Users\jwj461\AppData\Local\Microsoft\Windows\Temporary Internet Files\Content.IE5\JFVQJA1K\blockpage[1].gif"/>
          <p:cNvPicPr preferRelativeResize="0"/>
          <p:nvPr/>
        </p:nvPicPr>
        <p:blipFill rotWithShape="1">
          <a:blip r:embed="rId3">
            <a:alphaModFix/>
          </a:blip>
          <a:srcRect/>
          <a:stretch/>
        </p:blipFill>
        <p:spPr>
          <a:xfrm>
            <a:off x="3419475" y="3529201"/>
            <a:ext cx="19050" cy="9525"/>
          </a:xfrm>
          <a:prstGeom prst="rect">
            <a:avLst/>
          </a:prstGeom>
          <a:noFill/>
          <a:ln>
            <a:noFill/>
          </a:ln>
        </p:spPr>
      </p:pic>
      <p:pic>
        <p:nvPicPr>
          <p:cNvPr id="88" name="Google Shape;88;p1" descr="C:\Users\jwj461\AppData\Local\Microsoft\Windows\Temporary Internet Files\Content.IE5\8HAR2KF3\blockpage[1].gif"/>
          <p:cNvPicPr preferRelativeResize="0"/>
          <p:nvPr/>
        </p:nvPicPr>
        <p:blipFill rotWithShape="1">
          <a:blip r:embed="rId3">
            <a:alphaModFix/>
          </a:blip>
          <a:srcRect/>
          <a:stretch/>
        </p:blipFill>
        <p:spPr>
          <a:xfrm>
            <a:off x="3419475" y="3529201"/>
            <a:ext cx="19050" cy="9525"/>
          </a:xfrm>
          <a:prstGeom prst="rect">
            <a:avLst/>
          </a:prstGeom>
          <a:noFill/>
          <a:ln>
            <a:noFill/>
          </a:ln>
        </p:spPr>
      </p:pic>
      <p:pic>
        <p:nvPicPr>
          <p:cNvPr id="89" name="Google Shape;89;p1" descr="C:\Users\jwj461\AppData\Local\Microsoft\Windows\Temporary Internet Files\Content.IE5\JFVQJA1K\blockpage[2].gif"/>
          <p:cNvPicPr preferRelativeResize="0"/>
          <p:nvPr/>
        </p:nvPicPr>
        <p:blipFill rotWithShape="1">
          <a:blip r:embed="rId3">
            <a:alphaModFix/>
          </a:blip>
          <a:srcRect/>
          <a:stretch/>
        </p:blipFill>
        <p:spPr>
          <a:xfrm>
            <a:off x="3419475" y="3529201"/>
            <a:ext cx="19050" cy="9525"/>
          </a:xfrm>
          <a:prstGeom prst="rect">
            <a:avLst/>
          </a:prstGeom>
          <a:noFill/>
          <a:ln>
            <a:noFill/>
          </a:ln>
        </p:spPr>
      </p:pic>
      <p:sp>
        <p:nvSpPr>
          <p:cNvPr id="90" name="Google Shape;90;p1" descr="Image result for black and white round eye"/>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pic>
        <p:nvPicPr>
          <p:cNvPr id="91" name="Google Shape;91;p1"/>
          <p:cNvPicPr preferRelativeResize="0"/>
          <p:nvPr/>
        </p:nvPicPr>
        <p:blipFill rotWithShape="1">
          <a:blip r:embed="rId4">
            <a:alphaModFix/>
          </a:blip>
          <a:srcRect/>
          <a:stretch/>
        </p:blipFill>
        <p:spPr>
          <a:xfrm>
            <a:off x="4271025" y="294525"/>
            <a:ext cx="1757400" cy="1333547"/>
          </a:xfrm>
          <a:prstGeom prst="rect">
            <a:avLst/>
          </a:prstGeom>
          <a:noFill/>
          <a:ln>
            <a:noFill/>
          </a:ln>
        </p:spPr>
      </p:pic>
      <p:pic>
        <p:nvPicPr>
          <p:cNvPr id="92" name="Google Shape;92;p1"/>
          <p:cNvPicPr preferRelativeResize="0"/>
          <p:nvPr/>
        </p:nvPicPr>
        <p:blipFill rotWithShape="1">
          <a:blip r:embed="rId5">
            <a:alphaModFix/>
          </a:blip>
          <a:srcRect/>
          <a:stretch/>
        </p:blipFill>
        <p:spPr>
          <a:xfrm>
            <a:off x="2275210" y="8913512"/>
            <a:ext cx="766872" cy="648000"/>
          </a:xfrm>
          <a:prstGeom prst="rect">
            <a:avLst/>
          </a:prstGeom>
          <a:noFill/>
          <a:ln>
            <a:noFill/>
          </a:ln>
        </p:spPr>
      </p:pic>
      <p:pic>
        <p:nvPicPr>
          <p:cNvPr id="93" name="Google Shape;93;p1"/>
          <p:cNvPicPr preferRelativeResize="0"/>
          <p:nvPr/>
        </p:nvPicPr>
        <p:blipFill rotWithShape="1">
          <a:blip r:embed="rId6">
            <a:alphaModFix/>
          </a:blip>
          <a:srcRect/>
          <a:stretch/>
        </p:blipFill>
        <p:spPr>
          <a:xfrm>
            <a:off x="5949280" y="8913512"/>
            <a:ext cx="586998" cy="648000"/>
          </a:xfrm>
          <a:prstGeom prst="rect">
            <a:avLst/>
          </a:prstGeom>
          <a:noFill/>
          <a:ln>
            <a:noFill/>
          </a:ln>
        </p:spPr>
      </p:pic>
      <p:pic>
        <p:nvPicPr>
          <p:cNvPr id="94" name="Google Shape;94;p1"/>
          <p:cNvPicPr preferRelativeResize="0"/>
          <p:nvPr/>
        </p:nvPicPr>
        <p:blipFill rotWithShape="1">
          <a:blip r:embed="rId7">
            <a:alphaModFix/>
          </a:blip>
          <a:srcRect/>
          <a:stretch/>
        </p:blipFill>
        <p:spPr>
          <a:xfrm>
            <a:off x="3271123" y="9165512"/>
            <a:ext cx="1079045" cy="396000"/>
          </a:xfrm>
          <a:prstGeom prst="rect">
            <a:avLst/>
          </a:prstGeom>
          <a:noFill/>
          <a:ln>
            <a:noFill/>
          </a:ln>
        </p:spPr>
      </p:pic>
      <p:pic>
        <p:nvPicPr>
          <p:cNvPr id="95" name="Google Shape;95;p1"/>
          <p:cNvPicPr preferRelativeResize="0"/>
          <p:nvPr/>
        </p:nvPicPr>
        <p:blipFill rotWithShape="1">
          <a:blip r:embed="rId8">
            <a:alphaModFix/>
          </a:blip>
          <a:srcRect t="23061" b="27474"/>
          <a:stretch/>
        </p:blipFill>
        <p:spPr>
          <a:xfrm>
            <a:off x="4579209" y="9165512"/>
            <a:ext cx="1141030" cy="396000"/>
          </a:xfrm>
          <a:prstGeom prst="rect">
            <a:avLst/>
          </a:prstGeom>
          <a:noFill/>
          <a:ln>
            <a:noFill/>
          </a:ln>
        </p:spPr>
      </p:pic>
      <p:pic>
        <p:nvPicPr>
          <p:cNvPr id="96" name="Google Shape;96;p1"/>
          <p:cNvPicPr preferRelativeResize="0"/>
          <p:nvPr/>
        </p:nvPicPr>
        <p:blipFill rotWithShape="1">
          <a:blip r:embed="rId9">
            <a:alphaModFix/>
          </a:blip>
          <a:srcRect/>
          <a:stretch/>
        </p:blipFill>
        <p:spPr>
          <a:xfrm>
            <a:off x="304408" y="9129512"/>
            <a:ext cx="676320" cy="432000"/>
          </a:xfrm>
          <a:prstGeom prst="rect">
            <a:avLst/>
          </a:prstGeom>
          <a:noFill/>
          <a:ln>
            <a:noFill/>
          </a:ln>
        </p:spPr>
      </p:pic>
      <p:pic>
        <p:nvPicPr>
          <p:cNvPr id="97" name="Google Shape;97;p1"/>
          <p:cNvPicPr preferRelativeResize="0"/>
          <p:nvPr/>
        </p:nvPicPr>
        <p:blipFill rotWithShape="1">
          <a:blip r:embed="rId10">
            <a:alphaModFix/>
          </a:blip>
          <a:srcRect/>
          <a:stretch/>
        </p:blipFill>
        <p:spPr>
          <a:xfrm>
            <a:off x="1209769" y="9129512"/>
            <a:ext cx="836400" cy="432000"/>
          </a:xfrm>
          <a:prstGeom prst="rect">
            <a:avLst/>
          </a:prstGeom>
          <a:noFill/>
          <a:ln>
            <a:noFill/>
          </a:ln>
        </p:spPr>
      </p:pic>
      <p:sp>
        <p:nvSpPr>
          <p:cNvPr id="98" name="Google Shape;98;p1"/>
          <p:cNvSpPr/>
          <p:nvPr/>
        </p:nvSpPr>
        <p:spPr>
          <a:xfrm>
            <a:off x="476700" y="3531625"/>
            <a:ext cx="2054100" cy="648000"/>
          </a:xfrm>
          <a:prstGeom prst="rect">
            <a:avLst/>
          </a:prstGeom>
          <a:solidFill>
            <a:srgbClr val="E5DFEC"/>
          </a:solidFill>
          <a:ln w="25400" cap="flat" cmpd="sng">
            <a:solidFill>
              <a:srgbClr val="7030A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GB" sz="1600" b="1" i="0" u="none" strike="noStrike" cap="none">
                <a:solidFill>
                  <a:schemeClr val="dk1"/>
                </a:solidFill>
                <a:latin typeface="Arial"/>
                <a:ea typeface="Arial"/>
                <a:cs typeface="Arial"/>
                <a:sym typeface="Arial"/>
              </a:rPr>
              <a:t>Date: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GB" sz="1200" b="0" i="0" u="none" strike="noStrike" cap="none">
                <a:solidFill>
                  <a:schemeClr val="dk1"/>
                </a:solidFill>
                <a:latin typeface="Arial"/>
                <a:ea typeface="Arial"/>
                <a:cs typeface="Arial"/>
                <a:sym typeface="Arial"/>
              </a:rPr>
              <a:t>Wednesday 20</a:t>
            </a:r>
            <a:r>
              <a:rPr lang="en-GB" sz="1200" b="0" i="0" u="none" strike="noStrike" cap="none">
                <a:solidFill>
                  <a:srgbClr val="000000"/>
                </a:solidFill>
                <a:latin typeface="Arial"/>
                <a:ea typeface="Arial"/>
                <a:cs typeface="Arial"/>
                <a:sym typeface="Arial"/>
              </a:rPr>
              <a:t>th March 2024</a:t>
            </a:r>
            <a:endParaRPr sz="1200" b="0" i="0" u="none" strike="noStrike" cap="none">
              <a:solidFill>
                <a:schemeClr val="dk1"/>
              </a:solidFill>
              <a:latin typeface="Arial"/>
              <a:ea typeface="Arial"/>
              <a:cs typeface="Arial"/>
              <a:sym typeface="Arial"/>
            </a:endParaRPr>
          </a:p>
        </p:txBody>
      </p:sp>
      <p:sp>
        <p:nvSpPr>
          <p:cNvPr id="99" name="Google Shape;99;p1"/>
          <p:cNvSpPr/>
          <p:nvPr/>
        </p:nvSpPr>
        <p:spPr>
          <a:xfrm>
            <a:off x="2635200" y="3530563"/>
            <a:ext cx="1944000" cy="648000"/>
          </a:xfrm>
          <a:prstGeom prst="rect">
            <a:avLst/>
          </a:prstGeom>
          <a:solidFill>
            <a:srgbClr val="E5DFEC"/>
          </a:solidFill>
          <a:ln w="25400" cap="flat" cmpd="sng">
            <a:solidFill>
              <a:srgbClr val="7030A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GB" sz="1600" b="1" i="0" u="none" strike="noStrike" cap="none">
                <a:solidFill>
                  <a:schemeClr val="dk1"/>
                </a:solidFill>
                <a:latin typeface="Arial"/>
                <a:ea typeface="Arial"/>
                <a:cs typeface="Arial"/>
                <a:sym typeface="Arial"/>
              </a:rPr>
              <a:t>Time: </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GB" sz="1400" b="0" i="0" u="none" strike="noStrike" cap="none">
                <a:solidFill>
                  <a:schemeClr val="dk1"/>
                </a:solidFill>
                <a:latin typeface="Arial"/>
                <a:ea typeface="Arial"/>
                <a:cs typeface="Arial"/>
                <a:sym typeface="Arial"/>
              </a:rPr>
              <a:t>9.15 am – 3.30 pm</a:t>
            </a:r>
            <a:endParaRPr sz="1400" b="0" i="0" u="none" strike="noStrike" cap="none">
              <a:solidFill>
                <a:srgbClr val="000000"/>
              </a:solidFill>
              <a:latin typeface="Arial"/>
              <a:ea typeface="Arial"/>
              <a:cs typeface="Arial"/>
              <a:sym typeface="Arial"/>
            </a:endParaRPr>
          </a:p>
        </p:txBody>
      </p:sp>
      <p:sp>
        <p:nvSpPr>
          <p:cNvPr id="100" name="Google Shape;100;p1"/>
          <p:cNvSpPr/>
          <p:nvPr/>
        </p:nvSpPr>
        <p:spPr>
          <a:xfrm>
            <a:off x="4683600" y="3509362"/>
            <a:ext cx="1757400" cy="1350900"/>
          </a:xfrm>
          <a:prstGeom prst="rect">
            <a:avLst/>
          </a:prstGeom>
          <a:solidFill>
            <a:srgbClr val="E5DFEC"/>
          </a:solidFill>
          <a:ln w="25400" cap="flat" cmpd="sng">
            <a:solidFill>
              <a:srgbClr val="7030A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GB" sz="1600" b="1" i="0" u="none" strike="noStrike" cap="none">
                <a:solidFill>
                  <a:schemeClr val="dk1"/>
                </a:solidFill>
                <a:latin typeface="Arial"/>
                <a:ea typeface="Arial"/>
                <a:cs typeface="Arial"/>
                <a:sym typeface="Arial"/>
              </a:rPr>
              <a:t>Venue: </a:t>
            </a:r>
            <a:endParaRPr sz="1600" b="1"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r>
              <a:rPr lang="en-GB" sz="1400" b="0" i="0" u="none" strike="noStrike" cap="none">
                <a:solidFill>
                  <a:schemeClr val="dk1"/>
                </a:solidFill>
                <a:latin typeface="Arial"/>
                <a:ea typeface="Arial"/>
                <a:cs typeface="Arial"/>
                <a:sym typeface="Arial"/>
              </a:rPr>
              <a:t>Sindlesham Court</a:t>
            </a: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r>
              <a:rPr lang="en-GB" sz="1400" b="0" i="0" u="none" strike="noStrike" cap="none">
                <a:solidFill>
                  <a:schemeClr val="dk1"/>
                </a:solidFill>
                <a:latin typeface="Arial"/>
                <a:ea typeface="Arial"/>
                <a:cs typeface="Arial"/>
                <a:sym typeface="Arial"/>
              </a:rPr>
              <a:t>Mole Road</a:t>
            </a: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r>
              <a:rPr lang="en-GB" sz="1400" b="0" i="0" u="none" strike="noStrike" cap="none">
                <a:solidFill>
                  <a:schemeClr val="dk1"/>
                </a:solidFill>
                <a:latin typeface="Arial"/>
                <a:ea typeface="Arial"/>
                <a:cs typeface="Arial"/>
                <a:sym typeface="Arial"/>
              </a:rPr>
              <a:t>Wokingham</a:t>
            </a: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600"/>
              <a:buFont typeface="Arial"/>
              <a:buNone/>
            </a:pPr>
            <a:r>
              <a:rPr lang="en-GB" sz="1400" b="0" i="0" u="none" strike="noStrike" cap="none">
                <a:solidFill>
                  <a:schemeClr val="dk1"/>
                </a:solidFill>
                <a:latin typeface="Arial"/>
                <a:ea typeface="Arial"/>
                <a:cs typeface="Arial"/>
                <a:sym typeface="Arial"/>
              </a:rPr>
              <a:t>RG41 5EA</a:t>
            </a:r>
            <a:endParaRPr sz="1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101" name="Google Shape;101;p1"/>
          <p:cNvSpPr/>
          <p:nvPr/>
        </p:nvSpPr>
        <p:spPr>
          <a:xfrm>
            <a:off x="476688" y="4253200"/>
            <a:ext cx="4115400" cy="623100"/>
          </a:xfrm>
          <a:prstGeom prst="rect">
            <a:avLst/>
          </a:prstGeom>
          <a:solidFill>
            <a:srgbClr val="E5DFEC"/>
          </a:solidFill>
          <a:ln w="25400" cap="flat" cmpd="sng">
            <a:solidFill>
              <a:srgbClr val="7030A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600"/>
              <a:buFont typeface="Arial"/>
              <a:buNone/>
            </a:pPr>
            <a:r>
              <a:rPr lang="en-GB" sz="1600" b="1" i="0" u="none" strike="noStrike" cap="none">
                <a:solidFill>
                  <a:schemeClr val="dk1"/>
                </a:solidFill>
                <a:latin typeface="Arial"/>
                <a:ea typeface="Arial"/>
                <a:cs typeface="Arial"/>
                <a:sym typeface="Arial"/>
              </a:rPr>
              <a:t>Cost: </a:t>
            </a:r>
            <a:r>
              <a:rPr lang="en-GB" sz="1200" b="0" i="0" u="none" strike="noStrike" cap="none">
                <a:solidFill>
                  <a:schemeClr val="dk1"/>
                </a:solidFill>
                <a:latin typeface="Arial"/>
                <a:ea typeface="Arial"/>
                <a:cs typeface="Arial"/>
                <a:sym typeface="Arial"/>
              </a:rPr>
              <a:t> (lunch and refreshments provided)</a:t>
            </a:r>
            <a:endParaRPr sz="1200" b="0" i="0" u="none" strike="noStrike" cap="none">
              <a:solidFill>
                <a:srgbClr val="000000"/>
              </a:solidFill>
              <a:highlight>
                <a:srgbClr val="FFFF00"/>
              </a:highlight>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r>
              <a:rPr lang="en-GB" sz="1400" b="0" i="0" u="none" strike="noStrike" cap="none">
                <a:solidFill>
                  <a:schemeClr val="dk1"/>
                </a:solidFill>
                <a:latin typeface="Arial"/>
                <a:ea typeface="Arial"/>
                <a:cs typeface="Arial"/>
                <a:sym typeface="Arial"/>
              </a:rPr>
              <a:t>Professionals: £25   Parents: Free</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highlight>
                <a:srgbClr val="FFFF00"/>
              </a:highlight>
              <a:latin typeface="Arial"/>
              <a:ea typeface="Arial"/>
              <a:cs typeface="Arial"/>
              <a:sym typeface="Arial"/>
            </a:endParaRPr>
          </a:p>
        </p:txBody>
      </p:sp>
      <p:sp>
        <p:nvSpPr>
          <p:cNvPr id="102" name="Google Shape;102;p1"/>
          <p:cNvSpPr txBox="1"/>
          <p:nvPr/>
        </p:nvSpPr>
        <p:spPr>
          <a:xfrm>
            <a:off x="241975" y="6831875"/>
            <a:ext cx="6075900" cy="26013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500"/>
              <a:buFont typeface="Arial"/>
              <a:buNone/>
            </a:pPr>
            <a:endParaRPr sz="1500" b="0" i="0" u="none" strike="noStrike" cap="none">
              <a:solidFill>
                <a:srgbClr val="000000"/>
              </a:solidFill>
              <a:latin typeface="Arial"/>
              <a:ea typeface="Arial"/>
              <a:cs typeface="Arial"/>
              <a:sym typeface="Arial"/>
            </a:endParaRPr>
          </a:p>
          <a:p>
            <a:pPr marL="179999" marR="0" lvl="0" indent="0" algn="l" rtl="0">
              <a:lnSpc>
                <a:spcPct val="100000"/>
              </a:lnSpc>
              <a:spcBef>
                <a:spcPts val="0"/>
              </a:spcBef>
              <a:spcAft>
                <a:spcPts val="0"/>
              </a:spcAft>
              <a:buClr>
                <a:srgbClr val="000000"/>
              </a:buClr>
              <a:buSzPts val="1500"/>
              <a:buFont typeface="Arial"/>
              <a:buNone/>
            </a:pPr>
            <a:r>
              <a:rPr lang="en-GB" sz="1500" b="0" i="0" u="none" strike="noStrike" cap="none">
                <a:solidFill>
                  <a:srgbClr val="000000"/>
                </a:solidFill>
                <a:latin typeface="Arial"/>
                <a:ea typeface="Arial"/>
                <a:cs typeface="Arial"/>
                <a:sym typeface="Arial"/>
              </a:rPr>
              <a:t>As parents and professionals we are aware of the importance of social and emotional mental health.  For children and young people with sensory impairment research highlights that they may be at greater risk of poor mental health. </a:t>
            </a:r>
            <a:endParaRPr sz="15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500"/>
              <a:buFont typeface="Arial"/>
              <a:buNone/>
            </a:pPr>
            <a:endParaRPr sz="1500" b="0" i="0" u="none" strike="noStrike" cap="none">
              <a:solidFill>
                <a:srgbClr val="000000"/>
              </a:solidFill>
              <a:latin typeface="Arial"/>
              <a:ea typeface="Arial"/>
              <a:cs typeface="Arial"/>
              <a:sym typeface="Arial"/>
            </a:endParaRPr>
          </a:p>
          <a:p>
            <a:pPr marL="179999" marR="0" lvl="0" indent="0" algn="l" rtl="0">
              <a:lnSpc>
                <a:spcPct val="100000"/>
              </a:lnSpc>
              <a:spcBef>
                <a:spcPts val="0"/>
              </a:spcBef>
              <a:spcAft>
                <a:spcPts val="0"/>
              </a:spcAft>
              <a:buClr>
                <a:srgbClr val="000000"/>
              </a:buClr>
              <a:buSzPts val="1500"/>
              <a:buFont typeface="Arial"/>
              <a:buNone/>
            </a:pPr>
            <a:r>
              <a:rPr lang="en-GB" sz="1500" b="0" i="0" u="none" strike="noStrike" cap="none">
                <a:solidFill>
                  <a:srgbClr val="000000"/>
                </a:solidFill>
                <a:latin typeface="Arial"/>
                <a:ea typeface="Arial"/>
                <a:cs typeface="Arial"/>
                <a:sym typeface="Arial"/>
              </a:rPr>
              <a:t>This day aims to explore how we can support our young people to be resilient, have a positive identity and good self esteem both as parents and professionals. </a:t>
            </a:r>
            <a:endParaRPr sz="1500" b="0" i="0" u="none" strike="noStrike" cap="none">
              <a:solidFill>
                <a:srgbClr val="000000"/>
              </a:solidFill>
              <a:latin typeface="Arial"/>
              <a:ea typeface="Arial"/>
              <a:cs typeface="Arial"/>
              <a:sym typeface="Arial"/>
            </a:endParaRPr>
          </a:p>
          <a:p>
            <a:pPr marL="0" marR="0" lvl="0" indent="0" algn="l" rtl="0">
              <a:lnSpc>
                <a:spcPct val="100000"/>
              </a:lnSpc>
              <a:spcBef>
                <a:spcPts val="120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103" name="Google Shape;103;p1"/>
          <p:cNvSpPr/>
          <p:nvPr/>
        </p:nvSpPr>
        <p:spPr>
          <a:xfrm>
            <a:off x="0" y="12"/>
            <a:ext cx="6858000" cy="9906000"/>
          </a:xfrm>
          <a:prstGeom prst="frame">
            <a:avLst>
              <a:gd name="adj1" fmla="val 1333"/>
            </a:avLst>
          </a:prstGeom>
          <a:gradFill>
            <a:gsLst>
              <a:gs pos="0">
                <a:srgbClr val="FFFFFF"/>
              </a:gs>
              <a:gs pos="35000">
                <a:srgbClr val="FFFFFF"/>
              </a:gs>
              <a:gs pos="100000">
                <a:schemeClr val="accent4"/>
              </a:gs>
            </a:gsLst>
            <a:path path="circle">
              <a:fillToRect l="50000" t="50000" r="50000" b="50000"/>
            </a:path>
            <a:tileRect/>
          </a:gra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4800" b="0" i="0" u="none" strike="noStrike" cap="none">
              <a:solidFill>
                <a:srgbClr val="7030A0"/>
              </a:solidFill>
              <a:latin typeface="Bilbo"/>
              <a:ea typeface="Bilbo"/>
              <a:cs typeface="Bilbo"/>
              <a:sym typeface="Bilbo"/>
            </a:endParaRPr>
          </a:p>
        </p:txBody>
      </p:sp>
      <p:sp>
        <p:nvSpPr>
          <p:cNvPr id="104" name="Google Shape;104;p1"/>
          <p:cNvSpPr/>
          <p:nvPr/>
        </p:nvSpPr>
        <p:spPr>
          <a:xfrm>
            <a:off x="490163" y="5016818"/>
            <a:ext cx="5950837" cy="870286"/>
          </a:xfrm>
          <a:prstGeom prst="rect">
            <a:avLst/>
          </a:prstGeom>
          <a:solidFill>
            <a:srgbClr val="E5DFEC"/>
          </a:solidFill>
          <a:ln w="25400" cap="flat" cmpd="sng">
            <a:solidFill>
              <a:srgbClr val="7030A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GB" sz="1400" b="1" i="0" u="none" strike="noStrike" cap="none">
                <a:solidFill>
                  <a:schemeClr val="dk1"/>
                </a:solidFill>
                <a:latin typeface="Arial"/>
                <a:ea typeface="Arial"/>
                <a:cs typeface="Arial"/>
                <a:sym typeface="Arial"/>
              </a:rPr>
              <a:t>To book: </a:t>
            </a:r>
            <a:r>
              <a:rPr lang="en-GB" sz="1400" b="0" i="0" u="none" strike="noStrike" cap="none">
                <a:solidFill>
                  <a:schemeClr val="dk1"/>
                </a:solidFill>
                <a:latin typeface="Arial"/>
                <a:ea typeface="Arial"/>
                <a:cs typeface="Arial"/>
                <a:sym typeface="Arial"/>
              </a:rPr>
              <a:t>Please </a:t>
            </a:r>
            <a:r>
              <a:rPr lang="en-GB" sz="1400" b="0" i="0" u="sng" strike="noStrike" cap="none">
                <a:solidFill>
                  <a:schemeClr val="dk1"/>
                </a:solidFill>
                <a:latin typeface="Arial"/>
                <a:ea typeface="Arial"/>
                <a:cs typeface="Arial"/>
                <a:sym typeface="Arial"/>
                <a:hlinkClick r:id="rId11">
                  <a:extLst>
                    <a:ext uri="{A12FA001-AC4F-418D-AE19-62706E023703}">
                      <ahyp:hlinkClr xmlns:ahyp="http://schemas.microsoft.com/office/drawing/2018/hyperlinkcolor" val="tx"/>
                    </a:ext>
                  </a:extLst>
                </a:hlinkClick>
              </a:rPr>
              <a:t>click here </a:t>
            </a:r>
            <a:r>
              <a:rPr lang="en-GB" sz="1400" b="0" i="0" u="none" strike="noStrike" cap="none">
                <a:solidFill>
                  <a:schemeClr val="dk1"/>
                </a:solidFill>
                <a:latin typeface="Arial"/>
                <a:ea typeface="Arial"/>
                <a:cs typeface="Arial"/>
                <a:sym typeface="Arial"/>
              </a:rPr>
              <a:t>to complete the google form</a:t>
            </a:r>
            <a:endParaRPr/>
          </a:p>
          <a:p>
            <a:pPr marL="0" marR="0" lvl="0" indent="0" algn="l" rtl="0">
              <a:lnSpc>
                <a:spcPct val="100000"/>
              </a:lnSpc>
              <a:spcBef>
                <a:spcPts val="0"/>
              </a:spcBef>
              <a:spcAft>
                <a:spcPts val="0"/>
              </a:spcAft>
              <a:buClr>
                <a:srgbClr val="000000"/>
              </a:buClr>
              <a:buSzPts val="1400"/>
              <a:buFont typeface="Arial"/>
              <a:buNone/>
            </a:pPr>
            <a:r>
              <a:rPr lang="en-GB" sz="1400" b="1" i="0" u="none" strike="noStrike" cap="none">
                <a:solidFill>
                  <a:schemeClr val="dk1"/>
                </a:solidFill>
                <a:latin typeface="Arial"/>
                <a:ea typeface="Arial"/>
                <a:cs typeface="Arial"/>
                <a:sym typeface="Arial"/>
              </a:rPr>
              <a:t> Further information: </a:t>
            </a:r>
            <a:r>
              <a:rPr lang="en-GB" sz="1400" b="0" i="0" u="none" strike="noStrike" cap="none">
                <a:solidFill>
                  <a:schemeClr val="dk1"/>
                </a:solidFill>
                <a:latin typeface="Arial"/>
                <a:ea typeface="Arial"/>
                <a:cs typeface="Arial"/>
                <a:sym typeface="Arial"/>
              </a:rPr>
              <a:t>please email </a:t>
            </a:r>
            <a:r>
              <a:rPr lang="en-GB" sz="1300" b="0" i="0" u="none" strike="noStrike" cap="none">
                <a:solidFill>
                  <a:srgbClr val="000000"/>
                </a:solidFill>
                <a:latin typeface="Arial"/>
                <a:ea typeface="Arial"/>
                <a:cs typeface="Arial"/>
                <a:sym typeface="Arial"/>
              </a:rPr>
              <a:t>sensory.consortium</a:t>
            </a:r>
            <a:r>
              <a:rPr lang="en-GB" sz="1300" b="0" i="0" u="sng" strike="noStrike" cap="none">
                <a:solidFill>
                  <a:srgbClr val="000000"/>
                </a:solidFill>
                <a:latin typeface="Arial"/>
                <a:ea typeface="Arial"/>
                <a:cs typeface="Arial"/>
                <a:sym typeface="Arial"/>
                <a:hlinkClick r:id="rId12">
                  <a:extLst>
                    <a:ext uri="{A12FA001-AC4F-418D-AE19-62706E023703}">
                      <ahyp:hlinkClr xmlns:ahyp="http://schemas.microsoft.com/office/drawing/2018/hyperlinkcolor" val="tx"/>
                    </a:ext>
                  </a:extLst>
                </a:hlinkClick>
              </a:rPr>
              <a:t>@achievingforchildren.org.uk</a:t>
            </a:r>
            <a:r>
              <a:rPr lang="en-GB" sz="1300" b="0" i="0" u="none" strike="noStrike" cap="none">
                <a:solidFill>
                  <a:srgbClr val="000000"/>
                </a:solidFill>
                <a:latin typeface="Arial"/>
                <a:ea typeface="Arial"/>
                <a:cs typeface="Arial"/>
                <a:sym typeface="Arial"/>
              </a:rPr>
              <a:t> </a:t>
            </a:r>
            <a:r>
              <a:rPr lang="en-GB" sz="1400" b="0" i="0" u="none" strike="noStrike" cap="none">
                <a:solidFill>
                  <a:srgbClr val="000000"/>
                </a:solidFill>
                <a:latin typeface="Arial"/>
                <a:ea typeface="Arial"/>
                <a:cs typeface="Arial"/>
                <a:sym typeface="Arial"/>
              </a:rPr>
              <a:t>or call on </a:t>
            </a:r>
            <a:r>
              <a:rPr lang="en-GB" sz="1400" b="0" i="0" u="none" strike="noStrike" cap="none">
                <a:solidFill>
                  <a:srgbClr val="222222"/>
                </a:solidFill>
                <a:latin typeface="Arial"/>
                <a:ea typeface="Arial"/>
                <a:cs typeface="Arial"/>
                <a:sym typeface="Arial"/>
              </a:rPr>
              <a:t>01628 796786</a:t>
            </a:r>
            <a:endParaRPr sz="14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1" i="0" u="none" strike="noStrike" cap="none">
              <a:solidFill>
                <a:schemeClr val="dk1"/>
              </a:solidFill>
              <a:latin typeface="Arial"/>
              <a:ea typeface="Arial"/>
              <a:cs typeface="Arial"/>
              <a:sym typeface="Arial"/>
            </a:endParaRPr>
          </a:p>
        </p:txBody>
      </p:sp>
      <p:sp>
        <p:nvSpPr>
          <p:cNvPr id="105" name="Google Shape;105;p1"/>
          <p:cNvSpPr/>
          <p:nvPr/>
        </p:nvSpPr>
        <p:spPr>
          <a:xfrm>
            <a:off x="522925" y="6059005"/>
            <a:ext cx="5904600" cy="733956"/>
          </a:xfrm>
          <a:prstGeom prst="rect">
            <a:avLst/>
          </a:prstGeom>
          <a:solidFill>
            <a:srgbClr val="E5DFEC"/>
          </a:solidFill>
          <a:ln w="25400" cap="flat" cmpd="sng">
            <a:solidFill>
              <a:srgbClr val="7030A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GB" sz="1400" b="0" i="0" u="none" strike="noStrike" cap="none">
                <a:solidFill>
                  <a:schemeClr val="dk1"/>
                </a:solidFill>
                <a:latin typeface="Arial"/>
                <a:ea typeface="Arial"/>
                <a:cs typeface="Arial"/>
                <a:sym typeface="Arial"/>
              </a:rPr>
              <a:t>The event will be open to professionals as well as parents of children and young people who are on the BSCS caseload supported by our staff. Numbers are limited.</a:t>
            </a:r>
            <a:endParaRPr sz="1400" b="0" i="0" u="none" strike="noStrike" cap="none">
              <a:solidFill>
                <a:schemeClr val="dk1"/>
              </a:solidFill>
              <a:latin typeface="Arial"/>
              <a:ea typeface="Arial"/>
              <a:cs typeface="Arial"/>
              <a:sym typeface="Arial"/>
            </a:endParaRPr>
          </a:p>
        </p:txBody>
      </p:sp>
      <p:sp>
        <p:nvSpPr>
          <p:cNvPr id="106" name="Google Shape;106;p1"/>
          <p:cNvSpPr txBox="1"/>
          <p:nvPr/>
        </p:nvSpPr>
        <p:spPr>
          <a:xfrm rot="10800000">
            <a:off x="1587306" y="1078533"/>
            <a:ext cx="19200" cy="1083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Calibri"/>
              <a:ea typeface="Calibri"/>
              <a:cs typeface="Calibri"/>
              <a:sym typeface="Calibri"/>
            </a:endParaRPr>
          </a:p>
        </p:txBody>
      </p:sp>
      <p:pic>
        <p:nvPicPr>
          <p:cNvPr id="107" name="Google Shape;107;p1"/>
          <p:cNvPicPr preferRelativeResize="0"/>
          <p:nvPr/>
        </p:nvPicPr>
        <p:blipFill rotWithShape="1">
          <a:blip r:embed="rId13">
            <a:alphaModFix/>
          </a:blip>
          <a:srcRect/>
          <a:stretch/>
        </p:blipFill>
        <p:spPr>
          <a:xfrm>
            <a:off x="476700" y="215772"/>
            <a:ext cx="2401050" cy="1196527"/>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211</Words>
  <Application>Microsoft Office PowerPoint</Application>
  <PresentationFormat>A4 Paper (210x297 mm)</PresentationFormat>
  <Paragraphs>26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Comic Sans MS</vt:lpstr>
      <vt:lpstr>Bilbo</vt:lpstr>
      <vt:lpstr>Calibri</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localprofile</dc:creator>
  <cp:lastModifiedBy>Catharine Newport</cp:lastModifiedBy>
  <cp:revision>1</cp:revision>
  <dcterms:created xsi:type="dcterms:W3CDTF">2018-03-07T10:01:52Z</dcterms:created>
  <dcterms:modified xsi:type="dcterms:W3CDTF">2024-02-21T12:31:10Z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b28a9a6-133a-4796-ad7d-6b90f7583680_Enabled">
    <vt:lpwstr>true</vt:lpwstr>
  </property>
  <property fmtid="{D5CDD505-2E9C-101B-9397-08002B2CF9AE}" pid="3" name="MSIP_Label_2b28a9a6-133a-4796-ad7d-6b90f7583680_SetDate">
    <vt:lpwstr>2024-02-21T12:30:44Z</vt:lpwstr>
  </property>
  <property fmtid="{D5CDD505-2E9C-101B-9397-08002B2CF9AE}" pid="4" name="MSIP_Label_2b28a9a6-133a-4796-ad7d-6b90f7583680_Method">
    <vt:lpwstr>Standard</vt:lpwstr>
  </property>
  <property fmtid="{D5CDD505-2E9C-101B-9397-08002B2CF9AE}" pid="5" name="MSIP_Label_2b28a9a6-133a-4796-ad7d-6b90f7583680_Name">
    <vt:lpwstr>Private</vt:lpwstr>
  </property>
  <property fmtid="{D5CDD505-2E9C-101B-9397-08002B2CF9AE}" pid="6" name="MSIP_Label_2b28a9a6-133a-4796-ad7d-6b90f7583680_SiteId">
    <vt:lpwstr>996ee15c-0b3e-4a6f-8e65-120a9a51821a</vt:lpwstr>
  </property>
  <property fmtid="{D5CDD505-2E9C-101B-9397-08002B2CF9AE}" pid="7" name="MSIP_Label_2b28a9a6-133a-4796-ad7d-6b90f7583680_ActionId">
    <vt:lpwstr>c12a4e86-c2d5-4163-ada4-c5b8b7590f8a</vt:lpwstr>
  </property>
  <property fmtid="{D5CDD505-2E9C-101B-9397-08002B2CF9AE}" pid="8" name="MSIP_Label_2b28a9a6-133a-4796-ad7d-6b90f7583680_ContentBits">
    <vt:lpwstr>2</vt:lpwstr>
  </property>
  <property fmtid="{D5CDD505-2E9C-101B-9397-08002B2CF9AE}" pid="9" name="ClassificationContentMarkingFooterLocations">
    <vt:lpwstr>Office Theme:3</vt:lpwstr>
  </property>
  <property fmtid="{D5CDD505-2E9C-101B-9397-08002B2CF9AE}" pid="10" name="ClassificationContentMarkingFooterText">
    <vt:lpwstr>Private: Information that contains a small amount of sensitive data which is essential to communicate with an individual but doesn’t require to be sent via secure methods.</vt:lpwstr>
  </property>
</Properties>
</file>