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1" r:id="rId5"/>
    <p:sldId id="260"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addilove" userId="cda6e39d-023b-4ebe-bed6-60e8b6b2844d" providerId="ADAL" clId="{7192238F-C149-4C9B-B74D-4C78668C5CDD}"/>
    <pc:docChg chg="modSld">
      <pc:chgData name="Emily Waddilove" userId="cda6e39d-023b-4ebe-bed6-60e8b6b2844d" providerId="ADAL" clId="{7192238F-C149-4C9B-B74D-4C78668C5CDD}" dt="2024-01-31T15:09:15.993" v="2" actId="20577"/>
      <pc:docMkLst>
        <pc:docMk/>
      </pc:docMkLst>
      <pc:sldChg chg="modSp mod">
        <pc:chgData name="Emily Waddilove" userId="cda6e39d-023b-4ebe-bed6-60e8b6b2844d" providerId="ADAL" clId="{7192238F-C149-4C9B-B74D-4C78668C5CDD}" dt="2024-01-31T15:09:15.993" v="2" actId="20577"/>
        <pc:sldMkLst>
          <pc:docMk/>
          <pc:sldMk cId="3288679470" sldId="258"/>
        </pc:sldMkLst>
        <pc:spChg chg="mod">
          <ac:chgData name="Emily Waddilove" userId="cda6e39d-023b-4ebe-bed6-60e8b6b2844d" providerId="ADAL" clId="{7192238F-C149-4C9B-B74D-4C78668C5CDD}" dt="2024-01-31T15:09:15.993" v="2" actId="20577"/>
          <ac:spMkLst>
            <pc:docMk/>
            <pc:sldMk cId="3288679470" sldId="258"/>
            <ac:spMk id="3" creationId="{CB5551AA-3E56-47C5-8CEE-373E4DFD1101}"/>
          </ac:spMkLst>
        </pc:spChg>
      </pc:sldChg>
    </pc:docChg>
  </pc:docChgLst>
  <pc:docChgLst>
    <pc:chgData name="Caroline Saynor" userId="f33f4e9b-9a45-4683-b654-81af419dde93" providerId="ADAL" clId="{FD6AE171-3AB5-498C-8017-34A595644932}"/>
    <pc:docChg chg="custSel modSld">
      <pc:chgData name="Caroline Saynor" userId="f33f4e9b-9a45-4683-b654-81af419dde93" providerId="ADAL" clId="{FD6AE171-3AB5-498C-8017-34A595644932}" dt="2023-11-22T14:48:14.712" v="31" actId="33524"/>
      <pc:docMkLst>
        <pc:docMk/>
      </pc:docMkLst>
      <pc:sldChg chg="modSp mod">
        <pc:chgData name="Caroline Saynor" userId="f33f4e9b-9a45-4683-b654-81af419dde93" providerId="ADAL" clId="{FD6AE171-3AB5-498C-8017-34A595644932}" dt="2023-11-22T14:48:14.712" v="31" actId="33524"/>
        <pc:sldMkLst>
          <pc:docMk/>
          <pc:sldMk cId="3288679470" sldId="258"/>
        </pc:sldMkLst>
        <pc:spChg chg="mod">
          <ac:chgData name="Caroline Saynor" userId="f33f4e9b-9a45-4683-b654-81af419dde93" providerId="ADAL" clId="{FD6AE171-3AB5-498C-8017-34A595644932}" dt="2023-11-22T14:43:24.267" v="5" actId="27636"/>
          <ac:spMkLst>
            <pc:docMk/>
            <pc:sldMk cId="3288679470" sldId="258"/>
            <ac:spMk id="3" creationId="{CB5551AA-3E56-47C5-8CEE-373E4DFD1101}"/>
          </ac:spMkLst>
        </pc:spChg>
        <pc:spChg chg="mod">
          <ac:chgData name="Caroline Saynor" userId="f33f4e9b-9a45-4683-b654-81af419dde93" providerId="ADAL" clId="{FD6AE171-3AB5-498C-8017-34A595644932}" dt="2023-11-22T14:48:14.712" v="31" actId="33524"/>
          <ac:spMkLst>
            <pc:docMk/>
            <pc:sldMk cId="3288679470" sldId="258"/>
            <ac:spMk id="8" creationId="{03E30E41-B902-4611-8A72-5E5D1A6EB739}"/>
          </ac:spMkLst>
        </pc:spChg>
      </pc:sldChg>
      <pc:sldChg chg="modSp mod">
        <pc:chgData name="Caroline Saynor" userId="f33f4e9b-9a45-4683-b654-81af419dde93" providerId="ADAL" clId="{FD6AE171-3AB5-498C-8017-34A595644932}" dt="2023-11-22T14:46:17.121" v="30" actId="27636"/>
        <pc:sldMkLst>
          <pc:docMk/>
          <pc:sldMk cId="3968822993" sldId="260"/>
        </pc:sldMkLst>
        <pc:spChg chg="mod">
          <ac:chgData name="Caroline Saynor" userId="f33f4e9b-9a45-4683-b654-81af419dde93" providerId="ADAL" clId="{FD6AE171-3AB5-498C-8017-34A595644932}" dt="2023-11-22T14:45:26.347" v="27" actId="20577"/>
          <ac:spMkLst>
            <pc:docMk/>
            <pc:sldMk cId="3968822993" sldId="260"/>
            <ac:spMk id="2" creationId="{9E284E2A-7731-4F5F-A261-3396B352732E}"/>
          </ac:spMkLst>
        </pc:spChg>
        <pc:spChg chg="mod">
          <ac:chgData name="Caroline Saynor" userId="f33f4e9b-9a45-4683-b654-81af419dde93" providerId="ADAL" clId="{FD6AE171-3AB5-498C-8017-34A595644932}" dt="2023-11-22T14:46:17.121" v="30" actId="27636"/>
          <ac:spMkLst>
            <pc:docMk/>
            <pc:sldMk cId="3968822993" sldId="260"/>
            <ac:spMk id="3" creationId="{DA876840-A820-421D-BA07-C1314DE462B6}"/>
          </ac:spMkLst>
        </pc:spChg>
      </pc:sldChg>
    </pc:docChg>
  </pc:docChgLst>
  <pc:docChgLst>
    <pc:chgData name="Caroline Saynor" userId="f33f4e9b-9a45-4683-b654-81af419dde93" providerId="ADAL" clId="{49CB79B3-C9B3-433B-AA56-734CC30CB7EB}"/>
    <pc:docChg chg="undo custSel addSld delSld modSld sldOrd">
      <pc:chgData name="Caroline Saynor" userId="f33f4e9b-9a45-4683-b654-81af419dde93" providerId="ADAL" clId="{49CB79B3-C9B3-433B-AA56-734CC30CB7EB}" dt="2023-11-20T15:34:46.326" v="3907" actId="113"/>
      <pc:docMkLst>
        <pc:docMk/>
      </pc:docMkLst>
      <pc:sldChg chg="addSp delSp modSp add delAnim modAnim">
        <pc:chgData name="Caroline Saynor" userId="f33f4e9b-9a45-4683-b654-81af419dde93" providerId="ADAL" clId="{49CB79B3-C9B3-433B-AA56-734CC30CB7EB}" dt="2023-11-20T15:32:06.287" v="3863" actId="313"/>
        <pc:sldMkLst>
          <pc:docMk/>
          <pc:sldMk cId="353759089" sldId="256"/>
        </pc:sldMkLst>
        <pc:spChg chg="add del mod">
          <ac:chgData name="Caroline Saynor" userId="f33f4e9b-9a45-4683-b654-81af419dde93" providerId="ADAL" clId="{49CB79B3-C9B3-433B-AA56-734CC30CB7EB}" dt="2023-11-20T11:00:18.396" v="98" actId="478"/>
          <ac:spMkLst>
            <pc:docMk/>
            <pc:sldMk cId="353759089" sldId="256"/>
            <ac:spMk id="6" creationId="{A98CA77C-3DEE-483F-90B5-388F348A9957}"/>
          </ac:spMkLst>
        </pc:spChg>
        <pc:spChg chg="add mod">
          <ac:chgData name="Caroline Saynor" userId="f33f4e9b-9a45-4683-b654-81af419dde93" providerId="ADAL" clId="{49CB79B3-C9B3-433B-AA56-734CC30CB7EB}" dt="2023-11-20T15:32:06.287" v="3863" actId="313"/>
          <ac:spMkLst>
            <pc:docMk/>
            <pc:sldMk cId="353759089" sldId="256"/>
            <ac:spMk id="7" creationId="{185608F2-9B2D-47CF-BA28-85DEBCC54F05}"/>
          </ac:spMkLst>
        </pc:spChg>
        <pc:picChg chg="add del mod">
          <ac:chgData name="Caroline Saynor" userId="f33f4e9b-9a45-4683-b654-81af419dde93" providerId="ADAL" clId="{49CB79B3-C9B3-433B-AA56-734CC30CB7EB}" dt="2023-11-20T11:00:15.300" v="97" actId="478"/>
          <ac:picMkLst>
            <pc:docMk/>
            <pc:sldMk cId="353759089" sldId="256"/>
            <ac:picMk id="5" creationId="{B6D985F7-AC9F-4123-8EB8-8DE3E7F2CA2B}"/>
          </ac:picMkLst>
        </pc:picChg>
      </pc:sldChg>
      <pc:sldChg chg="addSp delSp modSp add">
        <pc:chgData name="Caroline Saynor" userId="f33f4e9b-9a45-4683-b654-81af419dde93" providerId="ADAL" clId="{49CB79B3-C9B3-433B-AA56-734CC30CB7EB}" dt="2023-11-20T14:40:51.400" v="1927" actId="20577"/>
        <pc:sldMkLst>
          <pc:docMk/>
          <pc:sldMk cId="3919924656" sldId="257"/>
        </pc:sldMkLst>
        <pc:spChg chg="mod">
          <ac:chgData name="Caroline Saynor" userId="f33f4e9b-9a45-4683-b654-81af419dde93" providerId="ADAL" clId="{49CB79B3-C9B3-433B-AA56-734CC30CB7EB}" dt="2023-11-20T14:39:12.949" v="1829" actId="20577"/>
          <ac:spMkLst>
            <pc:docMk/>
            <pc:sldMk cId="3919924656" sldId="257"/>
            <ac:spMk id="2" creationId="{5D85B3DB-CC30-4F8B-BAF0-3AAAFCB424AB}"/>
          </ac:spMkLst>
        </pc:spChg>
        <pc:spChg chg="del">
          <ac:chgData name="Caroline Saynor" userId="f33f4e9b-9a45-4683-b654-81af419dde93" providerId="ADAL" clId="{49CB79B3-C9B3-433B-AA56-734CC30CB7EB}" dt="2023-11-20T11:01:38.867" v="180"/>
          <ac:spMkLst>
            <pc:docMk/>
            <pc:sldMk cId="3919924656" sldId="257"/>
            <ac:spMk id="3" creationId="{E89CF898-3D8C-4583-B95E-8F8ACEB2C768}"/>
          </ac:spMkLst>
        </pc:spChg>
        <pc:spChg chg="add mod">
          <ac:chgData name="Caroline Saynor" userId="f33f4e9b-9a45-4683-b654-81af419dde93" providerId="ADAL" clId="{49CB79B3-C9B3-433B-AA56-734CC30CB7EB}" dt="2023-11-20T14:40:51.400" v="1927" actId="20577"/>
          <ac:spMkLst>
            <pc:docMk/>
            <pc:sldMk cId="3919924656" sldId="257"/>
            <ac:spMk id="4" creationId="{625BE1FD-9CA3-4425-B8E6-96543AFD32E5}"/>
          </ac:spMkLst>
        </pc:spChg>
        <pc:picChg chg="add del mod modCrop">
          <ac:chgData name="Caroline Saynor" userId="f33f4e9b-9a45-4683-b654-81af419dde93" providerId="ADAL" clId="{49CB79B3-C9B3-433B-AA56-734CC30CB7EB}" dt="2023-11-20T11:23:39.857" v="1556" actId="478"/>
          <ac:picMkLst>
            <pc:docMk/>
            <pc:sldMk cId="3919924656" sldId="257"/>
            <ac:picMk id="5" creationId="{2D52F48F-B82D-4596-AEA8-DD81C1F56778}"/>
          </ac:picMkLst>
        </pc:picChg>
        <pc:picChg chg="add del mod">
          <ac:chgData name="Caroline Saynor" userId="f33f4e9b-9a45-4683-b654-81af419dde93" providerId="ADAL" clId="{49CB79B3-C9B3-433B-AA56-734CC30CB7EB}" dt="2023-11-20T14:36:26.530" v="1763" actId="478"/>
          <ac:picMkLst>
            <pc:docMk/>
            <pc:sldMk cId="3919924656" sldId="257"/>
            <ac:picMk id="5" creationId="{92C6F2A7-BD09-4364-900A-70F9B3F5A2AD}"/>
          </ac:picMkLst>
        </pc:picChg>
        <pc:picChg chg="add mod">
          <ac:chgData name="Caroline Saynor" userId="f33f4e9b-9a45-4683-b654-81af419dde93" providerId="ADAL" clId="{49CB79B3-C9B3-433B-AA56-734CC30CB7EB}" dt="2023-11-20T14:37:33.309" v="1779" actId="1076"/>
          <ac:picMkLst>
            <pc:docMk/>
            <pc:sldMk cId="3919924656" sldId="257"/>
            <ac:picMk id="6" creationId="{CDABB0FB-3FAC-43DE-9C87-27F846DF5F04}"/>
          </ac:picMkLst>
        </pc:picChg>
      </pc:sldChg>
      <pc:sldChg chg="addSp delSp modSp add modNotesTx">
        <pc:chgData name="Caroline Saynor" userId="f33f4e9b-9a45-4683-b654-81af419dde93" providerId="ADAL" clId="{49CB79B3-C9B3-433B-AA56-734CC30CB7EB}" dt="2023-11-20T15:34:05.119" v="3900" actId="20577"/>
        <pc:sldMkLst>
          <pc:docMk/>
          <pc:sldMk cId="3288679470" sldId="258"/>
        </pc:sldMkLst>
        <pc:spChg chg="mod">
          <ac:chgData name="Caroline Saynor" userId="f33f4e9b-9a45-4683-b654-81af419dde93" providerId="ADAL" clId="{49CB79B3-C9B3-433B-AA56-734CC30CB7EB}" dt="2023-11-20T15:09:42.490" v="3279" actId="14100"/>
          <ac:spMkLst>
            <pc:docMk/>
            <pc:sldMk cId="3288679470" sldId="258"/>
            <ac:spMk id="2" creationId="{0C23F615-5CE8-4211-95AD-43D693F578EC}"/>
          </ac:spMkLst>
        </pc:spChg>
        <pc:spChg chg="mod">
          <ac:chgData name="Caroline Saynor" userId="f33f4e9b-9a45-4683-b654-81af419dde93" providerId="ADAL" clId="{49CB79B3-C9B3-433B-AA56-734CC30CB7EB}" dt="2023-11-20T15:25:41.839" v="3756" actId="27636"/>
          <ac:spMkLst>
            <pc:docMk/>
            <pc:sldMk cId="3288679470" sldId="258"/>
            <ac:spMk id="3" creationId="{CB5551AA-3E56-47C5-8CEE-373E4DFD1101}"/>
          </ac:spMkLst>
        </pc:spChg>
        <pc:spChg chg="add del mod">
          <ac:chgData name="Caroline Saynor" userId="f33f4e9b-9a45-4683-b654-81af419dde93" providerId="ADAL" clId="{49CB79B3-C9B3-433B-AA56-734CC30CB7EB}" dt="2023-11-20T14:57:56.173" v="2663"/>
          <ac:spMkLst>
            <pc:docMk/>
            <pc:sldMk cId="3288679470" sldId="258"/>
            <ac:spMk id="5" creationId="{0485822D-56D8-48CB-AD66-658F9DDC8B21}"/>
          </ac:spMkLst>
        </pc:spChg>
        <pc:spChg chg="add del mod">
          <ac:chgData name="Caroline Saynor" userId="f33f4e9b-9a45-4683-b654-81af419dde93" providerId="ADAL" clId="{49CB79B3-C9B3-433B-AA56-734CC30CB7EB}" dt="2023-11-20T15:01:47.120" v="2839"/>
          <ac:spMkLst>
            <pc:docMk/>
            <pc:sldMk cId="3288679470" sldId="258"/>
            <ac:spMk id="6" creationId="{8A91D48C-D8FA-4AFB-A2B8-40EADD4CA643}"/>
          </ac:spMkLst>
        </pc:spChg>
        <pc:spChg chg="add del mod">
          <ac:chgData name="Caroline Saynor" userId="f33f4e9b-9a45-4683-b654-81af419dde93" providerId="ADAL" clId="{49CB79B3-C9B3-433B-AA56-734CC30CB7EB}" dt="2023-11-20T15:25:18.430" v="3750" actId="478"/>
          <ac:spMkLst>
            <pc:docMk/>
            <pc:sldMk cId="3288679470" sldId="258"/>
            <ac:spMk id="7" creationId="{C50CF986-336C-47B5-9BA5-1FA2F028999F}"/>
          </ac:spMkLst>
        </pc:spChg>
        <pc:spChg chg="add mod">
          <ac:chgData name="Caroline Saynor" userId="f33f4e9b-9a45-4683-b654-81af419dde93" providerId="ADAL" clId="{49CB79B3-C9B3-433B-AA56-734CC30CB7EB}" dt="2023-11-20T15:26:18.404" v="3762" actId="207"/>
          <ac:spMkLst>
            <pc:docMk/>
            <pc:sldMk cId="3288679470" sldId="258"/>
            <ac:spMk id="8" creationId="{03E30E41-B902-4611-8A72-5E5D1A6EB739}"/>
          </ac:spMkLst>
        </pc:spChg>
        <pc:picChg chg="add">
          <ac:chgData name="Caroline Saynor" userId="f33f4e9b-9a45-4683-b654-81af419dde93" providerId="ADAL" clId="{49CB79B3-C9B3-433B-AA56-734CC30CB7EB}" dt="2023-11-20T14:36:22.405" v="1762"/>
          <ac:picMkLst>
            <pc:docMk/>
            <pc:sldMk cId="3288679470" sldId="258"/>
            <ac:picMk id="4" creationId="{3440A7BF-6AF3-4C3B-9A35-1DF77AA288A9}"/>
          </ac:picMkLst>
        </pc:picChg>
      </pc:sldChg>
      <pc:sldChg chg="delSp modSp add del setBg delDesignElem">
        <pc:chgData name="Caroline Saynor" userId="f33f4e9b-9a45-4683-b654-81af419dde93" providerId="ADAL" clId="{49CB79B3-C9B3-433B-AA56-734CC30CB7EB}" dt="2023-11-20T11:23:00.242" v="1551" actId="2696"/>
        <pc:sldMkLst>
          <pc:docMk/>
          <pc:sldMk cId="645791904" sldId="259"/>
        </pc:sldMkLst>
        <pc:spChg chg="mod">
          <ac:chgData name="Caroline Saynor" userId="f33f4e9b-9a45-4683-b654-81af419dde93" providerId="ADAL" clId="{49CB79B3-C9B3-433B-AA56-734CC30CB7EB}" dt="2023-11-20T11:22:43.378" v="1530" actId="1076"/>
          <ac:spMkLst>
            <pc:docMk/>
            <pc:sldMk cId="645791904" sldId="259"/>
            <ac:spMk id="2" creationId="{DAEF55A0-BE8B-EFA1-AF59-83FDEDF9B7F5}"/>
          </ac:spMkLst>
        </pc:spChg>
        <pc:spChg chg="mod">
          <ac:chgData name="Caroline Saynor" userId="f33f4e9b-9a45-4683-b654-81af419dde93" providerId="ADAL" clId="{49CB79B3-C9B3-433B-AA56-734CC30CB7EB}" dt="2023-11-20T11:22:49.884" v="1550" actId="20577"/>
          <ac:spMkLst>
            <pc:docMk/>
            <pc:sldMk cId="645791904" sldId="259"/>
            <ac:spMk id="9" creationId="{61C85A81-8081-804B-6F35-E1EA89A962E2}"/>
          </ac:spMkLst>
        </pc:spChg>
        <pc:spChg chg="del">
          <ac:chgData name="Caroline Saynor" userId="f33f4e9b-9a45-4683-b654-81af419dde93" providerId="ADAL" clId="{49CB79B3-C9B3-433B-AA56-734CC30CB7EB}" dt="2023-11-20T11:21:42.928" v="1523"/>
          <ac:spMkLst>
            <pc:docMk/>
            <pc:sldMk cId="645791904" sldId="259"/>
            <ac:spMk id="12" creationId="{E8A8EAB8-D2FF-444D-B34B-7D32F106AD0E}"/>
          </ac:spMkLst>
        </pc:spChg>
        <pc:cxnChg chg="del">
          <ac:chgData name="Caroline Saynor" userId="f33f4e9b-9a45-4683-b654-81af419dde93" providerId="ADAL" clId="{49CB79B3-C9B3-433B-AA56-734CC30CB7EB}" dt="2023-11-20T11:21:42.928" v="1523"/>
          <ac:cxnSpMkLst>
            <pc:docMk/>
            <pc:sldMk cId="645791904" sldId="259"/>
            <ac:cxnSpMk id="14" creationId="{EEA38897-7BA3-4408-8083-3235339C4A60}"/>
          </ac:cxnSpMkLst>
        </pc:cxnChg>
        <pc:cxnChg chg="del">
          <ac:chgData name="Caroline Saynor" userId="f33f4e9b-9a45-4683-b654-81af419dde93" providerId="ADAL" clId="{49CB79B3-C9B3-433B-AA56-734CC30CB7EB}" dt="2023-11-20T11:21:42.928" v="1523"/>
          <ac:cxnSpMkLst>
            <pc:docMk/>
            <pc:sldMk cId="645791904" sldId="259"/>
            <ac:cxnSpMk id="16" creationId="{F11AD06B-AB20-4097-8606-5DA00DBACE88}"/>
          </ac:cxnSpMkLst>
        </pc:cxnChg>
      </pc:sldChg>
      <pc:sldChg chg="modSp add ord">
        <pc:chgData name="Caroline Saynor" userId="f33f4e9b-9a45-4683-b654-81af419dde93" providerId="ADAL" clId="{49CB79B3-C9B3-433B-AA56-734CC30CB7EB}" dt="2023-11-20T15:31:24.636" v="3847" actId="20577"/>
        <pc:sldMkLst>
          <pc:docMk/>
          <pc:sldMk cId="4220906683" sldId="259"/>
        </pc:sldMkLst>
        <pc:spChg chg="mod">
          <ac:chgData name="Caroline Saynor" userId="f33f4e9b-9a45-4683-b654-81af419dde93" providerId="ADAL" clId="{49CB79B3-C9B3-433B-AA56-734CC30CB7EB}" dt="2023-11-20T14:51:08.297" v="2225" actId="20577"/>
          <ac:spMkLst>
            <pc:docMk/>
            <pc:sldMk cId="4220906683" sldId="259"/>
            <ac:spMk id="2" creationId="{9027E648-1248-4437-AC79-B50E11C67BD6}"/>
          </ac:spMkLst>
        </pc:spChg>
        <pc:spChg chg="mod">
          <ac:chgData name="Caroline Saynor" userId="f33f4e9b-9a45-4683-b654-81af419dde93" providerId="ADAL" clId="{49CB79B3-C9B3-433B-AA56-734CC30CB7EB}" dt="2023-11-20T15:31:24.636" v="3847" actId="20577"/>
          <ac:spMkLst>
            <pc:docMk/>
            <pc:sldMk cId="4220906683" sldId="259"/>
            <ac:spMk id="3" creationId="{8097C620-6C5A-451D-B2AC-656664C8C3EC}"/>
          </ac:spMkLst>
        </pc:spChg>
      </pc:sldChg>
      <pc:sldChg chg="modSp add mod modTransition modShow">
        <pc:chgData name="Caroline Saynor" userId="f33f4e9b-9a45-4683-b654-81af419dde93" providerId="ADAL" clId="{49CB79B3-C9B3-433B-AA56-734CC30CB7EB}" dt="2023-11-20T15:26:35.258" v="3764" actId="27636"/>
        <pc:sldMkLst>
          <pc:docMk/>
          <pc:sldMk cId="3968822993" sldId="260"/>
        </pc:sldMkLst>
        <pc:spChg chg="mod">
          <ac:chgData name="Caroline Saynor" userId="f33f4e9b-9a45-4683-b654-81af419dde93" providerId="ADAL" clId="{49CB79B3-C9B3-433B-AA56-734CC30CB7EB}" dt="2023-11-20T15:13:32.546" v="3336" actId="20577"/>
          <ac:spMkLst>
            <pc:docMk/>
            <pc:sldMk cId="3968822993" sldId="260"/>
            <ac:spMk id="2" creationId="{9E284E2A-7731-4F5F-A261-3396B352732E}"/>
          </ac:spMkLst>
        </pc:spChg>
        <pc:spChg chg="mod">
          <ac:chgData name="Caroline Saynor" userId="f33f4e9b-9a45-4683-b654-81af419dde93" providerId="ADAL" clId="{49CB79B3-C9B3-433B-AA56-734CC30CB7EB}" dt="2023-11-20T15:26:35.258" v="3764" actId="27636"/>
          <ac:spMkLst>
            <pc:docMk/>
            <pc:sldMk cId="3968822993" sldId="260"/>
            <ac:spMk id="3" creationId="{DA876840-A820-421D-BA07-C1314DE462B6}"/>
          </ac:spMkLst>
        </pc:spChg>
      </pc:sldChg>
      <pc:sldChg chg="addSp delSp modSp add modNotesTx">
        <pc:chgData name="Caroline Saynor" userId="f33f4e9b-9a45-4683-b654-81af419dde93" providerId="ADAL" clId="{49CB79B3-C9B3-433B-AA56-734CC30CB7EB}" dt="2023-11-20T15:34:46.326" v="3907" actId="113"/>
        <pc:sldMkLst>
          <pc:docMk/>
          <pc:sldMk cId="4087830502" sldId="261"/>
        </pc:sldMkLst>
        <pc:spChg chg="mod">
          <ac:chgData name="Caroline Saynor" userId="f33f4e9b-9a45-4683-b654-81af419dde93" providerId="ADAL" clId="{49CB79B3-C9B3-433B-AA56-734CC30CB7EB}" dt="2023-11-20T15:26:57.883" v="3778" actId="20577"/>
          <ac:spMkLst>
            <pc:docMk/>
            <pc:sldMk cId="4087830502" sldId="261"/>
            <ac:spMk id="2" creationId="{A062240F-50A3-4EE6-9B69-EA1B17EFCFFE}"/>
          </ac:spMkLst>
        </pc:spChg>
        <pc:spChg chg="del">
          <ac:chgData name="Caroline Saynor" userId="f33f4e9b-9a45-4683-b654-81af419dde93" providerId="ADAL" clId="{49CB79B3-C9B3-433B-AA56-734CC30CB7EB}" dt="2023-11-20T15:25:12.352" v="3749"/>
          <ac:spMkLst>
            <pc:docMk/>
            <pc:sldMk cId="4087830502" sldId="261"/>
            <ac:spMk id="3" creationId="{74DFDA3D-9438-42E6-BAC6-FF0F878B838D}"/>
          </ac:spMkLst>
        </pc:spChg>
        <pc:spChg chg="add mod">
          <ac:chgData name="Caroline Saynor" userId="f33f4e9b-9a45-4683-b654-81af419dde93" providerId="ADAL" clId="{49CB79B3-C9B3-433B-AA56-734CC30CB7EB}" dt="2023-11-20T15:34:46.326" v="3907" actId="113"/>
          <ac:spMkLst>
            <pc:docMk/>
            <pc:sldMk cId="4087830502" sldId="261"/>
            <ac:spMk id="4" creationId="{EBA46327-46A2-4AF4-AEB1-17191D5532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74780-1BA4-4D4C-B03A-3E46461DAC62}"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887FA-77C5-4CC7-8299-D6B86033E8A4}" type="slidenum">
              <a:rPr lang="en-GB" smtClean="0"/>
              <a:t>‹#›</a:t>
            </a:fld>
            <a:endParaRPr lang="en-GB"/>
          </a:p>
        </p:txBody>
      </p:sp>
    </p:spTree>
    <p:extLst>
      <p:ext uri="{BB962C8B-B14F-4D97-AF65-F5344CB8AC3E}">
        <p14:creationId xmlns:p14="http://schemas.microsoft.com/office/powerpoint/2010/main" val="4182773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887FA-77C5-4CC7-8299-D6B86033E8A4}" type="slidenum">
              <a:rPr lang="en-GB" smtClean="0"/>
              <a:t>3</a:t>
            </a:fld>
            <a:endParaRPr lang="en-GB"/>
          </a:p>
        </p:txBody>
      </p:sp>
    </p:spTree>
    <p:extLst>
      <p:ext uri="{BB962C8B-B14F-4D97-AF65-F5344CB8AC3E}">
        <p14:creationId xmlns:p14="http://schemas.microsoft.com/office/powerpoint/2010/main" val="16339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hide slide)</a:t>
            </a:r>
          </a:p>
        </p:txBody>
      </p:sp>
      <p:sp>
        <p:nvSpPr>
          <p:cNvPr id="4" name="Slide Number Placeholder 3"/>
          <p:cNvSpPr>
            <a:spLocks noGrp="1"/>
          </p:cNvSpPr>
          <p:nvPr>
            <p:ph type="sldNum" sz="quarter" idx="5"/>
          </p:nvPr>
        </p:nvSpPr>
        <p:spPr/>
        <p:txBody>
          <a:bodyPr/>
          <a:lstStyle/>
          <a:p>
            <a:fld id="{3DE887FA-77C5-4CC7-8299-D6B86033E8A4}" type="slidenum">
              <a:rPr lang="en-GB" smtClean="0"/>
              <a:t>4</a:t>
            </a:fld>
            <a:endParaRPr lang="en-GB"/>
          </a:p>
        </p:txBody>
      </p:sp>
    </p:spTree>
    <p:extLst>
      <p:ext uri="{BB962C8B-B14F-4D97-AF65-F5344CB8AC3E}">
        <p14:creationId xmlns:p14="http://schemas.microsoft.com/office/powerpoint/2010/main" val="417317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887FA-77C5-4CC7-8299-D6B86033E8A4}" type="slidenum">
              <a:rPr lang="en-GB" smtClean="0"/>
              <a:t>5</a:t>
            </a:fld>
            <a:endParaRPr lang="en-GB"/>
          </a:p>
        </p:txBody>
      </p:sp>
    </p:spTree>
    <p:extLst>
      <p:ext uri="{BB962C8B-B14F-4D97-AF65-F5344CB8AC3E}">
        <p14:creationId xmlns:p14="http://schemas.microsoft.com/office/powerpoint/2010/main" val="230277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2011-8251-4E9C-9F6B-E83299E1A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0615F3-B8E2-400A-825E-67314F1ED8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835B97-68CC-4C9A-830D-435079C2B939}"/>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5" name="Footer Placeholder 4">
            <a:extLst>
              <a:ext uri="{FF2B5EF4-FFF2-40B4-BE49-F238E27FC236}">
                <a16:creationId xmlns:a16="http://schemas.microsoft.com/office/drawing/2014/main" id="{0005EF40-E2B8-4596-ACE1-DB2AE829D8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CFFB96-B241-4BD4-B000-CE6DD046F5F9}"/>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156055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677D-98DD-47ED-8C46-6369B47FBA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0C0D11-FE0E-47F7-9A65-2D4C624C22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1BE06-491F-4DF0-AF39-827AC979CF3C}"/>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5" name="Footer Placeholder 4">
            <a:extLst>
              <a:ext uri="{FF2B5EF4-FFF2-40B4-BE49-F238E27FC236}">
                <a16:creationId xmlns:a16="http://schemas.microsoft.com/office/drawing/2014/main" id="{52FB9B19-4512-45F1-A073-510BDD96C7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0BF773-937B-46FE-A8E6-BC607B65371C}"/>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337124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C6661-1D72-480B-8243-618DED1085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B0C51-87AC-4FF7-9C67-4E8D398838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3C3991-2EAA-4922-9416-8B52EEEA5EF3}"/>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5" name="Footer Placeholder 4">
            <a:extLst>
              <a:ext uri="{FF2B5EF4-FFF2-40B4-BE49-F238E27FC236}">
                <a16:creationId xmlns:a16="http://schemas.microsoft.com/office/drawing/2014/main" id="{04C0D72E-3FA0-4491-95A9-719AD0454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B33536-3E7D-44E9-B1C4-D45D6B6A1119}"/>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137043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0B38-1B6F-4180-B500-7360B065D3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EBC784-DE20-4FDB-B4F4-07522C14A1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92169D-CFF9-4D4D-AD5F-2F431DE690DB}"/>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5" name="Footer Placeholder 4">
            <a:extLst>
              <a:ext uri="{FF2B5EF4-FFF2-40B4-BE49-F238E27FC236}">
                <a16:creationId xmlns:a16="http://schemas.microsoft.com/office/drawing/2014/main" id="{2C595E9D-B3F4-41C9-937A-DF163E39A5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103ED-A510-4D99-A905-9BFB990655EB}"/>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375211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A523-AD49-43FA-8DE9-B6CA4F0A2A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8D89F9-FCAB-41E8-8F92-9885CAA36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FA319B-1FDC-4E5E-9150-26C10B1F1C30}"/>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5" name="Footer Placeholder 4">
            <a:extLst>
              <a:ext uri="{FF2B5EF4-FFF2-40B4-BE49-F238E27FC236}">
                <a16:creationId xmlns:a16="http://schemas.microsoft.com/office/drawing/2014/main" id="{8F7E5A9A-C5C7-4EE8-B2D0-5194433C7E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E7D1F1-47A6-4750-9ADF-7ADDC111FB8B}"/>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51531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5B78-F716-47D0-8748-3A3FADBD91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43D9F7-CC21-412F-A5EF-05B0B04173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AFD0A0-763F-4225-9288-0583C6BFD4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8C3A26-24F8-4882-B219-98B964778114}"/>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6" name="Footer Placeholder 5">
            <a:extLst>
              <a:ext uri="{FF2B5EF4-FFF2-40B4-BE49-F238E27FC236}">
                <a16:creationId xmlns:a16="http://schemas.microsoft.com/office/drawing/2014/main" id="{9A025BE8-F3AB-471E-8E1D-41C21ABDD7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958AD8-4C32-42AF-B362-9B3DC6420FEF}"/>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245902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308E-817C-4132-A8C9-2B8CD42BFF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42B2B9-0E93-42D2-BC51-D5FD7E962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C4CC4A-D3CE-4EFD-BA69-15FC241B92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9BD06B-4878-4D76-871F-7FD38F51E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8B6FA-8E19-4B8E-9FEA-B26FFEB13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C9063E-1CC0-486C-A908-69AFDA945466}"/>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8" name="Footer Placeholder 7">
            <a:extLst>
              <a:ext uri="{FF2B5EF4-FFF2-40B4-BE49-F238E27FC236}">
                <a16:creationId xmlns:a16="http://schemas.microsoft.com/office/drawing/2014/main" id="{042A67E9-4BB7-4BA6-B959-0470589F8E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EDC0BF-3D20-4BAE-965D-A27A90C9ACCF}"/>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237889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A2D4-0D7F-4A73-8E0E-91AAE3F8BD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134B6C-6EE6-4D53-954F-3217C812007E}"/>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4" name="Footer Placeholder 3">
            <a:extLst>
              <a:ext uri="{FF2B5EF4-FFF2-40B4-BE49-F238E27FC236}">
                <a16:creationId xmlns:a16="http://schemas.microsoft.com/office/drawing/2014/main" id="{E4CB45BE-36A4-44E9-957D-9B124D30AE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D022FB-7B68-4877-97D9-9EC96DE961CB}"/>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112625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19AF-B7AC-4D08-A8F8-6C3A9F13BC88}"/>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3" name="Footer Placeholder 2">
            <a:extLst>
              <a:ext uri="{FF2B5EF4-FFF2-40B4-BE49-F238E27FC236}">
                <a16:creationId xmlns:a16="http://schemas.microsoft.com/office/drawing/2014/main" id="{36BE54B0-3DF7-4D8B-8B09-F628F666FA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88D60C-2096-4727-A1BE-6FEEC1CEBC7A}"/>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323035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4478-F8A8-4687-89FE-890FF5F41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3B36C-BD9A-42A3-8762-48FB40E1F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A2551C-B3D7-4A00-BD9A-D64C76E2B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EEEA46-5E89-4555-9432-EF23ECBD9565}"/>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6" name="Footer Placeholder 5">
            <a:extLst>
              <a:ext uri="{FF2B5EF4-FFF2-40B4-BE49-F238E27FC236}">
                <a16:creationId xmlns:a16="http://schemas.microsoft.com/office/drawing/2014/main" id="{B5CB3602-8A26-4DC3-9803-DC591F2BE3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AC766-09C9-4C28-BD86-690182E2AA65}"/>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116896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7647-9A4E-4B25-B5E2-F1489435D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5B9802-4415-4944-952F-DEE43B904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1CD56A-1F74-4309-9595-6E65C3F36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2E4372-3445-484E-AE06-17F858291C17}"/>
              </a:ext>
            </a:extLst>
          </p:cNvPr>
          <p:cNvSpPr>
            <a:spLocks noGrp="1"/>
          </p:cNvSpPr>
          <p:nvPr>
            <p:ph type="dt" sz="half" idx="10"/>
          </p:nvPr>
        </p:nvSpPr>
        <p:spPr/>
        <p:txBody>
          <a:bodyPr/>
          <a:lstStyle/>
          <a:p>
            <a:fld id="{8023D112-C381-4881-8961-85E5BA37476D}" type="datetimeFigureOut">
              <a:rPr lang="en-GB" smtClean="0"/>
              <a:t>31/01/2024</a:t>
            </a:fld>
            <a:endParaRPr lang="en-GB"/>
          </a:p>
        </p:txBody>
      </p:sp>
      <p:sp>
        <p:nvSpPr>
          <p:cNvPr id="6" name="Footer Placeholder 5">
            <a:extLst>
              <a:ext uri="{FF2B5EF4-FFF2-40B4-BE49-F238E27FC236}">
                <a16:creationId xmlns:a16="http://schemas.microsoft.com/office/drawing/2014/main" id="{1C7DF110-75BE-4E77-9A38-40020C08C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08C251-B0F4-48AA-A967-70FAA1D65FF2}"/>
              </a:ext>
            </a:extLst>
          </p:cNvPr>
          <p:cNvSpPr>
            <a:spLocks noGrp="1"/>
          </p:cNvSpPr>
          <p:nvPr>
            <p:ph type="sldNum" sz="quarter" idx="12"/>
          </p:nvPr>
        </p:nvSpPr>
        <p:spPr/>
        <p:txBody>
          <a:bodyPr/>
          <a:lstStyle/>
          <a:p>
            <a:fld id="{83073C82-DDA4-4657-950E-BDE9B0B2ECB5}" type="slidenum">
              <a:rPr lang="en-GB" smtClean="0"/>
              <a:t>‹#›</a:t>
            </a:fld>
            <a:endParaRPr lang="en-GB"/>
          </a:p>
        </p:txBody>
      </p:sp>
    </p:spTree>
    <p:extLst>
      <p:ext uri="{BB962C8B-B14F-4D97-AF65-F5344CB8AC3E}">
        <p14:creationId xmlns:p14="http://schemas.microsoft.com/office/powerpoint/2010/main" val="66012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04501-F49B-4ABC-87FF-DCE0711CC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DE3126-342B-494B-9138-58C27B5A2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A27D47-B426-4D4E-8B8A-E6527C391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3D112-C381-4881-8961-85E5BA37476D}" type="datetimeFigureOut">
              <a:rPr lang="en-GB" smtClean="0"/>
              <a:t>31/01/2024</a:t>
            </a:fld>
            <a:endParaRPr lang="en-GB"/>
          </a:p>
        </p:txBody>
      </p:sp>
      <p:sp>
        <p:nvSpPr>
          <p:cNvPr id="5" name="Footer Placeholder 4">
            <a:extLst>
              <a:ext uri="{FF2B5EF4-FFF2-40B4-BE49-F238E27FC236}">
                <a16:creationId xmlns:a16="http://schemas.microsoft.com/office/drawing/2014/main" id="{CB27C1AC-651E-4753-A720-FAC5C58CD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ABFAAB-7D39-4158-B4F7-7AF1EDE89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73C82-DDA4-4657-950E-BDE9B0B2ECB5}" type="slidenum">
              <a:rPr lang="en-GB" smtClean="0"/>
              <a:t>‹#›</a:t>
            </a:fld>
            <a:endParaRPr lang="en-GB"/>
          </a:p>
        </p:txBody>
      </p:sp>
    </p:spTree>
    <p:extLst>
      <p:ext uri="{BB962C8B-B14F-4D97-AF65-F5344CB8AC3E}">
        <p14:creationId xmlns:p14="http://schemas.microsoft.com/office/powerpoint/2010/main" val="532226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AJUiecyewQ"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quizizz.com/embed/quiz/655b36ff050cfffa80e8590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www.blacktrailrunners.ru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c.saynor@holmegrang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2CCE-EE3F-4EAD-8A5C-B1BFCEE66F4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66DEB81-B503-4435-8A68-636706D134B0}"/>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B6D985F7-AC9F-4123-8EB8-8DE3E7F2C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ubtitle 2">
            <a:extLst>
              <a:ext uri="{FF2B5EF4-FFF2-40B4-BE49-F238E27FC236}">
                <a16:creationId xmlns:a16="http://schemas.microsoft.com/office/drawing/2014/main" id="{185608F2-9B2D-47CF-BA28-85DEBCC54F05}"/>
              </a:ext>
            </a:extLst>
          </p:cNvPr>
          <p:cNvSpPr txBox="1">
            <a:spLocks/>
          </p:cNvSpPr>
          <p:nvPr/>
        </p:nvSpPr>
        <p:spPr>
          <a:xfrm>
            <a:off x="3031863" y="4678378"/>
            <a:ext cx="6128274" cy="8845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700" dirty="0">
                <a:solidFill>
                  <a:schemeClr val="bg1"/>
                </a:solidFill>
              </a:rPr>
              <a:t>A short film (6 minutes) from Wokingham Film Project</a:t>
            </a:r>
          </a:p>
          <a:p>
            <a:r>
              <a:rPr lang="en-GB" sz="1800" dirty="0">
                <a:hlinkClick r:id="rId3"/>
              </a:rPr>
              <a:t>Ruby's Corner - YouTube</a:t>
            </a:r>
            <a:endParaRPr lang="en-GB" sz="1800" dirty="0"/>
          </a:p>
          <a:p>
            <a:endParaRPr lang="en-GB" sz="1700" dirty="0">
              <a:solidFill>
                <a:schemeClr val="bg1"/>
              </a:solidFill>
            </a:endParaRPr>
          </a:p>
        </p:txBody>
      </p:sp>
    </p:spTree>
    <p:extLst>
      <p:ext uri="{BB962C8B-B14F-4D97-AF65-F5344CB8AC3E}">
        <p14:creationId xmlns:p14="http://schemas.microsoft.com/office/powerpoint/2010/main" val="3537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7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B3DB-CC30-4F8B-BAF0-3AAAFCB424AB}"/>
              </a:ext>
            </a:extLst>
          </p:cNvPr>
          <p:cNvSpPr>
            <a:spLocks noGrp="1"/>
          </p:cNvSpPr>
          <p:nvPr>
            <p:ph type="title"/>
          </p:nvPr>
        </p:nvSpPr>
        <p:spPr>
          <a:xfrm>
            <a:off x="4719484" y="365125"/>
            <a:ext cx="6634316" cy="1325563"/>
          </a:xfrm>
        </p:spPr>
        <p:txBody>
          <a:bodyPr/>
          <a:lstStyle/>
          <a:p>
            <a:r>
              <a:rPr lang="en-GB" dirty="0">
                <a:solidFill>
                  <a:schemeClr val="tx1">
                    <a:lumMod val="50000"/>
                    <a:lumOff val="50000"/>
                  </a:schemeClr>
                </a:solidFill>
              </a:rPr>
              <a:t>Ruby’s Corner</a:t>
            </a:r>
          </a:p>
        </p:txBody>
      </p:sp>
      <p:sp>
        <p:nvSpPr>
          <p:cNvPr id="4" name="Content Placeholder 2">
            <a:extLst>
              <a:ext uri="{FF2B5EF4-FFF2-40B4-BE49-F238E27FC236}">
                <a16:creationId xmlns:a16="http://schemas.microsoft.com/office/drawing/2014/main" id="{625BE1FD-9CA3-4425-B8E6-96543AFD32E5}"/>
              </a:ext>
            </a:extLst>
          </p:cNvPr>
          <p:cNvSpPr>
            <a:spLocks noGrp="1"/>
          </p:cNvSpPr>
          <p:nvPr>
            <p:ph idx="1"/>
          </p:nvPr>
        </p:nvSpPr>
        <p:spPr>
          <a:xfrm>
            <a:off x="4719484" y="1825625"/>
            <a:ext cx="7226710" cy="4117975"/>
          </a:xfrm>
        </p:spPr>
        <p:txBody>
          <a:bodyPr>
            <a:normAutofit fontScale="55000" lnSpcReduction="20000"/>
          </a:bodyPr>
          <a:lstStyle/>
          <a:p>
            <a:pPr marL="0" indent="0">
              <a:lnSpc>
                <a:spcPct val="170000"/>
              </a:lnSpc>
              <a:buNone/>
            </a:pPr>
            <a:r>
              <a:rPr lang="en-GB" dirty="0">
                <a:solidFill>
                  <a:schemeClr val="tx1">
                    <a:lumMod val="50000"/>
                    <a:lumOff val="50000"/>
                  </a:schemeClr>
                </a:solidFill>
              </a:rPr>
              <a:t>Ruby Lee was a runner and volunteer who lived in Wokingham. She volunteered at California Country parkrun and was also a member of Reading Roadrunners. Runners at Cali were all hugely appreciative of her encouragement as she cheered them on at her corner, which became known as ‘Ruby’s Corner’.</a:t>
            </a:r>
          </a:p>
          <a:p>
            <a:pPr marL="0" indent="0">
              <a:lnSpc>
                <a:spcPct val="170000"/>
              </a:lnSpc>
              <a:buNone/>
            </a:pPr>
            <a:endParaRPr lang="en-GB" dirty="0">
              <a:solidFill>
                <a:schemeClr val="tx1">
                  <a:lumMod val="50000"/>
                  <a:lumOff val="50000"/>
                </a:schemeClr>
              </a:solidFill>
            </a:endParaRPr>
          </a:p>
          <a:p>
            <a:pPr marL="0" indent="0">
              <a:lnSpc>
                <a:spcPct val="170000"/>
              </a:lnSpc>
              <a:buNone/>
            </a:pPr>
            <a:r>
              <a:rPr lang="en-GB" dirty="0">
                <a:solidFill>
                  <a:schemeClr val="tx1">
                    <a:lumMod val="50000"/>
                    <a:lumOff val="50000"/>
                  </a:schemeClr>
                </a:solidFill>
              </a:rPr>
              <a:t>Unfortunately, Ruby became ill and passed away from cancer in December 2022. The community at Cali raised money and installed a bench to remember Ruby. Every week, runners acknowledge her when they pass her bench at Ruby’s corner. To remember Ruby, the first parkrun in December will be known as Ruby’s Run, where there will also be a collection for the local foodbank.</a:t>
            </a:r>
            <a:endParaRPr lang="en-GB" dirty="0"/>
          </a:p>
        </p:txBody>
      </p:sp>
      <p:pic>
        <p:nvPicPr>
          <p:cNvPr id="6" name="Picture 5">
            <a:extLst>
              <a:ext uri="{FF2B5EF4-FFF2-40B4-BE49-F238E27FC236}">
                <a16:creationId xmlns:a16="http://schemas.microsoft.com/office/drawing/2014/main" id="{CDABB0FB-3FAC-43DE-9C87-27F846DF5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68190" cy="6858000"/>
          </a:xfrm>
          <a:prstGeom prst="rect">
            <a:avLst/>
          </a:prstGeom>
        </p:spPr>
      </p:pic>
    </p:spTree>
    <p:extLst>
      <p:ext uri="{BB962C8B-B14F-4D97-AF65-F5344CB8AC3E}">
        <p14:creationId xmlns:p14="http://schemas.microsoft.com/office/powerpoint/2010/main" val="391992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F615-5CE8-4211-95AD-43D693F578EC}"/>
              </a:ext>
            </a:extLst>
          </p:cNvPr>
          <p:cNvSpPr>
            <a:spLocks noGrp="1"/>
          </p:cNvSpPr>
          <p:nvPr>
            <p:ph type="title"/>
          </p:nvPr>
        </p:nvSpPr>
        <p:spPr>
          <a:xfrm>
            <a:off x="427703" y="365125"/>
            <a:ext cx="10926097" cy="1325563"/>
          </a:xfrm>
        </p:spPr>
        <p:txBody>
          <a:bodyPr/>
          <a:lstStyle/>
          <a:p>
            <a:r>
              <a:rPr lang="en-GB" dirty="0">
                <a:solidFill>
                  <a:schemeClr val="tx1">
                    <a:lumMod val="50000"/>
                    <a:lumOff val="50000"/>
                  </a:schemeClr>
                </a:solidFill>
              </a:rPr>
              <a:t>Teacher notes</a:t>
            </a:r>
            <a:endParaRPr lang="en-GB" dirty="0"/>
          </a:p>
        </p:txBody>
      </p:sp>
      <p:sp>
        <p:nvSpPr>
          <p:cNvPr id="3" name="Content Placeholder 2">
            <a:extLst>
              <a:ext uri="{FF2B5EF4-FFF2-40B4-BE49-F238E27FC236}">
                <a16:creationId xmlns:a16="http://schemas.microsoft.com/office/drawing/2014/main" id="{CB5551AA-3E56-47C5-8CEE-373E4DFD1101}"/>
              </a:ext>
            </a:extLst>
          </p:cNvPr>
          <p:cNvSpPr>
            <a:spLocks noGrp="1"/>
          </p:cNvSpPr>
          <p:nvPr>
            <p:ph idx="1"/>
          </p:nvPr>
        </p:nvSpPr>
        <p:spPr>
          <a:xfrm>
            <a:off x="427703" y="1530657"/>
            <a:ext cx="7027055" cy="1898343"/>
          </a:xfrm>
        </p:spPr>
        <p:txBody>
          <a:bodyPr>
            <a:normAutofit fontScale="62500" lnSpcReduction="20000"/>
          </a:bodyPr>
          <a:lstStyle/>
          <a:p>
            <a:pPr marL="0" indent="0">
              <a:lnSpc>
                <a:spcPct val="170000"/>
              </a:lnSpc>
              <a:buNone/>
            </a:pPr>
            <a:r>
              <a:rPr lang="en-GB" dirty="0">
                <a:solidFill>
                  <a:schemeClr val="tx1">
                    <a:lumMod val="50000"/>
                    <a:lumOff val="50000"/>
                  </a:schemeClr>
                </a:solidFill>
              </a:rPr>
              <a:t>We would like you to share this film and resource so that people can learn about Ruby’s story because she was from the local area. Please use the link to the quiz below to check the understanding of your students.</a:t>
            </a:r>
          </a:p>
          <a:p>
            <a:pPr marL="0" indent="0">
              <a:buNone/>
            </a:pPr>
            <a:r>
              <a:rPr lang="en-GB" dirty="0">
                <a:hlinkClick r:id="rId3"/>
              </a:rPr>
              <a:t>https://quizizz.com/embed/quiz/655b36ff050cfffa80e85901</a:t>
            </a:r>
            <a:endParaRPr lang="en-GB" dirty="0"/>
          </a:p>
          <a:p>
            <a:pPr marL="0" indent="0">
              <a:buNone/>
            </a:pPr>
            <a:endParaRPr lang="en-GB" dirty="0"/>
          </a:p>
        </p:txBody>
      </p:sp>
      <p:pic>
        <p:nvPicPr>
          <p:cNvPr id="4" name="Content Placeholder 6" descr="Two women running in the woods&#10;&#10;Description automatically generated">
            <a:extLst>
              <a:ext uri="{FF2B5EF4-FFF2-40B4-BE49-F238E27FC236}">
                <a16:creationId xmlns:a16="http://schemas.microsoft.com/office/drawing/2014/main" id="{3440A7BF-6AF3-4C3B-9A35-1DF77AA288A9}"/>
              </a:ext>
            </a:extLst>
          </p:cNvPr>
          <p:cNvPicPr>
            <a:picLocks noChangeAspect="1"/>
          </p:cNvPicPr>
          <p:nvPr/>
        </p:nvPicPr>
        <p:blipFill rotWithShape="1">
          <a:blip r:embed="rId4">
            <a:extLst>
              <a:ext uri="{28A0092B-C50C-407E-A947-70E740481C1C}">
                <a14:useLocalDpi xmlns:a14="http://schemas.microsoft.com/office/drawing/2010/main" val="0"/>
              </a:ext>
            </a:extLst>
          </a:blip>
          <a:srcRect t="2101" r="1" b="239"/>
          <a:stretch/>
        </p:blipFill>
        <p:spPr>
          <a:xfrm>
            <a:off x="7623812" y="266604"/>
            <a:ext cx="4369112" cy="2848167"/>
          </a:xfrm>
          <a:prstGeom prst="rect">
            <a:avLst/>
          </a:prstGeom>
        </p:spPr>
      </p:pic>
      <p:sp>
        <p:nvSpPr>
          <p:cNvPr id="8" name="TextBox 7">
            <a:extLst>
              <a:ext uri="{FF2B5EF4-FFF2-40B4-BE49-F238E27FC236}">
                <a16:creationId xmlns:a16="http://schemas.microsoft.com/office/drawing/2014/main" id="{03E30E41-B902-4611-8A72-5E5D1A6EB739}"/>
              </a:ext>
            </a:extLst>
          </p:cNvPr>
          <p:cNvSpPr txBox="1"/>
          <p:nvPr/>
        </p:nvSpPr>
        <p:spPr>
          <a:xfrm>
            <a:off x="427702" y="3757682"/>
            <a:ext cx="11565221" cy="3139321"/>
          </a:xfrm>
          <a:prstGeom prst="rect">
            <a:avLst/>
          </a:prstGeom>
          <a:noFill/>
        </p:spPr>
        <p:txBody>
          <a:bodyPr wrap="square" rtlCol="0">
            <a:spAutoFit/>
          </a:bodyPr>
          <a:lstStyle/>
          <a:p>
            <a:r>
              <a:rPr lang="en-GB" b="1" dirty="0">
                <a:solidFill>
                  <a:schemeClr val="tx1">
                    <a:lumMod val="75000"/>
                    <a:lumOff val="25000"/>
                  </a:schemeClr>
                </a:solidFill>
              </a:rPr>
              <a:t>Key Themes:</a:t>
            </a:r>
          </a:p>
          <a:p>
            <a:endParaRPr lang="en-GB" b="1" dirty="0">
              <a:solidFill>
                <a:schemeClr val="tx1">
                  <a:lumMod val="75000"/>
                  <a:lumOff val="25000"/>
                </a:schemeClr>
              </a:solidFill>
            </a:endParaRPr>
          </a:p>
          <a:p>
            <a:r>
              <a:rPr lang="en-GB" b="1" dirty="0">
                <a:solidFill>
                  <a:schemeClr val="tx1">
                    <a:lumMod val="75000"/>
                    <a:lumOff val="25000"/>
                  </a:schemeClr>
                </a:solidFill>
              </a:rPr>
              <a:t>parkrun</a:t>
            </a:r>
            <a:r>
              <a:rPr lang="en-GB" dirty="0">
                <a:solidFill>
                  <a:schemeClr val="tx1">
                    <a:lumMod val="75000"/>
                    <a:lumOff val="25000"/>
                  </a:schemeClr>
                </a:solidFill>
              </a:rPr>
              <a:t> – a free, inclusive weekly running/walking event for all</a:t>
            </a:r>
          </a:p>
          <a:p>
            <a:r>
              <a:rPr lang="en-GB" b="1" dirty="0">
                <a:solidFill>
                  <a:schemeClr val="tx1">
                    <a:lumMod val="75000"/>
                    <a:lumOff val="25000"/>
                  </a:schemeClr>
                </a:solidFill>
              </a:rPr>
              <a:t>Volunteering</a:t>
            </a:r>
            <a:r>
              <a:rPr lang="en-GB" dirty="0">
                <a:solidFill>
                  <a:schemeClr val="tx1">
                    <a:lumMod val="75000"/>
                    <a:lumOff val="25000"/>
                  </a:schemeClr>
                </a:solidFill>
              </a:rPr>
              <a:t> – Ruby Lee was a volunteer at California Country parkrun. She embodied the parkrun ethos of including and motivating all runners.</a:t>
            </a:r>
          </a:p>
          <a:p>
            <a:r>
              <a:rPr lang="en-GB" b="1" dirty="0">
                <a:solidFill>
                  <a:schemeClr val="tx1">
                    <a:lumMod val="75000"/>
                    <a:lumOff val="25000"/>
                  </a:schemeClr>
                </a:solidFill>
              </a:rPr>
              <a:t>Belonging</a:t>
            </a:r>
            <a:r>
              <a:rPr lang="en-GB" dirty="0">
                <a:solidFill>
                  <a:schemeClr val="tx1">
                    <a:lumMod val="75000"/>
                    <a:lumOff val="25000"/>
                  </a:schemeClr>
                </a:solidFill>
              </a:rPr>
              <a:t> – through volunteering Ruby helped to create a sense of belonging for runners and other volunteers at parkrun.</a:t>
            </a:r>
          </a:p>
          <a:p>
            <a:r>
              <a:rPr lang="en-GB" b="1" dirty="0">
                <a:solidFill>
                  <a:schemeClr val="tx1">
                    <a:lumMod val="75000"/>
                    <a:lumOff val="25000"/>
                  </a:schemeClr>
                </a:solidFill>
              </a:rPr>
              <a:t>Positive Representation</a:t>
            </a:r>
            <a:r>
              <a:rPr lang="en-GB" dirty="0">
                <a:solidFill>
                  <a:schemeClr val="tx1">
                    <a:lumMod val="75000"/>
                    <a:lumOff val="25000"/>
                  </a:schemeClr>
                </a:solidFill>
              </a:rPr>
              <a:t> – Ruby was a </a:t>
            </a:r>
            <a:r>
              <a:rPr lang="en-GB" b="1" dirty="0">
                <a:solidFill>
                  <a:schemeClr val="tx1">
                    <a:lumMod val="75000"/>
                    <a:lumOff val="25000"/>
                  </a:schemeClr>
                </a:solidFill>
              </a:rPr>
              <a:t>role model </a:t>
            </a:r>
            <a:r>
              <a:rPr lang="en-GB" dirty="0">
                <a:solidFill>
                  <a:schemeClr val="tx1">
                    <a:lumMod val="75000"/>
                    <a:lumOff val="25000"/>
                  </a:schemeClr>
                </a:solidFill>
              </a:rPr>
              <a:t>for volunteering. She also showed </a:t>
            </a:r>
            <a:r>
              <a:rPr lang="en-GB" b="1" dirty="0">
                <a:solidFill>
                  <a:schemeClr val="tx1">
                    <a:lumMod val="75000"/>
                    <a:lumOff val="25000"/>
                  </a:schemeClr>
                </a:solidFill>
              </a:rPr>
              <a:t>people of colour </a:t>
            </a:r>
            <a:r>
              <a:rPr lang="en-GB" dirty="0">
                <a:solidFill>
                  <a:schemeClr val="tx1">
                    <a:lumMod val="75000"/>
                    <a:lumOff val="25000"/>
                  </a:schemeClr>
                </a:solidFill>
              </a:rPr>
              <a:t>that running in the countryside was for them too.</a:t>
            </a:r>
          </a:p>
          <a:p>
            <a:r>
              <a:rPr lang="en-GB" b="1" dirty="0">
                <a:solidFill>
                  <a:schemeClr val="tx1">
                    <a:lumMod val="75000"/>
                    <a:lumOff val="25000"/>
                  </a:schemeClr>
                </a:solidFill>
              </a:rPr>
              <a:t>Grief &amp; Remembrance </a:t>
            </a:r>
            <a:r>
              <a:rPr lang="en-GB" dirty="0">
                <a:solidFill>
                  <a:schemeClr val="tx1">
                    <a:lumMod val="75000"/>
                    <a:lumOff val="25000"/>
                  </a:schemeClr>
                </a:solidFill>
              </a:rPr>
              <a:t>– deep emotions are expressed, and participants explain how they remember Ruby and keep her memory alive as a community</a:t>
            </a:r>
          </a:p>
          <a:p>
            <a:endParaRPr lang="en-GB" dirty="0"/>
          </a:p>
        </p:txBody>
      </p:sp>
    </p:spTree>
    <p:extLst>
      <p:ext uri="{BB962C8B-B14F-4D97-AF65-F5344CB8AC3E}">
        <p14:creationId xmlns:p14="http://schemas.microsoft.com/office/powerpoint/2010/main" val="328867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240F-50A3-4EE6-9B69-EA1B17EFCFFE}"/>
              </a:ext>
            </a:extLst>
          </p:cNvPr>
          <p:cNvSpPr>
            <a:spLocks noGrp="1"/>
          </p:cNvSpPr>
          <p:nvPr>
            <p:ph type="title"/>
          </p:nvPr>
        </p:nvSpPr>
        <p:spPr/>
        <p:txBody>
          <a:bodyPr/>
          <a:lstStyle/>
          <a:p>
            <a:r>
              <a:rPr lang="en-GB" dirty="0"/>
              <a:t>Activities</a:t>
            </a:r>
          </a:p>
        </p:txBody>
      </p:sp>
      <p:sp>
        <p:nvSpPr>
          <p:cNvPr id="4" name="Content Placeholder 3">
            <a:extLst>
              <a:ext uri="{FF2B5EF4-FFF2-40B4-BE49-F238E27FC236}">
                <a16:creationId xmlns:a16="http://schemas.microsoft.com/office/drawing/2014/main" id="{EBA46327-46A2-4AF4-AEB1-17191D553249}"/>
              </a:ext>
            </a:extLst>
          </p:cNvPr>
          <p:cNvSpPr txBox="1">
            <a:spLocks noGrp="1"/>
          </p:cNvSpPr>
          <p:nvPr>
            <p:ph idx="1"/>
          </p:nvPr>
        </p:nvSpPr>
        <p:spPr>
          <a:xfrm>
            <a:off x="838200" y="1825625"/>
            <a:ext cx="10515600" cy="4379148"/>
          </a:xfrm>
          <a:prstGeom prst="rect">
            <a:avLst/>
          </a:prstGeom>
          <a:solidFill>
            <a:schemeClr val="bg1">
              <a:alpha val="0"/>
            </a:schemeClr>
          </a:solidFill>
        </p:spPr>
        <p:txBody>
          <a:bodyPr wrap="square" rtlCol="0">
            <a:spAutoFit/>
          </a:bodyPr>
          <a:lstStyle/>
          <a:p>
            <a:pPr>
              <a:lnSpc>
                <a:spcPct val="150000"/>
              </a:lnSpc>
            </a:pPr>
            <a:r>
              <a:rPr lang="en-GB" sz="2000" dirty="0">
                <a:solidFill>
                  <a:schemeClr val="tx1">
                    <a:lumMod val="50000"/>
                    <a:lumOff val="50000"/>
                  </a:schemeClr>
                </a:solidFill>
              </a:rPr>
              <a:t>Use a search engine to find images of ‘</a:t>
            </a:r>
            <a:r>
              <a:rPr lang="en-GB" sz="2000" b="1" dirty="0">
                <a:solidFill>
                  <a:schemeClr val="tx1">
                    <a:lumMod val="50000"/>
                    <a:lumOff val="50000"/>
                  </a:schemeClr>
                </a:solidFill>
              </a:rPr>
              <a:t>cross country</a:t>
            </a:r>
            <a:r>
              <a:rPr lang="en-GB" sz="2000" dirty="0">
                <a:solidFill>
                  <a:schemeClr val="tx1">
                    <a:lumMod val="50000"/>
                    <a:lumOff val="50000"/>
                  </a:schemeClr>
                </a:solidFill>
              </a:rPr>
              <a:t>’ or ‘</a:t>
            </a:r>
            <a:r>
              <a:rPr lang="en-GB" sz="2000" b="1" dirty="0">
                <a:solidFill>
                  <a:schemeClr val="tx1">
                    <a:lumMod val="50000"/>
                    <a:lumOff val="50000"/>
                  </a:schemeClr>
                </a:solidFill>
              </a:rPr>
              <a:t>trail running</a:t>
            </a:r>
            <a:r>
              <a:rPr lang="en-GB" sz="2000" dirty="0">
                <a:solidFill>
                  <a:schemeClr val="tx1">
                    <a:lumMod val="50000"/>
                    <a:lumOff val="50000"/>
                  </a:schemeClr>
                </a:solidFill>
              </a:rPr>
              <a:t>’. How many of these images include </a:t>
            </a:r>
            <a:r>
              <a:rPr lang="en-GB" sz="2000" b="1" dirty="0">
                <a:solidFill>
                  <a:schemeClr val="tx1">
                    <a:lumMod val="50000"/>
                    <a:lumOff val="50000"/>
                  </a:schemeClr>
                </a:solidFill>
              </a:rPr>
              <a:t>people of colour</a:t>
            </a:r>
            <a:r>
              <a:rPr lang="en-GB" sz="2000" dirty="0">
                <a:solidFill>
                  <a:schemeClr val="tx1">
                    <a:lumMod val="50000"/>
                    <a:lumOff val="50000"/>
                  </a:schemeClr>
                </a:solidFill>
              </a:rPr>
              <a:t>?</a:t>
            </a:r>
          </a:p>
          <a:p>
            <a:pPr>
              <a:lnSpc>
                <a:spcPct val="150000"/>
              </a:lnSpc>
            </a:pPr>
            <a:r>
              <a:rPr lang="en-GB" sz="2000" dirty="0">
                <a:solidFill>
                  <a:schemeClr val="tx1">
                    <a:lumMod val="50000"/>
                    <a:lumOff val="50000"/>
                  </a:schemeClr>
                </a:solidFill>
              </a:rPr>
              <a:t>How important do you think it is for people to see themselves </a:t>
            </a:r>
            <a:r>
              <a:rPr lang="en-GB" sz="2000" b="1" dirty="0">
                <a:solidFill>
                  <a:schemeClr val="tx1">
                    <a:lumMod val="50000"/>
                    <a:lumOff val="50000"/>
                  </a:schemeClr>
                </a:solidFill>
              </a:rPr>
              <a:t>represented</a:t>
            </a:r>
            <a:r>
              <a:rPr lang="en-GB" sz="2000" dirty="0">
                <a:solidFill>
                  <a:schemeClr val="tx1">
                    <a:lumMod val="50000"/>
                    <a:lumOff val="50000"/>
                  </a:schemeClr>
                </a:solidFill>
              </a:rPr>
              <a:t> before they decide to take up a new activity? Why?</a:t>
            </a:r>
          </a:p>
          <a:p>
            <a:pPr marL="0" indent="0">
              <a:lnSpc>
                <a:spcPct val="150000"/>
              </a:lnSpc>
              <a:buNone/>
            </a:pPr>
            <a:endParaRPr lang="en-GB" sz="2000" dirty="0">
              <a:solidFill>
                <a:schemeClr val="bg1"/>
              </a:solidFill>
            </a:endParaRPr>
          </a:p>
          <a:p>
            <a:pPr marL="0" indent="0">
              <a:lnSpc>
                <a:spcPct val="150000"/>
              </a:lnSpc>
              <a:buNone/>
            </a:pPr>
            <a:r>
              <a:rPr lang="en-GB" sz="2000" b="1" dirty="0">
                <a:solidFill>
                  <a:schemeClr val="tx1">
                    <a:lumMod val="65000"/>
                    <a:lumOff val="35000"/>
                  </a:schemeClr>
                </a:solidFill>
              </a:rPr>
              <a:t>Further Exploration:</a:t>
            </a:r>
          </a:p>
          <a:p>
            <a:pPr marL="0" indent="0">
              <a:lnSpc>
                <a:spcPct val="150000"/>
              </a:lnSpc>
              <a:buNone/>
            </a:pPr>
            <a:r>
              <a:rPr lang="en-GB" sz="2000" dirty="0">
                <a:solidFill>
                  <a:schemeClr val="tx1">
                    <a:lumMod val="65000"/>
                    <a:lumOff val="35000"/>
                  </a:schemeClr>
                </a:solidFill>
              </a:rPr>
              <a:t>Why might it be difficult to go running on the streets or in the countryside as a person of colour?</a:t>
            </a:r>
          </a:p>
          <a:p>
            <a:pPr marL="0" indent="0">
              <a:lnSpc>
                <a:spcPct val="150000"/>
              </a:lnSpc>
              <a:buNone/>
            </a:pPr>
            <a:r>
              <a:rPr lang="en-GB" sz="2000" dirty="0">
                <a:solidFill>
                  <a:schemeClr val="tx1">
                    <a:lumMod val="65000"/>
                    <a:lumOff val="35000"/>
                  </a:schemeClr>
                </a:solidFill>
              </a:rPr>
              <a:t>What could be done to combat this? Explore the work of </a:t>
            </a:r>
            <a:r>
              <a:rPr lang="en-GB" sz="2000" dirty="0">
                <a:hlinkClick r:id="rId3"/>
              </a:rPr>
              <a:t>Black Trail Runners</a:t>
            </a:r>
            <a:r>
              <a:rPr lang="en-GB" sz="2000" dirty="0"/>
              <a:t> </a:t>
            </a:r>
          </a:p>
        </p:txBody>
      </p:sp>
    </p:spTree>
    <p:extLst>
      <p:ext uri="{BB962C8B-B14F-4D97-AF65-F5344CB8AC3E}">
        <p14:creationId xmlns:p14="http://schemas.microsoft.com/office/powerpoint/2010/main" val="408783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4E2A-7731-4F5F-A261-3396B352732E}"/>
              </a:ext>
            </a:extLst>
          </p:cNvPr>
          <p:cNvSpPr>
            <a:spLocks noGrp="1"/>
          </p:cNvSpPr>
          <p:nvPr>
            <p:ph type="title"/>
          </p:nvPr>
        </p:nvSpPr>
        <p:spPr/>
        <p:txBody>
          <a:bodyPr/>
          <a:lstStyle/>
          <a:p>
            <a:r>
              <a:rPr lang="en-GB" dirty="0"/>
              <a:t>Key concepts – notes for teachers</a:t>
            </a:r>
          </a:p>
        </p:txBody>
      </p:sp>
      <p:sp>
        <p:nvSpPr>
          <p:cNvPr id="3" name="Content Placeholder 2">
            <a:extLst>
              <a:ext uri="{FF2B5EF4-FFF2-40B4-BE49-F238E27FC236}">
                <a16:creationId xmlns:a16="http://schemas.microsoft.com/office/drawing/2014/main" id="{DA876840-A820-421D-BA07-C1314DE462B6}"/>
              </a:ext>
            </a:extLst>
          </p:cNvPr>
          <p:cNvSpPr>
            <a:spLocks noGrp="1"/>
          </p:cNvSpPr>
          <p:nvPr>
            <p:ph idx="1"/>
          </p:nvPr>
        </p:nvSpPr>
        <p:spPr/>
        <p:txBody>
          <a:bodyPr>
            <a:normAutofit fontScale="62500" lnSpcReduction="20000"/>
          </a:bodyPr>
          <a:lstStyle/>
          <a:p>
            <a:pPr marL="0" indent="0">
              <a:lnSpc>
                <a:spcPct val="160000"/>
              </a:lnSpc>
              <a:buNone/>
            </a:pPr>
            <a:r>
              <a:rPr lang="en-GB" dirty="0"/>
              <a:t>There is a lack of representation for people of colour in running in the UK that is not track/athletics based</a:t>
            </a:r>
          </a:p>
          <a:p>
            <a:pPr marL="171450" indent="-171450">
              <a:lnSpc>
                <a:spcPct val="160000"/>
              </a:lnSpc>
              <a:buFontTx/>
              <a:buChar char="-"/>
            </a:pPr>
            <a:r>
              <a:rPr lang="en-GB" dirty="0"/>
              <a:t>In particular, black men can fear other people’s perceptions of them due to </a:t>
            </a:r>
            <a:r>
              <a:rPr lang="en-GB" b="1" dirty="0"/>
              <a:t>systemic racism</a:t>
            </a:r>
            <a:r>
              <a:rPr lang="en-GB" dirty="0"/>
              <a:t>. For example, Black men have been mistaken as being part of a crime when out jogging or running and subsequently they have been stopped by the police.</a:t>
            </a:r>
          </a:p>
          <a:p>
            <a:pPr marL="0" indent="0">
              <a:lnSpc>
                <a:spcPct val="160000"/>
              </a:lnSpc>
              <a:buNone/>
            </a:pPr>
            <a:endParaRPr lang="en-GB" dirty="0"/>
          </a:p>
          <a:p>
            <a:pPr marL="0" indent="0">
              <a:lnSpc>
                <a:spcPct val="160000"/>
              </a:lnSpc>
              <a:buNone/>
            </a:pPr>
            <a:r>
              <a:rPr lang="en-GB" dirty="0"/>
              <a:t>Running is often </a:t>
            </a:r>
            <a:r>
              <a:rPr lang="en-GB" b="1" dirty="0"/>
              <a:t>stereotyped</a:t>
            </a:r>
            <a:r>
              <a:rPr lang="en-GB" dirty="0"/>
              <a:t> as a </a:t>
            </a:r>
            <a:r>
              <a:rPr lang="en-GB" b="1" dirty="0"/>
              <a:t>white</a:t>
            </a:r>
            <a:r>
              <a:rPr lang="en-GB" dirty="0"/>
              <a:t>, </a:t>
            </a:r>
            <a:r>
              <a:rPr lang="en-GB" b="1" dirty="0"/>
              <a:t>middle-class </a:t>
            </a:r>
            <a:r>
              <a:rPr lang="en-GB" dirty="0"/>
              <a:t>sport. </a:t>
            </a:r>
          </a:p>
          <a:p>
            <a:pPr>
              <a:lnSpc>
                <a:spcPct val="160000"/>
              </a:lnSpc>
            </a:pPr>
            <a:r>
              <a:rPr lang="en-GB" dirty="0"/>
              <a:t>Ruby defied that categorisation and proved that it was flawed.</a:t>
            </a:r>
          </a:p>
          <a:p>
            <a:pPr>
              <a:lnSpc>
                <a:spcPct val="160000"/>
              </a:lnSpc>
            </a:pPr>
            <a:r>
              <a:rPr lang="en-GB" dirty="0"/>
              <a:t>All runners were hugely appreciative of her volunteering and the way that she encouraged them</a:t>
            </a:r>
          </a:p>
          <a:p>
            <a:pPr marL="0" indent="0">
              <a:buNone/>
            </a:pPr>
            <a:endParaRPr lang="en-GB" dirty="0"/>
          </a:p>
        </p:txBody>
      </p:sp>
    </p:spTree>
    <p:extLst>
      <p:ext uri="{BB962C8B-B14F-4D97-AF65-F5344CB8AC3E}">
        <p14:creationId xmlns:p14="http://schemas.microsoft.com/office/powerpoint/2010/main" val="396882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E648-1248-4437-AC79-B50E11C67BD6}"/>
              </a:ext>
            </a:extLst>
          </p:cNvPr>
          <p:cNvSpPr>
            <a:spLocks noGrp="1"/>
          </p:cNvSpPr>
          <p:nvPr>
            <p:ph type="title"/>
          </p:nvPr>
        </p:nvSpPr>
        <p:spPr/>
        <p:txBody>
          <a:bodyPr/>
          <a:lstStyle/>
          <a:p>
            <a:r>
              <a:rPr lang="en-GB" dirty="0"/>
              <a:t>Wokingham film project</a:t>
            </a:r>
          </a:p>
        </p:txBody>
      </p:sp>
      <p:sp>
        <p:nvSpPr>
          <p:cNvPr id="3" name="Content Placeholder 2">
            <a:extLst>
              <a:ext uri="{FF2B5EF4-FFF2-40B4-BE49-F238E27FC236}">
                <a16:creationId xmlns:a16="http://schemas.microsoft.com/office/drawing/2014/main" id="{8097C620-6C5A-451D-B2AC-656664C8C3EC}"/>
              </a:ext>
            </a:extLst>
          </p:cNvPr>
          <p:cNvSpPr>
            <a:spLocks noGrp="1"/>
          </p:cNvSpPr>
          <p:nvPr>
            <p:ph idx="1"/>
          </p:nvPr>
        </p:nvSpPr>
        <p:spPr/>
        <p:txBody>
          <a:bodyPr>
            <a:normAutofit fontScale="92500" lnSpcReduction="10000"/>
          </a:bodyPr>
          <a:lstStyle/>
          <a:p>
            <a:pPr marL="0" indent="0">
              <a:buNone/>
            </a:pPr>
            <a:r>
              <a:rPr lang="en-GB" dirty="0">
                <a:solidFill>
                  <a:schemeClr val="tx1">
                    <a:lumMod val="50000"/>
                    <a:lumOff val="50000"/>
                  </a:schemeClr>
                </a:solidFill>
              </a:rPr>
              <a:t>Wokingham Film Project is a collaboration that seeks to give young people experiences of working in film through short projects. </a:t>
            </a:r>
          </a:p>
          <a:p>
            <a:pPr marL="0" indent="0">
              <a:buNone/>
            </a:pPr>
            <a:endParaRPr lang="en-GB" dirty="0">
              <a:solidFill>
                <a:schemeClr val="tx1">
                  <a:lumMod val="50000"/>
                  <a:lumOff val="50000"/>
                </a:schemeClr>
              </a:solidFill>
            </a:endParaRPr>
          </a:p>
          <a:p>
            <a:pPr marL="0" indent="0">
              <a:buNone/>
            </a:pPr>
            <a:r>
              <a:rPr lang="en-GB" dirty="0">
                <a:solidFill>
                  <a:schemeClr val="tx1">
                    <a:lumMod val="50000"/>
                    <a:lumOff val="50000"/>
                  </a:schemeClr>
                </a:solidFill>
              </a:rPr>
              <a:t>In Ruby’s Corner, young people from across Wokingham Borough conducted film interviews with Ruby Lee’s family and friends. The project was co-ordinated by Holme Grange School and edited by Silk Purse Videos. The project was also funded by Windrush Generations Wokingham.</a:t>
            </a:r>
          </a:p>
          <a:p>
            <a:pPr marL="0" indent="0">
              <a:buNone/>
            </a:pPr>
            <a:endParaRPr lang="en-GB" dirty="0">
              <a:solidFill>
                <a:schemeClr val="tx1">
                  <a:lumMod val="50000"/>
                  <a:lumOff val="50000"/>
                </a:schemeClr>
              </a:solidFill>
            </a:endParaRPr>
          </a:p>
          <a:p>
            <a:pPr marL="0" indent="0">
              <a:buNone/>
            </a:pPr>
            <a:r>
              <a:rPr lang="en-GB" dirty="0">
                <a:solidFill>
                  <a:schemeClr val="tx1">
                    <a:lumMod val="50000"/>
                    <a:lumOff val="50000"/>
                  </a:schemeClr>
                </a:solidFill>
              </a:rPr>
              <a:t>If your school/organisation would like to take part in a similar project to capture more </a:t>
            </a:r>
            <a:r>
              <a:rPr lang="en-GB" b="1" dirty="0">
                <a:solidFill>
                  <a:schemeClr val="tx1">
                    <a:lumMod val="50000"/>
                    <a:lumOff val="50000"/>
                  </a:schemeClr>
                </a:solidFill>
              </a:rPr>
              <a:t>Wokingham Stories</a:t>
            </a:r>
            <a:r>
              <a:rPr lang="en-GB" dirty="0">
                <a:solidFill>
                  <a:schemeClr val="tx1">
                    <a:lumMod val="50000"/>
                    <a:lumOff val="50000"/>
                  </a:schemeClr>
                </a:solidFill>
              </a:rPr>
              <a:t>, please contact Caroline Saynor at </a:t>
            </a:r>
            <a:r>
              <a:rPr lang="en-GB" dirty="0">
                <a:solidFill>
                  <a:schemeClr val="tx1">
                    <a:lumMod val="50000"/>
                    <a:lumOff val="50000"/>
                  </a:schemeClr>
                </a:solidFill>
                <a:hlinkClick r:id="rId2"/>
              </a:rPr>
              <a:t>c.saynor@holmegrange.org</a:t>
            </a:r>
            <a:endParaRPr lang="en-GB" dirty="0">
              <a:solidFill>
                <a:schemeClr val="tx1">
                  <a:lumMod val="50000"/>
                  <a:lumOff val="50000"/>
                </a:schemeClr>
              </a:solidFill>
            </a:endParaRPr>
          </a:p>
          <a:p>
            <a:endParaRPr lang="en-GB" dirty="0"/>
          </a:p>
        </p:txBody>
      </p:sp>
    </p:spTree>
    <p:extLst>
      <p:ext uri="{BB962C8B-B14F-4D97-AF65-F5344CB8AC3E}">
        <p14:creationId xmlns:p14="http://schemas.microsoft.com/office/powerpoint/2010/main" val="4220906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Widescreen</PresentationFormat>
  <Paragraphs>40</Paragraphs>
  <Slides>6</Slides>
  <Notes>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Ruby’s Corner</vt:lpstr>
      <vt:lpstr>Teacher notes</vt:lpstr>
      <vt:lpstr>Activities</vt:lpstr>
      <vt:lpstr>Key concepts – notes for teachers</vt:lpstr>
      <vt:lpstr>Wokingham film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Saynor</dc:creator>
  <cp:lastModifiedBy>Emily Waddilove</cp:lastModifiedBy>
  <cp:revision>10</cp:revision>
  <dcterms:created xsi:type="dcterms:W3CDTF">2023-11-20T10:56:25Z</dcterms:created>
  <dcterms:modified xsi:type="dcterms:W3CDTF">2024-01-31T15:09:24Z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2024-01-31T15:08:47Z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e922b313-bf7c-434a-861c-c9beebdffcfe</vt:lpwstr>
  </property>
  <property fmtid="{D5CDD505-2E9C-101B-9397-08002B2CF9AE}" pid="8" name="MSIP_Label_2b28a9a6-133a-4796-ad7d-6b90f7583680_ContentBits">
    <vt:lpwstr>2</vt:lpwstr>
  </property>
</Properties>
</file>