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24"/>
  </p:notesMasterIdLst>
  <p:sldIdLst>
    <p:sldId id="12610" r:id="rId3"/>
    <p:sldId id="12634" r:id="rId4"/>
    <p:sldId id="750" r:id="rId5"/>
    <p:sldId id="12637" r:id="rId6"/>
    <p:sldId id="12619" r:id="rId7"/>
    <p:sldId id="12620" r:id="rId8"/>
    <p:sldId id="12615" r:id="rId9"/>
    <p:sldId id="12622" r:id="rId10"/>
    <p:sldId id="12623" r:id="rId11"/>
    <p:sldId id="12635" r:id="rId12"/>
    <p:sldId id="12636" r:id="rId13"/>
    <p:sldId id="12627" r:id="rId14"/>
    <p:sldId id="12628" r:id="rId15"/>
    <p:sldId id="12629" r:id="rId16"/>
    <p:sldId id="12630" r:id="rId17"/>
    <p:sldId id="12631" r:id="rId18"/>
    <p:sldId id="12632" r:id="rId19"/>
    <p:sldId id="12633" r:id="rId20"/>
    <p:sldId id="12616" r:id="rId21"/>
    <p:sldId id="12621" r:id="rId22"/>
    <p:sldId id="1262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Conran" userId="S::jamie.conran@wokingham.gov.uk::74f2d705-d077-41b9-9fab-22b467bf52d3" providerId="AD" clId="Web-{32DEABC3-866E-E2AD-3D2A-85FB4C5BBC15}"/>
    <pc:docChg chg="delSld modSld">
      <pc:chgData name="Jamie Conran" userId="S::jamie.conran@wokingham.gov.uk::74f2d705-d077-41b9-9fab-22b467bf52d3" providerId="AD" clId="Web-{32DEABC3-866E-E2AD-3D2A-85FB4C5BBC15}" dt="2024-07-04T09:45:04.358" v="41" actId="20577"/>
      <pc:docMkLst>
        <pc:docMk/>
      </pc:docMkLst>
      <pc:sldChg chg="modSp">
        <pc:chgData name="Jamie Conran" userId="S::jamie.conran@wokingham.gov.uk::74f2d705-d077-41b9-9fab-22b467bf52d3" providerId="AD" clId="Web-{32DEABC3-866E-E2AD-3D2A-85FB4C5BBC15}" dt="2024-07-04T09:45:04.358" v="41" actId="20577"/>
        <pc:sldMkLst>
          <pc:docMk/>
          <pc:sldMk cId="3588800968" sldId="12610"/>
        </pc:sldMkLst>
        <pc:spChg chg="mod">
          <ac:chgData name="Jamie Conran" userId="S::jamie.conran@wokingham.gov.uk::74f2d705-d077-41b9-9fab-22b467bf52d3" providerId="AD" clId="Web-{32DEABC3-866E-E2AD-3D2A-85FB4C5BBC15}" dt="2024-07-04T09:45:04.358" v="41" actId="20577"/>
          <ac:spMkLst>
            <pc:docMk/>
            <pc:sldMk cId="3588800968" sldId="12610"/>
            <ac:spMk id="4" creationId="{00000000-0000-0000-0000-000000000000}"/>
          </ac:spMkLst>
        </pc:spChg>
      </pc:sldChg>
      <pc:sldChg chg="del">
        <pc:chgData name="Jamie Conran" userId="S::jamie.conran@wokingham.gov.uk::74f2d705-d077-41b9-9fab-22b467bf52d3" providerId="AD" clId="Web-{32DEABC3-866E-E2AD-3D2A-85FB4C5BBC15}" dt="2024-07-04T09:34:51.045" v="21"/>
        <pc:sldMkLst>
          <pc:docMk/>
          <pc:sldMk cId="1240429714" sldId="12626"/>
        </pc:sldMkLst>
      </pc:sldChg>
      <pc:sldChg chg="del">
        <pc:chgData name="Jamie Conran" userId="S::jamie.conran@wokingham.gov.uk::74f2d705-d077-41b9-9fab-22b467bf52d3" providerId="AD" clId="Web-{32DEABC3-866E-E2AD-3D2A-85FB4C5BBC15}" dt="2024-07-04T09:33:51.543" v="20"/>
        <pc:sldMkLst>
          <pc:docMk/>
          <pc:sldMk cId="542846871" sldId="12636"/>
        </pc:sldMkLst>
      </pc:sldChg>
    </pc:docChg>
  </pc:docChgLst>
  <pc:docChgLst>
    <pc:chgData name="Sally Furness" userId="998d1bca-dfdb-4d8e-b9ab-73ee1d522506" providerId="ADAL" clId="{413435A0-9DB6-4153-9E37-539E39D11179}"/>
    <pc:docChg chg="undo custSel addSld delSld modSld addMainMaster">
      <pc:chgData name="Sally Furness" userId="998d1bca-dfdb-4d8e-b9ab-73ee1d522506" providerId="ADAL" clId="{413435A0-9DB6-4153-9E37-539E39D11179}" dt="2024-06-28T14:54:27.191" v="228" actId="2696"/>
      <pc:docMkLst>
        <pc:docMk/>
      </pc:docMkLst>
      <pc:sldChg chg="del">
        <pc:chgData name="Sally Furness" userId="998d1bca-dfdb-4d8e-b9ab-73ee1d522506" providerId="ADAL" clId="{413435A0-9DB6-4153-9E37-539E39D11179}" dt="2024-06-28T14:32:02.735" v="223" actId="2696"/>
        <pc:sldMkLst>
          <pc:docMk/>
          <pc:sldMk cId="894952668" sldId="12617"/>
        </pc:sldMkLst>
      </pc:sldChg>
      <pc:sldChg chg="add del">
        <pc:chgData name="Sally Furness" userId="998d1bca-dfdb-4d8e-b9ab-73ee1d522506" providerId="ADAL" clId="{413435A0-9DB6-4153-9E37-539E39D11179}" dt="2024-06-28T14:44:33.297" v="225" actId="2696"/>
        <pc:sldMkLst>
          <pc:docMk/>
          <pc:sldMk cId="1198641677" sldId="12624"/>
        </pc:sldMkLst>
      </pc:sldChg>
      <pc:sldChg chg="modSp add">
        <pc:chgData name="Sally Furness" userId="998d1bca-dfdb-4d8e-b9ab-73ee1d522506" providerId="ADAL" clId="{413435A0-9DB6-4153-9E37-539E39D11179}" dt="2024-06-28T14:28:58.676" v="140" actId="20577"/>
        <pc:sldMkLst>
          <pc:docMk/>
          <pc:sldMk cId="2111378675" sldId="12627"/>
        </pc:sldMkLst>
        <pc:graphicFrameChg chg="mod">
          <ac:chgData name="Sally Furness" userId="998d1bca-dfdb-4d8e-b9ab-73ee1d522506" providerId="ADAL" clId="{413435A0-9DB6-4153-9E37-539E39D11179}" dt="2024-06-28T14:28:58.676" v="140" actId="20577"/>
          <ac:graphicFrameMkLst>
            <pc:docMk/>
            <pc:sldMk cId="2111378675" sldId="12627"/>
            <ac:graphicFrameMk id="8" creationId="{67AC4446-040C-0F71-2C7B-0948EEC03724}"/>
          </ac:graphicFrameMkLst>
        </pc:graphicFrameChg>
      </pc:sldChg>
      <pc:sldChg chg="add">
        <pc:chgData name="Sally Furness" userId="998d1bca-dfdb-4d8e-b9ab-73ee1d522506" providerId="ADAL" clId="{413435A0-9DB6-4153-9E37-539E39D11179}" dt="2024-06-28T14:26:19.850" v="3"/>
        <pc:sldMkLst>
          <pc:docMk/>
          <pc:sldMk cId="876283798" sldId="12628"/>
        </pc:sldMkLst>
      </pc:sldChg>
      <pc:sldChg chg="add">
        <pc:chgData name="Sally Furness" userId="998d1bca-dfdb-4d8e-b9ab-73ee1d522506" providerId="ADAL" clId="{413435A0-9DB6-4153-9E37-539E39D11179}" dt="2024-06-28T14:26:22.746" v="5"/>
        <pc:sldMkLst>
          <pc:docMk/>
          <pc:sldMk cId="1765200850" sldId="12629"/>
        </pc:sldMkLst>
      </pc:sldChg>
      <pc:sldChg chg="modSp add">
        <pc:chgData name="Sally Furness" userId="998d1bca-dfdb-4d8e-b9ab-73ee1d522506" providerId="ADAL" clId="{413435A0-9DB6-4153-9E37-539E39D11179}" dt="2024-06-28T14:29:42.340" v="222" actId="20577"/>
        <pc:sldMkLst>
          <pc:docMk/>
          <pc:sldMk cId="4238202485" sldId="12630"/>
        </pc:sldMkLst>
        <pc:graphicFrameChg chg="mod">
          <ac:chgData name="Sally Furness" userId="998d1bca-dfdb-4d8e-b9ab-73ee1d522506" providerId="ADAL" clId="{413435A0-9DB6-4153-9E37-539E39D11179}" dt="2024-06-28T14:29:42.340" v="222" actId="20577"/>
          <ac:graphicFrameMkLst>
            <pc:docMk/>
            <pc:sldMk cId="4238202485" sldId="12630"/>
            <ac:graphicFrameMk id="5" creationId="{ACC1B341-4C89-9B0E-0C94-190D7E95E1F2}"/>
          </ac:graphicFrameMkLst>
        </pc:graphicFrameChg>
      </pc:sldChg>
      <pc:sldChg chg="add">
        <pc:chgData name="Sally Furness" userId="998d1bca-dfdb-4d8e-b9ab-73ee1d522506" providerId="ADAL" clId="{413435A0-9DB6-4153-9E37-539E39D11179}" dt="2024-06-28T14:26:27.806" v="9"/>
        <pc:sldMkLst>
          <pc:docMk/>
          <pc:sldMk cId="2837074208" sldId="12631"/>
        </pc:sldMkLst>
      </pc:sldChg>
      <pc:sldChg chg="add">
        <pc:chgData name="Sally Furness" userId="998d1bca-dfdb-4d8e-b9ab-73ee1d522506" providerId="ADAL" clId="{413435A0-9DB6-4153-9E37-539E39D11179}" dt="2024-06-28T14:26:30.376" v="11"/>
        <pc:sldMkLst>
          <pc:docMk/>
          <pc:sldMk cId="2760478449" sldId="12632"/>
        </pc:sldMkLst>
      </pc:sldChg>
      <pc:sldChg chg="add">
        <pc:chgData name="Sally Furness" userId="998d1bca-dfdb-4d8e-b9ab-73ee1d522506" providerId="ADAL" clId="{413435A0-9DB6-4153-9E37-539E39D11179}" dt="2024-06-28T14:26:32.567" v="13"/>
        <pc:sldMkLst>
          <pc:docMk/>
          <pc:sldMk cId="2783451453" sldId="12633"/>
        </pc:sldMkLst>
      </pc:sldChg>
      <pc:sldChg chg="add del">
        <pc:chgData name="Sally Furness" userId="998d1bca-dfdb-4d8e-b9ab-73ee1d522506" providerId="ADAL" clId="{413435A0-9DB6-4153-9E37-539E39D11179}" dt="2024-06-28T14:54:27.191" v="228" actId="2696"/>
        <pc:sldMkLst>
          <pc:docMk/>
          <pc:sldMk cId="4180235052" sldId="12634"/>
        </pc:sldMkLst>
      </pc:sldChg>
      <pc:sldMasterChg chg="add addSldLayout">
        <pc:chgData name="Sally Furness" userId="998d1bca-dfdb-4d8e-b9ab-73ee1d522506" providerId="ADAL" clId="{413435A0-9DB6-4153-9E37-539E39D11179}" dt="2024-06-28T14:26:12.339" v="0" actId="27028"/>
        <pc:sldMasterMkLst>
          <pc:docMk/>
          <pc:sldMasterMk cId="1082173709" sldId="2147483648"/>
        </pc:sldMasterMkLst>
        <pc:sldLayoutChg chg="add">
          <pc:chgData name="Sally Furness" userId="998d1bca-dfdb-4d8e-b9ab-73ee1d522506" providerId="ADAL" clId="{413435A0-9DB6-4153-9E37-539E39D11179}" dt="2024-06-28T14:26:12.339" v="0" actId="27028"/>
          <pc:sldLayoutMkLst>
            <pc:docMk/>
            <pc:sldMasterMk cId="1082173709" sldId="2147483648"/>
            <pc:sldLayoutMk cId="2261918089" sldId="2147483650"/>
          </pc:sldLayoutMkLst>
        </pc:sldLayoutChg>
      </pc:sldMasterChg>
    </pc:docChg>
  </pc:docChgLst>
  <pc:docChgLst>
    <pc:chgData name="Julia Bedser" userId="S::julia.bedser@wokingham.gov.uk::47fb085b-e012-46f9-8117-fd60c51f4a2e" providerId="AD" clId="Web-{C46D7C93-9150-BCF9-F0E7-147A47E50A9D}"/>
    <pc:docChg chg="addSld delSld modSld">
      <pc:chgData name="Julia Bedser" userId="S::julia.bedser@wokingham.gov.uk::47fb085b-e012-46f9-8117-fd60c51f4a2e" providerId="AD" clId="Web-{C46D7C93-9150-BCF9-F0E7-147A47E50A9D}" dt="2024-06-28T10:41:00.894" v="7"/>
      <pc:docMkLst>
        <pc:docMk/>
      </pc:docMkLst>
      <pc:sldChg chg="modSp add del">
        <pc:chgData name="Julia Bedser" userId="S::julia.bedser@wokingham.gov.uk::47fb085b-e012-46f9-8117-fd60c51f4a2e" providerId="AD" clId="Web-{C46D7C93-9150-BCF9-F0E7-147A47E50A9D}" dt="2024-06-28T10:41:00.878" v="6"/>
        <pc:sldMkLst>
          <pc:docMk/>
          <pc:sldMk cId="260771825" sldId="12616"/>
        </pc:sldMkLst>
        <pc:graphicFrameChg chg="modGraphic">
          <ac:chgData name="Julia Bedser" userId="S::julia.bedser@wokingham.gov.uk::47fb085b-e012-46f9-8117-fd60c51f4a2e" providerId="AD" clId="Web-{C46D7C93-9150-BCF9-F0E7-147A47E50A9D}" dt="2024-06-28T10:39:45.688" v="3" actId="20577"/>
          <ac:graphicFrameMkLst>
            <pc:docMk/>
            <pc:sldMk cId="260771825" sldId="12616"/>
            <ac:graphicFrameMk id="13" creationId="{23C1B7ED-636D-C3C0-9A64-B417DE039057}"/>
          </ac:graphicFrameMkLst>
        </pc:graphicFrameChg>
      </pc:sldChg>
      <pc:sldChg chg="add del">
        <pc:chgData name="Julia Bedser" userId="S::julia.bedser@wokingham.gov.uk::47fb085b-e012-46f9-8117-fd60c51f4a2e" providerId="AD" clId="Web-{C46D7C93-9150-BCF9-F0E7-147A47E50A9D}" dt="2024-06-28T10:41:00.894" v="7"/>
        <pc:sldMkLst>
          <pc:docMk/>
          <pc:sldMk cId="3079233768" sldId="12621"/>
        </pc:sldMkLst>
      </pc:sldChg>
    </pc:docChg>
  </pc:docChgLst>
  <pc:docChgLst>
    <pc:chgData name="Helen Jackson-Brench" userId="434e7911-8e5a-4424-b624-519869e50f3e" providerId="ADAL" clId="{81CC9CDA-59CE-4535-867E-9CD87F5927C4}"/>
    <pc:docChg chg="undo custSel addSld delSld modSld sldOrd">
      <pc:chgData name="Helen Jackson-Brench" userId="434e7911-8e5a-4424-b624-519869e50f3e" providerId="ADAL" clId="{81CC9CDA-59CE-4535-867E-9CD87F5927C4}" dt="2024-07-02T08:30:50.853" v="3103" actId="1076"/>
      <pc:docMkLst>
        <pc:docMk/>
      </pc:docMkLst>
      <pc:sldChg chg="addSp delSp add del setBg delDesignElem">
        <pc:chgData name="Helen Jackson-Brench" userId="434e7911-8e5a-4424-b624-519869e50f3e" providerId="ADAL" clId="{81CC9CDA-59CE-4535-867E-9CD87F5927C4}" dt="2024-06-28T10:00:31.158" v="2541"/>
        <pc:sldMkLst>
          <pc:docMk/>
          <pc:sldMk cId="2111378675" sldId="256"/>
        </pc:sldMkLst>
        <pc:spChg chg="add del">
          <ac:chgData name="Helen Jackson-Brench" userId="434e7911-8e5a-4424-b624-519869e50f3e" providerId="ADAL" clId="{81CC9CDA-59CE-4535-867E-9CD87F5927C4}" dt="2024-06-28T10:00:31.158" v="2541"/>
          <ac:spMkLst>
            <pc:docMk/>
            <pc:sldMk cId="2111378675" sldId="256"/>
            <ac:spMk id="11" creationId="{53B021B3-DE93-4AB7-8A18-CF5F1CED88B8}"/>
          </ac:spMkLst>
        </pc:spChg>
        <pc:spChg chg="add del">
          <ac:chgData name="Helen Jackson-Brench" userId="434e7911-8e5a-4424-b624-519869e50f3e" providerId="ADAL" clId="{81CC9CDA-59CE-4535-867E-9CD87F5927C4}" dt="2024-06-28T10:00:31.158" v="2541"/>
          <ac:spMkLst>
            <pc:docMk/>
            <pc:sldMk cId="2111378675" sldId="256"/>
            <ac:spMk id="13" creationId="{52D502E5-F6B4-4D58-B4AE-FC466FF15EE8}"/>
          </ac:spMkLst>
        </pc:spChg>
        <pc:spChg chg="add del">
          <ac:chgData name="Helen Jackson-Brench" userId="434e7911-8e5a-4424-b624-519869e50f3e" providerId="ADAL" clId="{81CC9CDA-59CE-4535-867E-9CD87F5927C4}" dt="2024-06-28T10:00:31.158" v="2541"/>
          <ac:spMkLst>
            <pc:docMk/>
            <pc:sldMk cId="2111378675" sldId="256"/>
            <ac:spMk id="15" creationId="{9DECDBF4-02B6-4BB4-B65B-B8107AD6A9E8}"/>
          </ac:spMkLst>
        </pc:spChg>
      </pc:sldChg>
      <pc:sldChg chg="addSp delSp add del setBg delDesignElem">
        <pc:chgData name="Helen Jackson-Brench" userId="434e7911-8e5a-4424-b624-519869e50f3e" providerId="ADAL" clId="{81CC9CDA-59CE-4535-867E-9CD87F5927C4}" dt="2024-06-28T09:56:03.555" v="2534"/>
        <pc:sldMkLst>
          <pc:docMk/>
          <pc:sldMk cId="876283798" sldId="257"/>
        </pc:sldMkLst>
        <pc:spChg chg="add del">
          <ac:chgData name="Helen Jackson-Brench" userId="434e7911-8e5a-4424-b624-519869e50f3e" providerId="ADAL" clId="{81CC9CDA-59CE-4535-867E-9CD87F5927C4}" dt="2024-06-28T09:56:03.555" v="2534"/>
          <ac:spMkLst>
            <pc:docMk/>
            <pc:sldMk cId="876283798" sldId="257"/>
            <ac:spMk id="9" creationId="{7301F447-EEF7-48F5-AF73-7566EE7F64AD}"/>
          </ac:spMkLst>
        </pc:spChg>
        <pc:spChg chg="add del">
          <ac:chgData name="Helen Jackson-Brench" userId="434e7911-8e5a-4424-b624-519869e50f3e" providerId="ADAL" clId="{81CC9CDA-59CE-4535-867E-9CD87F5927C4}" dt="2024-06-28T09:56:03.555" v="2534"/>
          <ac:spMkLst>
            <pc:docMk/>
            <pc:sldMk cId="876283798" sldId="257"/>
            <ac:spMk id="11" creationId="{F7117410-A2A4-4085-9ADC-46744551DBDE}"/>
          </ac:spMkLst>
        </pc:spChg>
        <pc:spChg chg="add del">
          <ac:chgData name="Helen Jackson-Brench" userId="434e7911-8e5a-4424-b624-519869e50f3e" providerId="ADAL" clId="{81CC9CDA-59CE-4535-867E-9CD87F5927C4}" dt="2024-06-28T09:56:03.555" v="2534"/>
          <ac:spMkLst>
            <pc:docMk/>
            <pc:sldMk cId="876283798" sldId="257"/>
            <ac:spMk id="13" creationId="{99F74EB5-E547-4FB4-95F5-BCC788F3C4A0}"/>
          </ac:spMkLst>
        </pc:spChg>
      </pc:sldChg>
      <pc:sldChg chg="add del">
        <pc:chgData name="Helen Jackson-Brench" userId="434e7911-8e5a-4424-b624-519869e50f3e" providerId="ADAL" clId="{81CC9CDA-59CE-4535-867E-9CD87F5927C4}" dt="2024-06-28T09:56:03.555" v="2534"/>
        <pc:sldMkLst>
          <pc:docMk/>
          <pc:sldMk cId="1765200850" sldId="258"/>
        </pc:sldMkLst>
      </pc:sldChg>
      <pc:sldChg chg="add del">
        <pc:chgData name="Helen Jackson-Brench" userId="434e7911-8e5a-4424-b624-519869e50f3e" providerId="ADAL" clId="{81CC9CDA-59CE-4535-867E-9CD87F5927C4}" dt="2024-06-28T09:56:03.555" v="2534"/>
        <pc:sldMkLst>
          <pc:docMk/>
          <pc:sldMk cId="4238202485" sldId="259"/>
        </pc:sldMkLst>
      </pc:sldChg>
      <pc:sldChg chg="add del">
        <pc:chgData name="Helen Jackson-Brench" userId="434e7911-8e5a-4424-b624-519869e50f3e" providerId="ADAL" clId="{81CC9CDA-59CE-4535-867E-9CD87F5927C4}" dt="2024-06-28T09:56:03.555" v="2534"/>
        <pc:sldMkLst>
          <pc:docMk/>
          <pc:sldMk cId="2837074208" sldId="260"/>
        </pc:sldMkLst>
      </pc:sldChg>
      <pc:sldChg chg="add del">
        <pc:chgData name="Helen Jackson-Brench" userId="434e7911-8e5a-4424-b624-519869e50f3e" providerId="ADAL" clId="{81CC9CDA-59CE-4535-867E-9CD87F5927C4}" dt="2024-06-28T09:56:03.555" v="2534"/>
        <pc:sldMkLst>
          <pc:docMk/>
          <pc:sldMk cId="2760478449" sldId="261"/>
        </pc:sldMkLst>
      </pc:sldChg>
      <pc:sldChg chg="add del">
        <pc:chgData name="Helen Jackson-Brench" userId="434e7911-8e5a-4424-b624-519869e50f3e" providerId="ADAL" clId="{81CC9CDA-59CE-4535-867E-9CD87F5927C4}" dt="2024-06-28T09:56:03.555" v="2534"/>
        <pc:sldMkLst>
          <pc:docMk/>
          <pc:sldMk cId="2783451453" sldId="262"/>
        </pc:sldMkLst>
      </pc:sldChg>
      <pc:sldChg chg="addSp delSp modSp mod">
        <pc:chgData name="Helen Jackson-Brench" userId="434e7911-8e5a-4424-b624-519869e50f3e" providerId="ADAL" clId="{81CC9CDA-59CE-4535-867E-9CD87F5927C4}" dt="2024-06-28T10:51:04.649" v="2543" actId="22"/>
        <pc:sldMkLst>
          <pc:docMk/>
          <pc:sldMk cId="1456653090" sldId="750"/>
        </pc:sldMkLst>
        <pc:spChg chg="del mod">
          <ac:chgData name="Helen Jackson-Brench" userId="434e7911-8e5a-4424-b624-519869e50f3e" providerId="ADAL" clId="{81CC9CDA-59CE-4535-867E-9CD87F5927C4}" dt="2024-06-28T10:51:02.281" v="2542" actId="478"/>
          <ac:spMkLst>
            <pc:docMk/>
            <pc:sldMk cId="1456653090" sldId="750"/>
            <ac:spMk id="3" creationId="{59514D49-893E-28B0-33A0-BB40335D207C}"/>
          </ac:spMkLst>
        </pc:spChg>
        <pc:picChg chg="add">
          <ac:chgData name="Helen Jackson-Brench" userId="434e7911-8e5a-4424-b624-519869e50f3e" providerId="ADAL" clId="{81CC9CDA-59CE-4535-867E-9CD87F5927C4}" dt="2024-06-28T10:51:04.649" v="2543" actId="22"/>
          <ac:picMkLst>
            <pc:docMk/>
            <pc:sldMk cId="1456653090" sldId="750"/>
            <ac:picMk id="7" creationId="{26B2551C-1C32-4C21-CFD3-F375DB5FA17E}"/>
          </ac:picMkLst>
        </pc:picChg>
      </pc:sldChg>
      <pc:sldChg chg="del">
        <pc:chgData name="Helen Jackson-Brench" userId="434e7911-8e5a-4424-b624-519869e50f3e" providerId="ADAL" clId="{81CC9CDA-59CE-4535-867E-9CD87F5927C4}" dt="2024-06-20T08:12:02.617" v="172" actId="47"/>
        <pc:sldMkLst>
          <pc:docMk/>
          <pc:sldMk cId="3917108039" sldId="12609"/>
        </pc:sldMkLst>
      </pc:sldChg>
      <pc:sldChg chg="modSp mod">
        <pc:chgData name="Helen Jackson-Brench" userId="434e7911-8e5a-4424-b624-519869e50f3e" providerId="ADAL" clId="{81CC9CDA-59CE-4535-867E-9CD87F5927C4}" dt="2024-06-20T08:14:39.159" v="295" actId="20577"/>
        <pc:sldMkLst>
          <pc:docMk/>
          <pc:sldMk cId="3588800968" sldId="12610"/>
        </pc:sldMkLst>
        <pc:spChg chg="mod">
          <ac:chgData name="Helen Jackson-Brench" userId="434e7911-8e5a-4424-b624-519869e50f3e" providerId="ADAL" clId="{81CC9CDA-59CE-4535-867E-9CD87F5927C4}" dt="2024-06-20T08:14:39.159" v="295" actId="20577"/>
          <ac:spMkLst>
            <pc:docMk/>
            <pc:sldMk cId="3588800968" sldId="12610"/>
            <ac:spMk id="4" creationId="{00000000-0000-0000-0000-000000000000}"/>
          </ac:spMkLst>
        </pc:spChg>
      </pc:sldChg>
      <pc:sldChg chg="addSp modSp add del mod">
        <pc:chgData name="Helen Jackson-Brench" userId="434e7911-8e5a-4424-b624-519869e50f3e" providerId="ADAL" clId="{81CC9CDA-59CE-4535-867E-9CD87F5927C4}" dt="2024-06-27T15:21:05.636" v="2431" actId="47"/>
        <pc:sldMkLst>
          <pc:docMk/>
          <pc:sldMk cId="1087167993" sldId="12611"/>
        </pc:sldMkLst>
        <pc:spChg chg="add mod">
          <ac:chgData name="Helen Jackson-Brench" userId="434e7911-8e5a-4424-b624-519869e50f3e" providerId="ADAL" clId="{81CC9CDA-59CE-4535-867E-9CD87F5927C4}" dt="2024-06-27T15:16:57.923" v="2234" actId="1076"/>
          <ac:spMkLst>
            <pc:docMk/>
            <pc:sldMk cId="1087167993" sldId="12611"/>
            <ac:spMk id="3" creationId="{2055F6E2-9E89-F387-9DC6-A228FB0D0C0A}"/>
          </ac:spMkLst>
        </pc:spChg>
        <pc:spChg chg="mod">
          <ac:chgData name="Helen Jackson-Brench" userId="434e7911-8e5a-4424-b624-519869e50f3e" providerId="ADAL" clId="{81CC9CDA-59CE-4535-867E-9CD87F5927C4}" dt="2024-06-25T08:44:11.215" v="530" actId="20577"/>
          <ac:spMkLst>
            <pc:docMk/>
            <pc:sldMk cId="1087167993" sldId="12611"/>
            <ac:spMk id="11" creationId="{9957FB56-8555-4F5A-8E58-0E6AE23343CF}"/>
          </ac:spMkLst>
        </pc:spChg>
        <pc:graphicFrameChg chg="mod modGraphic">
          <ac:chgData name="Helen Jackson-Brench" userId="434e7911-8e5a-4424-b624-519869e50f3e" providerId="ADAL" clId="{81CC9CDA-59CE-4535-867E-9CD87F5927C4}" dt="2024-06-27T15:13:58.098" v="2186" actId="14734"/>
          <ac:graphicFrameMkLst>
            <pc:docMk/>
            <pc:sldMk cId="1087167993" sldId="12611"/>
            <ac:graphicFrameMk id="5" creationId="{9ECCACC2-FF89-7A8A-68E5-C4C55D709FA2}"/>
          </ac:graphicFrameMkLst>
        </pc:graphicFrameChg>
      </pc:sldChg>
      <pc:sldChg chg="del">
        <pc:chgData name="Helen Jackson-Brench" userId="434e7911-8e5a-4424-b624-519869e50f3e" providerId="ADAL" clId="{81CC9CDA-59CE-4535-867E-9CD87F5927C4}" dt="2024-06-20T08:12:01.343" v="171" actId="47"/>
        <pc:sldMkLst>
          <pc:docMk/>
          <pc:sldMk cId="1700259957" sldId="12612"/>
        </pc:sldMkLst>
      </pc:sldChg>
      <pc:sldChg chg="del">
        <pc:chgData name="Helen Jackson-Brench" userId="434e7911-8e5a-4424-b624-519869e50f3e" providerId="ADAL" clId="{81CC9CDA-59CE-4535-867E-9CD87F5927C4}" dt="2024-06-20T08:12:04.855" v="173" actId="47"/>
        <pc:sldMkLst>
          <pc:docMk/>
          <pc:sldMk cId="2081941227" sldId="12613"/>
        </pc:sldMkLst>
      </pc:sldChg>
      <pc:sldChg chg="modSp add del mod">
        <pc:chgData name="Helen Jackson-Brench" userId="434e7911-8e5a-4424-b624-519869e50f3e" providerId="ADAL" clId="{81CC9CDA-59CE-4535-867E-9CD87F5927C4}" dt="2024-06-30T07:05:11.718" v="2580" actId="47"/>
        <pc:sldMkLst>
          <pc:docMk/>
          <pc:sldMk cId="3996698468" sldId="12614"/>
        </pc:sldMkLst>
        <pc:spChg chg="mod">
          <ac:chgData name="Helen Jackson-Brench" userId="434e7911-8e5a-4424-b624-519869e50f3e" providerId="ADAL" clId="{81CC9CDA-59CE-4535-867E-9CD87F5927C4}" dt="2024-06-20T08:11:46.214" v="166" actId="20577"/>
          <ac:spMkLst>
            <pc:docMk/>
            <pc:sldMk cId="3996698468" sldId="12614"/>
            <ac:spMk id="3" creationId="{59514D49-893E-28B0-33A0-BB40335D207C}"/>
          </ac:spMkLst>
        </pc:spChg>
        <pc:spChg chg="mod">
          <ac:chgData name="Helen Jackson-Brench" userId="434e7911-8e5a-4424-b624-519869e50f3e" providerId="ADAL" clId="{81CC9CDA-59CE-4535-867E-9CD87F5927C4}" dt="2024-06-20T08:12:16.637" v="194" actId="20577"/>
          <ac:spMkLst>
            <pc:docMk/>
            <pc:sldMk cId="3996698468" sldId="12614"/>
            <ac:spMk id="11" creationId="{9957FB56-8555-4F5A-8E58-0E6AE23343CF}"/>
          </ac:spMkLst>
        </pc:spChg>
      </pc:sldChg>
      <pc:sldChg chg="addSp delSp modSp add mod ord">
        <pc:chgData name="Helen Jackson-Brench" userId="434e7911-8e5a-4424-b624-519869e50f3e" providerId="ADAL" clId="{81CC9CDA-59CE-4535-867E-9CD87F5927C4}" dt="2024-07-02T08:00:10.930" v="2980" actId="1076"/>
        <pc:sldMkLst>
          <pc:docMk/>
          <pc:sldMk cId="672922479" sldId="12615"/>
        </pc:sldMkLst>
        <pc:spChg chg="del mod">
          <ac:chgData name="Helen Jackson-Brench" userId="434e7911-8e5a-4424-b624-519869e50f3e" providerId="ADAL" clId="{81CC9CDA-59CE-4535-867E-9CD87F5927C4}" dt="2024-06-27T15:15:03.013" v="2231" actId="478"/>
          <ac:spMkLst>
            <pc:docMk/>
            <pc:sldMk cId="672922479" sldId="12615"/>
            <ac:spMk id="3" creationId="{59514D49-893E-28B0-33A0-BB40335D207C}"/>
          </ac:spMkLst>
        </pc:spChg>
        <pc:spChg chg="add mod">
          <ac:chgData name="Helen Jackson-Brench" userId="434e7911-8e5a-4424-b624-519869e50f3e" providerId="ADAL" clId="{81CC9CDA-59CE-4535-867E-9CD87F5927C4}" dt="2024-06-27T15:23:27.052" v="2464" actId="20577"/>
          <ac:spMkLst>
            <pc:docMk/>
            <pc:sldMk cId="672922479" sldId="12615"/>
            <ac:spMk id="7" creationId="{06E1CFD8-495E-0FBE-AFF7-AFC7350001E2}"/>
          </ac:spMkLst>
        </pc:spChg>
        <pc:spChg chg="mod">
          <ac:chgData name="Helen Jackson-Brench" userId="434e7911-8e5a-4424-b624-519869e50f3e" providerId="ADAL" clId="{81CC9CDA-59CE-4535-867E-9CD87F5927C4}" dt="2024-06-27T15:14:33.925" v="2228" actId="20577"/>
          <ac:spMkLst>
            <pc:docMk/>
            <pc:sldMk cId="672922479" sldId="12615"/>
            <ac:spMk id="11" creationId="{9957FB56-8555-4F5A-8E58-0E6AE23343CF}"/>
          </ac:spMkLst>
        </pc:spChg>
        <pc:graphicFrameChg chg="add mod modGraphic">
          <ac:chgData name="Helen Jackson-Brench" userId="434e7911-8e5a-4424-b624-519869e50f3e" providerId="ADAL" clId="{81CC9CDA-59CE-4535-867E-9CD87F5927C4}" dt="2024-06-27T15:24:20.730" v="2468" actId="20577"/>
          <ac:graphicFrameMkLst>
            <pc:docMk/>
            <pc:sldMk cId="672922479" sldId="12615"/>
            <ac:graphicFrameMk id="6" creationId="{48772B63-A52E-AAC4-5B18-91A957713CA3}"/>
          </ac:graphicFrameMkLst>
        </pc:graphicFrameChg>
        <pc:picChg chg="add del mod">
          <ac:chgData name="Helen Jackson-Brench" userId="434e7911-8e5a-4424-b624-519869e50f3e" providerId="ADAL" clId="{81CC9CDA-59CE-4535-867E-9CD87F5927C4}" dt="2024-07-02T08:00:01.597" v="2976" actId="478"/>
          <ac:picMkLst>
            <pc:docMk/>
            <pc:sldMk cId="672922479" sldId="12615"/>
            <ac:picMk id="3" creationId="{AC0044CE-9968-4C03-2631-7EE0A5A90781}"/>
          </ac:picMkLst>
        </pc:picChg>
        <pc:picChg chg="add mod">
          <ac:chgData name="Helen Jackson-Brench" userId="434e7911-8e5a-4424-b624-519869e50f3e" providerId="ADAL" clId="{81CC9CDA-59CE-4535-867E-9CD87F5927C4}" dt="2024-07-02T08:00:10.930" v="2980" actId="1076"/>
          <ac:picMkLst>
            <pc:docMk/>
            <pc:sldMk cId="672922479" sldId="12615"/>
            <ac:picMk id="10" creationId="{6E2D49DC-6490-D582-4A33-8977940DA2DF}"/>
          </ac:picMkLst>
        </pc:picChg>
        <pc:picChg chg="add del mod">
          <ac:chgData name="Helen Jackson-Brench" userId="434e7911-8e5a-4424-b624-519869e50f3e" providerId="ADAL" clId="{81CC9CDA-59CE-4535-867E-9CD87F5927C4}" dt="2024-07-02T08:00:02.564" v="2977" actId="478"/>
          <ac:picMkLst>
            <pc:docMk/>
            <pc:sldMk cId="672922479" sldId="12615"/>
            <ac:picMk id="12" creationId="{F2580CAF-802A-3BC9-5336-1250477A985C}"/>
          </ac:picMkLst>
        </pc:picChg>
      </pc:sldChg>
      <pc:sldChg chg="modSp add mod">
        <pc:chgData name="Helen Jackson-Brench" userId="434e7911-8e5a-4424-b624-519869e50f3e" providerId="ADAL" clId="{81CC9CDA-59CE-4535-867E-9CD87F5927C4}" dt="2024-06-20T08:12:52.454" v="239" actId="20577"/>
        <pc:sldMkLst>
          <pc:docMk/>
          <pc:sldMk cId="260771825" sldId="12616"/>
        </pc:sldMkLst>
        <pc:spChg chg="mod">
          <ac:chgData name="Helen Jackson-Brench" userId="434e7911-8e5a-4424-b624-519869e50f3e" providerId="ADAL" clId="{81CC9CDA-59CE-4535-867E-9CD87F5927C4}" dt="2024-06-20T08:12:52.454" v="239" actId="20577"/>
          <ac:spMkLst>
            <pc:docMk/>
            <pc:sldMk cId="260771825" sldId="12616"/>
            <ac:spMk id="11" creationId="{9957FB56-8555-4F5A-8E58-0E6AE23343CF}"/>
          </ac:spMkLst>
        </pc:spChg>
      </pc:sldChg>
      <pc:sldChg chg="modSp add mod">
        <pc:chgData name="Helen Jackson-Brench" userId="434e7911-8e5a-4424-b624-519869e50f3e" providerId="ADAL" clId="{81CC9CDA-59CE-4535-867E-9CD87F5927C4}" dt="2024-06-20T08:12:44.637" v="228" actId="20577"/>
        <pc:sldMkLst>
          <pc:docMk/>
          <pc:sldMk cId="894952668" sldId="12617"/>
        </pc:sldMkLst>
        <pc:spChg chg="mod">
          <ac:chgData name="Helen Jackson-Brench" userId="434e7911-8e5a-4424-b624-519869e50f3e" providerId="ADAL" clId="{81CC9CDA-59CE-4535-867E-9CD87F5927C4}" dt="2024-06-20T08:12:44.637" v="228" actId="20577"/>
          <ac:spMkLst>
            <pc:docMk/>
            <pc:sldMk cId="894952668" sldId="12617"/>
            <ac:spMk id="11" creationId="{9957FB56-8555-4F5A-8E58-0E6AE23343CF}"/>
          </ac:spMkLst>
        </pc:spChg>
      </pc:sldChg>
      <pc:sldChg chg="modSp add del mod">
        <pc:chgData name="Helen Jackson-Brench" userId="434e7911-8e5a-4424-b624-519869e50f3e" providerId="ADAL" clId="{81CC9CDA-59CE-4535-867E-9CD87F5927C4}" dt="2024-07-01T08:00:00.580" v="2582" actId="47"/>
        <pc:sldMkLst>
          <pc:docMk/>
          <pc:sldMk cId="1308060806" sldId="12618"/>
        </pc:sldMkLst>
        <pc:spChg chg="mod">
          <ac:chgData name="Helen Jackson-Brench" userId="434e7911-8e5a-4424-b624-519869e50f3e" providerId="ADAL" clId="{81CC9CDA-59CE-4535-867E-9CD87F5927C4}" dt="2024-06-20T08:13:37.683" v="259" actId="20577"/>
          <ac:spMkLst>
            <pc:docMk/>
            <pc:sldMk cId="1308060806" sldId="12618"/>
            <ac:spMk id="11" creationId="{9957FB56-8555-4F5A-8E58-0E6AE23343CF}"/>
          </ac:spMkLst>
        </pc:spChg>
      </pc:sldChg>
      <pc:sldChg chg="addSp delSp modSp mod ord chgLayout">
        <pc:chgData name="Helen Jackson-Brench" userId="434e7911-8e5a-4424-b624-519869e50f3e" providerId="ADAL" clId="{81CC9CDA-59CE-4535-867E-9CD87F5927C4}" dt="2024-07-01T09:23:17.520" v="2756" actId="20577"/>
        <pc:sldMkLst>
          <pc:docMk/>
          <pc:sldMk cId="124055354" sldId="12619"/>
        </pc:sldMkLst>
        <pc:spChg chg="add mod">
          <ac:chgData name="Helen Jackson-Brench" userId="434e7911-8e5a-4424-b624-519869e50f3e" providerId="ADAL" clId="{81CC9CDA-59CE-4535-867E-9CD87F5927C4}" dt="2024-06-27T15:17:59.387" v="2238"/>
          <ac:spMkLst>
            <pc:docMk/>
            <pc:sldMk cId="124055354" sldId="12619"/>
            <ac:spMk id="3" creationId="{36C43489-D4BA-D2B7-97B0-E359BCC87AEF}"/>
          </ac:spMkLst>
        </pc:spChg>
        <pc:spChg chg="del mod">
          <ac:chgData name="Helen Jackson-Brench" userId="434e7911-8e5a-4424-b624-519869e50f3e" providerId="ADAL" clId="{81CC9CDA-59CE-4535-867E-9CD87F5927C4}" dt="2024-06-25T09:59:44.711" v="1213" actId="478"/>
          <ac:spMkLst>
            <pc:docMk/>
            <pc:sldMk cId="124055354" sldId="12619"/>
            <ac:spMk id="3" creationId="{59514D49-893E-28B0-33A0-BB40335D207C}"/>
          </ac:spMkLst>
        </pc:spChg>
        <pc:spChg chg="add mod topLvl">
          <ac:chgData name="Helen Jackson-Brench" userId="434e7911-8e5a-4424-b624-519869e50f3e" providerId="ADAL" clId="{81CC9CDA-59CE-4535-867E-9CD87F5927C4}" dt="2024-06-26T14:58:22.466" v="2152" actId="164"/>
          <ac:spMkLst>
            <pc:docMk/>
            <pc:sldMk cId="124055354" sldId="12619"/>
            <ac:spMk id="6" creationId="{1CCB0C85-30C3-894B-164A-318F55FCD014}"/>
          </ac:spMkLst>
        </pc:spChg>
        <pc:spChg chg="add mod topLvl">
          <ac:chgData name="Helen Jackson-Brench" userId="434e7911-8e5a-4424-b624-519869e50f3e" providerId="ADAL" clId="{81CC9CDA-59CE-4535-867E-9CD87F5927C4}" dt="2024-06-26T14:58:22.466" v="2152" actId="164"/>
          <ac:spMkLst>
            <pc:docMk/>
            <pc:sldMk cId="124055354" sldId="12619"/>
            <ac:spMk id="7" creationId="{B9E3DEFB-86D1-B6FC-A016-C62F4F8F4E7B}"/>
          </ac:spMkLst>
        </pc:spChg>
        <pc:spChg chg="add mod topLvl">
          <ac:chgData name="Helen Jackson-Brench" userId="434e7911-8e5a-4424-b624-519869e50f3e" providerId="ADAL" clId="{81CC9CDA-59CE-4535-867E-9CD87F5927C4}" dt="2024-07-01T09:23:17.520" v="2756" actId="20577"/>
          <ac:spMkLst>
            <pc:docMk/>
            <pc:sldMk cId="124055354" sldId="12619"/>
            <ac:spMk id="10" creationId="{D9391D87-DCD5-23C0-32AF-3557F97ECFAF}"/>
          </ac:spMkLst>
        </pc:spChg>
        <pc:spChg chg="mod">
          <ac:chgData name="Helen Jackson-Brench" userId="434e7911-8e5a-4424-b624-519869e50f3e" providerId="ADAL" clId="{81CC9CDA-59CE-4535-867E-9CD87F5927C4}" dt="2024-06-26T14:51:09.177" v="1749" actId="20577"/>
          <ac:spMkLst>
            <pc:docMk/>
            <pc:sldMk cId="124055354" sldId="12619"/>
            <ac:spMk id="11" creationId="{9957FB56-8555-4F5A-8E58-0E6AE23343CF}"/>
          </ac:spMkLst>
        </pc:spChg>
        <pc:spChg chg="add mod topLvl">
          <ac:chgData name="Helen Jackson-Brench" userId="434e7911-8e5a-4424-b624-519869e50f3e" providerId="ADAL" clId="{81CC9CDA-59CE-4535-867E-9CD87F5927C4}" dt="2024-06-26T14:52:12.251" v="1750" actId="165"/>
          <ac:spMkLst>
            <pc:docMk/>
            <pc:sldMk cId="124055354" sldId="12619"/>
            <ac:spMk id="12" creationId="{6A6550FE-83F1-F104-2E9E-52943D973B54}"/>
          </ac:spMkLst>
        </pc:spChg>
        <pc:spChg chg="add mod topLvl">
          <ac:chgData name="Helen Jackson-Brench" userId="434e7911-8e5a-4424-b624-519869e50f3e" providerId="ADAL" clId="{81CC9CDA-59CE-4535-867E-9CD87F5927C4}" dt="2024-06-26T14:52:12.251" v="1750" actId="165"/>
          <ac:spMkLst>
            <pc:docMk/>
            <pc:sldMk cId="124055354" sldId="12619"/>
            <ac:spMk id="13" creationId="{213F4E71-2C2A-5EDE-429B-53DE06C693CC}"/>
          </ac:spMkLst>
        </pc:spChg>
        <pc:spChg chg="add mod topLvl">
          <ac:chgData name="Helen Jackson-Brench" userId="434e7911-8e5a-4424-b624-519869e50f3e" providerId="ADAL" clId="{81CC9CDA-59CE-4535-867E-9CD87F5927C4}" dt="2024-06-26T14:52:12.251" v="1750" actId="165"/>
          <ac:spMkLst>
            <pc:docMk/>
            <pc:sldMk cId="124055354" sldId="12619"/>
            <ac:spMk id="14" creationId="{58AAE4F4-BBFE-A116-476E-D45B7F0D3E72}"/>
          </ac:spMkLst>
        </pc:spChg>
        <pc:spChg chg="add mod topLvl">
          <ac:chgData name="Helen Jackson-Brench" userId="434e7911-8e5a-4424-b624-519869e50f3e" providerId="ADAL" clId="{81CC9CDA-59CE-4535-867E-9CD87F5927C4}" dt="2024-06-26T14:52:12.251" v="1750" actId="165"/>
          <ac:spMkLst>
            <pc:docMk/>
            <pc:sldMk cId="124055354" sldId="12619"/>
            <ac:spMk id="15" creationId="{736CC1AD-C284-EB5E-22AE-865BAAA5ABF1}"/>
          </ac:spMkLst>
        </pc:spChg>
        <pc:spChg chg="add mod topLvl">
          <ac:chgData name="Helen Jackson-Brench" userId="434e7911-8e5a-4424-b624-519869e50f3e" providerId="ADAL" clId="{81CC9CDA-59CE-4535-867E-9CD87F5927C4}" dt="2024-07-01T09:22:52.218" v="2686" actId="20577"/>
          <ac:spMkLst>
            <pc:docMk/>
            <pc:sldMk cId="124055354" sldId="12619"/>
            <ac:spMk id="16" creationId="{CB48BFD3-6BFB-3ADE-06D7-0893A1CD4735}"/>
          </ac:spMkLst>
        </pc:spChg>
        <pc:spChg chg="add del">
          <ac:chgData name="Helen Jackson-Brench" userId="434e7911-8e5a-4424-b624-519869e50f3e" providerId="ADAL" clId="{81CC9CDA-59CE-4535-867E-9CD87F5927C4}" dt="2024-06-25T09:02:58.709" v="611" actId="22"/>
          <ac:spMkLst>
            <pc:docMk/>
            <pc:sldMk cId="124055354" sldId="12619"/>
            <ac:spMk id="19" creationId="{C13611AC-77EF-24B7-896D-2904B5DF1256}"/>
          </ac:spMkLst>
        </pc:spChg>
        <pc:grpChg chg="add del mod">
          <ac:chgData name="Helen Jackson-Brench" userId="434e7911-8e5a-4424-b624-519869e50f3e" providerId="ADAL" clId="{81CC9CDA-59CE-4535-867E-9CD87F5927C4}" dt="2024-06-25T09:53:56.212" v="1120" actId="165"/>
          <ac:grpSpMkLst>
            <pc:docMk/>
            <pc:sldMk cId="124055354" sldId="12619"/>
            <ac:grpSpMk id="17" creationId="{012920B0-07AA-CE59-842A-0AFA2C0F33D3}"/>
          </ac:grpSpMkLst>
        </pc:grpChg>
        <pc:grpChg chg="add mod">
          <ac:chgData name="Helen Jackson-Brench" userId="434e7911-8e5a-4424-b624-519869e50f3e" providerId="ADAL" clId="{81CC9CDA-59CE-4535-867E-9CD87F5927C4}" dt="2024-06-26T14:58:32.885" v="2153" actId="1076"/>
          <ac:grpSpMkLst>
            <pc:docMk/>
            <pc:sldMk cId="124055354" sldId="12619"/>
            <ac:grpSpMk id="17" creationId="{3CFB04AB-523C-4497-E190-0C4EED1520C5}"/>
          </ac:grpSpMkLst>
        </pc:grpChg>
        <pc:grpChg chg="add del mod">
          <ac:chgData name="Helen Jackson-Brench" userId="434e7911-8e5a-4424-b624-519869e50f3e" providerId="ADAL" clId="{81CC9CDA-59CE-4535-867E-9CD87F5927C4}" dt="2024-06-26T14:52:12.251" v="1750" actId="165"/>
          <ac:grpSpMkLst>
            <pc:docMk/>
            <pc:sldMk cId="124055354" sldId="12619"/>
            <ac:grpSpMk id="20" creationId="{363847A6-673A-18A7-0E5F-7C8F3E6DC853}"/>
          </ac:grpSpMkLst>
        </pc:grpChg>
      </pc:sldChg>
      <pc:sldChg chg="addSp delSp modSp add mod">
        <pc:chgData name="Helen Jackson-Brench" userId="434e7911-8e5a-4424-b624-519869e50f3e" providerId="ADAL" clId="{81CC9CDA-59CE-4535-867E-9CD87F5927C4}" dt="2024-07-02T08:30:50.853" v="3103" actId="1076"/>
        <pc:sldMkLst>
          <pc:docMk/>
          <pc:sldMk cId="117392331" sldId="12620"/>
        </pc:sldMkLst>
        <pc:spChg chg="del mod">
          <ac:chgData name="Helen Jackson-Brench" userId="434e7911-8e5a-4424-b624-519869e50f3e" providerId="ADAL" clId="{81CC9CDA-59CE-4535-867E-9CD87F5927C4}" dt="2024-06-25T10:00:57.663" v="1234" actId="478"/>
          <ac:spMkLst>
            <pc:docMk/>
            <pc:sldMk cId="117392331" sldId="12620"/>
            <ac:spMk id="3" creationId="{59514D49-893E-28B0-33A0-BB40335D207C}"/>
          </ac:spMkLst>
        </pc:spChg>
        <pc:spChg chg="add mod">
          <ac:chgData name="Helen Jackson-Brench" userId="434e7911-8e5a-4424-b624-519869e50f3e" providerId="ADAL" clId="{81CC9CDA-59CE-4535-867E-9CD87F5927C4}" dt="2024-07-02T08:30:50.853" v="3103" actId="1076"/>
          <ac:spMkLst>
            <pc:docMk/>
            <pc:sldMk cId="117392331" sldId="12620"/>
            <ac:spMk id="3" creationId="{7E01C89D-6CC1-0795-7637-CAF5C803BFF7}"/>
          </ac:spMkLst>
        </pc:spChg>
        <pc:spChg chg="mod">
          <ac:chgData name="Helen Jackson-Brench" userId="434e7911-8e5a-4424-b624-519869e50f3e" providerId="ADAL" clId="{81CC9CDA-59CE-4535-867E-9CD87F5927C4}" dt="2024-06-25T10:00:54.669" v="1233" actId="20577"/>
          <ac:spMkLst>
            <pc:docMk/>
            <pc:sldMk cId="117392331" sldId="12620"/>
            <ac:spMk id="11" creationId="{9957FB56-8555-4F5A-8E58-0E6AE23343CF}"/>
          </ac:spMkLst>
        </pc:spChg>
        <pc:graphicFrameChg chg="add mod modGraphic">
          <ac:chgData name="Helen Jackson-Brench" userId="434e7911-8e5a-4424-b624-519869e50f3e" providerId="ADAL" clId="{81CC9CDA-59CE-4535-867E-9CD87F5927C4}" dt="2024-07-02T08:28:53.986" v="2991" actId="1076"/>
          <ac:graphicFrameMkLst>
            <pc:docMk/>
            <pc:sldMk cId="117392331" sldId="12620"/>
            <ac:graphicFrameMk id="10" creationId="{FAF01B2C-0FFC-132F-6AF6-141C02A28DA2}"/>
          </ac:graphicFrameMkLst>
        </pc:graphicFrameChg>
        <pc:picChg chg="add del mod">
          <ac:chgData name="Helen Jackson-Brench" userId="434e7911-8e5a-4424-b624-519869e50f3e" providerId="ADAL" clId="{81CC9CDA-59CE-4535-867E-9CD87F5927C4}" dt="2024-07-01T10:24:56.561" v="2767" actId="478"/>
          <ac:picMkLst>
            <pc:docMk/>
            <pc:sldMk cId="117392331" sldId="12620"/>
            <ac:picMk id="6" creationId="{10955C03-D5A9-304E-2B61-D99876954D3A}"/>
          </ac:picMkLst>
        </pc:picChg>
        <pc:picChg chg="add mod">
          <ac:chgData name="Helen Jackson-Brench" userId="434e7911-8e5a-4424-b624-519869e50f3e" providerId="ADAL" clId="{81CC9CDA-59CE-4535-867E-9CD87F5927C4}" dt="2024-07-01T10:22:20.028" v="2761" actId="1076"/>
          <ac:picMkLst>
            <pc:docMk/>
            <pc:sldMk cId="117392331" sldId="12620"/>
            <ac:picMk id="7" creationId="{E4C7EF90-21DC-2160-DD9D-81D803764C34}"/>
          </ac:picMkLst>
        </pc:picChg>
        <pc:picChg chg="add del mod">
          <ac:chgData name="Helen Jackson-Brench" userId="434e7911-8e5a-4424-b624-519869e50f3e" providerId="ADAL" clId="{81CC9CDA-59CE-4535-867E-9CD87F5927C4}" dt="2024-07-01T11:21:36.035" v="2926" actId="478"/>
          <ac:picMkLst>
            <pc:docMk/>
            <pc:sldMk cId="117392331" sldId="12620"/>
            <ac:picMk id="13" creationId="{A324266E-CA75-3827-1A45-5D23DC95B4F7}"/>
          </ac:picMkLst>
        </pc:picChg>
        <pc:picChg chg="add mod">
          <ac:chgData name="Helen Jackson-Brench" userId="434e7911-8e5a-4424-b624-519869e50f3e" providerId="ADAL" clId="{81CC9CDA-59CE-4535-867E-9CD87F5927C4}" dt="2024-07-01T10:25:05.847" v="2770" actId="1076"/>
          <ac:picMkLst>
            <pc:docMk/>
            <pc:sldMk cId="117392331" sldId="12620"/>
            <ac:picMk id="14" creationId="{03A454DB-812B-FFAB-1F19-41482E8A2AA0}"/>
          </ac:picMkLst>
        </pc:picChg>
        <pc:picChg chg="add del mod">
          <ac:chgData name="Helen Jackson-Brench" userId="434e7911-8e5a-4424-b624-519869e50f3e" providerId="ADAL" clId="{81CC9CDA-59CE-4535-867E-9CD87F5927C4}" dt="2024-07-01T10:22:09.244" v="2757" actId="478"/>
          <ac:picMkLst>
            <pc:docMk/>
            <pc:sldMk cId="117392331" sldId="12620"/>
            <ac:picMk id="15" creationId="{D394ADA3-2FC7-6846-D677-3DE708D7D1AA}"/>
          </ac:picMkLst>
        </pc:picChg>
        <pc:picChg chg="add mod">
          <ac:chgData name="Helen Jackson-Brench" userId="434e7911-8e5a-4424-b624-519869e50f3e" providerId="ADAL" clId="{81CC9CDA-59CE-4535-867E-9CD87F5927C4}" dt="2024-07-01T11:21:48.553" v="2929" actId="1076"/>
          <ac:picMkLst>
            <pc:docMk/>
            <pc:sldMk cId="117392331" sldId="12620"/>
            <ac:picMk id="17" creationId="{93DFA761-B804-32D4-83E1-9B6045E19A01}"/>
          </ac:picMkLst>
        </pc:picChg>
      </pc:sldChg>
      <pc:sldChg chg="addSp delSp modSp add mod">
        <pc:chgData name="Helen Jackson-Brench" userId="434e7911-8e5a-4424-b624-519869e50f3e" providerId="ADAL" clId="{81CC9CDA-59CE-4535-867E-9CD87F5927C4}" dt="2024-06-27T15:52:23.559" v="2530" actId="20577"/>
        <pc:sldMkLst>
          <pc:docMk/>
          <pc:sldMk cId="3572313644" sldId="12622"/>
        </pc:sldMkLst>
        <pc:spChg chg="mod">
          <ac:chgData name="Helen Jackson-Brench" userId="434e7911-8e5a-4424-b624-519869e50f3e" providerId="ADAL" clId="{81CC9CDA-59CE-4535-867E-9CD87F5927C4}" dt="2024-06-27T15:52:23.559" v="2530" actId="20577"/>
          <ac:spMkLst>
            <pc:docMk/>
            <pc:sldMk cId="3572313644" sldId="12622"/>
            <ac:spMk id="14" creationId="{58AAE4F4-BBFE-A116-476E-D45B7F0D3E72}"/>
          </ac:spMkLst>
        </pc:spChg>
        <pc:spChg chg="mod">
          <ac:chgData name="Helen Jackson-Brench" userId="434e7911-8e5a-4424-b624-519869e50f3e" providerId="ADAL" clId="{81CC9CDA-59CE-4535-867E-9CD87F5927C4}" dt="2024-06-27T15:52:14.713" v="2501" actId="20577"/>
          <ac:spMkLst>
            <pc:docMk/>
            <pc:sldMk cId="3572313644" sldId="12622"/>
            <ac:spMk id="16" creationId="{CB48BFD3-6BFB-3ADE-06D7-0893A1CD4735}"/>
          </ac:spMkLst>
        </pc:spChg>
        <pc:spChg chg="add del">
          <ac:chgData name="Helen Jackson-Brench" userId="434e7911-8e5a-4424-b624-519869e50f3e" providerId="ADAL" clId="{81CC9CDA-59CE-4535-867E-9CD87F5927C4}" dt="2024-06-27T15:51:47.509" v="2480" actId="22"/>
          <ac:spMkLst>
            <pc:docMk/>
            <pc:sldMk cId="3572313644" sldId="12622"/>
            <ac:spMk id="17" creationId="{F00CB106-CBB0-23A8-4D74-9C20B5643357}"/>
          </ac:spMkLst>
        </pc:spChg>
      </pc:sldChg>
      <pc:sldChg chg="add">
        <pc:chgData name="Helen Jackson-Brench" userId="434e7911-8e5a-4424-b624-519869e50f3e" providerId="ADAL" clId="{81CC9CDA-59CE-4535-867E-9CD87F5927C4}" dt="2024-06-27T15:14:11.501" v="2187" actId="2890"/>
        <pc:sldMkLst>
          <pc:docMk/>
          <pc:sldMk cId="1808834179" sldId="12623"/>
        </pc:sldMkLst>
      </pc:sldChg>
      <pc:sldChg chg="new del">
        <pc:chgData name="Helen Jackson-Brench" userId="434e7911-8e5a-4424-b624-519869e50f3e" providerId="ADAL" clId="{81CC9CDA-59CE-4535-867E-9CD87F5927C4}" dt="2024-07-01T07:59:58.660" v="2581" actId="47"/>
        <pc:sldMkLst>
          <pc:docMk/>
          <pc:sldMk cId="1198641677" sldId="12624"/>
        </pc:sldMkLst>
      </pc:sldChg>
      <pc:sldChg chg="add del ord">
        <pc:chgData name="Helen Jackson-Brench" userId="434e7911-8e5a-4424-b624-519869e50f3e" providerId="ADAL" clId="{81CC9CDA-59CE-4535-867E-9CD87F5927C4}" dt="2024-06-28T10:52:54.108" v="2550" actId="47"/>
        <pc:sldMkLst>
          <pc:docMk/>
          <pc:sldMk cId="3635583786" sldId="12625"/>
        </pc:sldMkLst>
      </pc:sldChg>
      <pc:sldChg chg="delSp modSp add mod ord">
        <pc:chgData name="Helen Jackson-Brench" userId="434e7911-8e5a-4424-b624-519869e50f3e" providerId="ADAL" clId="{81CC9CDA-59CE-4535-867E-9CD87F5927C4}" dt="2024-06-28T10:54:16.635" v="2579" actId="113"/>
        <pc:sldMkLst>
          <pc:docMk/>
          <pc:sldMk cId="1240429714" sldId="12626"/>
        </pc:sldMkLst>
        <pc:spChg chg="mod">
          <ac:chgData name="Helen Jackson-Brench" userId="434e7911-8e5a-4424-b624-519869e50f3e" providerId="ADAL" clId="{81CC9CDA-59CE-4535-867E-9CD87F5927C4}" dt="2024-06-28T10:54:16.635" v="2579" actId="113"/>
          <ac:spMkLst>
            <pc:docMk/>
            <pc:sldMk cId="1240429714" sldId="12626"/>
            <ac:spMk id="3" creationId="{36C43489-D4BA-D2B7-97B0-E359BCC87AEF}"/>
          </ac:spMkLst>
        </pc:spChg>
        <pc:spChg chg="mod">
          <ac:chgData name="Helen Jackson-Brench" userId="434e7911-8e5a-4424-b624-519869e50f3e" providerId="ADAL" clId="{81CC9CDA-59CE-4535-867E-9CD87F5927C4}" dt="2024-06-28T10:53:14.516" v="2559" actId="20577"/>
          <ac:spMkLst>
            <pc:docMk/>
            <pc:sldMk cId="1240429714" sldId="12626"/>
            <ac:spMk id="11" creationId="{9957FB56-8555-4F5A-8E58-0E6AE23343CF}"/>
          </ac:spMkLst>
        </pc:spChg>
        <pc:spChg chg="del mod">
          <ac:chgData name="Helen Jackson-Brench" userId="434e7911-8e5a-4424-b624-519869e50f3e" providerId="ADAL" clId="{81CC9CDA-59CE-4535-867E-9CD87F5927C4}" dt="2024-06-28T10:53:03.781" v="2555" actId="478"/>
          <ac:spMkLst>
            <pc:docMk/>
            <pc:sldMk cId="1240429714" sldId="12626"/>
            <ac:spMk id="12" creationId="{6A6550FE-83F1-F104-2E9E-52943D973B54}"/>
          </ac:spMkLst>
        </pc:spChg>
        <pc:spChg chg="del">
          <ac:chgData name="Helen Jackson-Brench" userId="434e7911-8e5a-4424-b624-519869e50f3e" providerId="ADAL" clId="{81CC9CDA-59CE-4535-867E-9CD87F5927C4}" dt="2024-06-28T10:53:08.048" v="2557" actId="478"/>
          <ac:spMkLst>
            <pc:docMk/>
            <pc:sldMk cId="1240429714" sldId="12626"/>
            <ac:spMk id="13" creationId="{213F4E71-2C2A-5EDE-429B-53DE06C693CC}"/>
          </ac:spMkLst>
        </pc:spChg>
        <pc:spChg chg="del">
          <ac:chgData name="Helen Jackson-Brench" userId="434e7911-8e5a-4424-b624-519869e50f3e" providerId="ADAL" clId="{81CC9CDA-59CE-4535-867E-9CD87F5927C4}" dt="2024-06-28T10:53:06.020" v="2556" actId="478"/>
          <ac:spMkLst>
            <pc:docMk/>
            <pc:sldMk cId="1240429714" sldId="12626"/>
            <ac:spMk id="14" creationId="{58AAE4F4-BBFE-A116-476E-D45B7F0D3E72}"/>
          </ac:spMkLst>
        </pc:spChg>
        <pc:spChg chg="del">
          <ac:chgData name="Helen Jackson-Brench" userId="434e7911-8e5a-4424-b624-519869e50f3e" providerId="ADAL" clId="{81CC9CDA-59CE-4535-867E-9CD87F5927C4}" dt="2024-06-28T10:53:09.832" v="2558" actId="478"/>
          <ac:spMkLst>
            <pc:docMk/>
            <pc:sldMk cId="1240429714" sldId="12626"/>
            <ac:spMk id="15" creationId="{736CC1AD-C284-EB5E-22AE-865BAAA5ABF1}"/>
          </ac:spMkLst>
        </pc:spChg>
        <pc:grpChg chg="del">
          <ac:chgData name="Helen Jackson-Brench" userId="434e7911-8e5a-4424-b624-519869e50f3e" providerId="ADAL" clId="{81CC9CDA-59CE-4535-867E-9CD87F5927C4}" dt="2024-06-28T10:52:58.767" v="2551" actId="478"/>
          <ac:grpSpMkLst>
            <pc:docMk/>
            <pc:sldMk cId="1240429714" sldId="12626"/>
            <ac:grpSpMk id="17" creationId="{3CFB04AB-523C-4497-E190-0C4EED1520C5}"/>
          </ac:grpSpMkLst>
        </pc:grpChg>
      </pc:sldChg>
      <pc:sldChg chg="modSp mod">
        <pc:chgData name="Helen Jackson-Brench" userId="434e7911-8e5a-4424-b624-519869e50f3e" providerId="ADAL" clId="{81CC9CDA-59CE-4535-867E-9CD87F5927C4}" dt="2024-07-02T08:01:18.276" v="2990" actId="20577"/>
        <pc:sldMkLst>
          <pc:docMk/>
          <pc:sldMk cId="2224862374" sldId="12634"/>
        </pc:sldMkLst>
        <pc:spChg chg="mod">
          <ac:chgData name="Helen Jackson-Brench" userId="434e7911-8e5a-4424-b624-519869e50f3e" providerId="ADAL" clId="{81CC9CDA-59CE-4535-867E-9CD87F5927C4}" dt="2024-07-02T08:01:18.276" v="2990" actId="20577"/>
          <ac:spMkLst>
            <pc:docMk/>
            <pc:sldMk cId="2224862374" sldId="12634"/>
            <ac:spMk id="3" creationId="{BCCEDE81-7E06-299A-E49D-2A57E707E78C}"/>
          </ac:spMkLst>
        </pc:spChg>
      </pc:sldChg>
      <pc:sldChg chg="delSp modSp add mod ord">
        <pc:chgData name="Helen Jackson-Brench" userId="434e7911-8e5a-4424-b624-519869e50f3e" providerId="ADAL" clId="{81CC9CDA-59CE-4535-867E-9CD87F5927C4}" dt="2024-07-02T08:00:42.687" v="2981" actId="478"/>
        <pc:sldMkLst>
          <pc:docMk/>
          <pc:sldMk cId="4112773731" sldId="12637"/>
        </pc:sldMkLst>
        <pc:spChg chg="mod">
          <ac:chgData name="Helen Jackson-Brench" userId="434e7911-8e5a-4424-b624-519869e50f3e" providerId="ADAL" clId="{81CC9CDA-59CE-4535-867E-9CD87F5927C4}" dt="2024-07-01T10:27:18.442" v="2911" actId="20577"/>
          <ac:spMkLst>
            <pc:docMk/>
            <pc:sldMk cId="4112773731" sldId="12637"/>
            <ac:spMk id="3" creationId="{BCCEDE81-7E06-299A-E49D-2A57E707E78C}"/>
          </ac:spMkLst>
        </pc:spChg>
        <pc:spChg chg="mod">
          <ac:chgData name="Helen Jackson-Brench" userId="434e7911-8e5a-4424-b624-519869e50f3e" providerId="ADAL" clId="{81CC9CDA-59CE-4535-867E-9CD87F5927C4}" dt="2024-07-01T10:26:07.807" v="2797" actId="20577"/>
          <ac:spMkLst>
            <pc:docMk/>
            <pc:sldMk cId="4112773731" sldId="12637"/>
            <ac:spMk id="11" creationId="{9957FB56-8555-4F5A-8E58-0E6AE23343CF}"/>
          </ac:spMkLst>
        </pc:spChg>
        <pc:picChg chg="del">
          <ac:chgData name="Helen Jackson-Brench" userId="434e7911-8e5a-4424-b624-519869e50f3e" providerId="ADAL" clId="{81CC9CDA-59CE-4535-867E-9CD87F5927C4}" dt="2024-07-02T08:00:42.687" v="2981" actId="478"/>
          <ac:picMkLst>
            <pc:docMk/>
            <pc:sldMk cId="4112773731" sldId="12637"/>
            <ac:picMk id="6" creationId="{290EF45E-A603-B815-08ED-A456DE0CA454}"/>
          </ac:picMkLst>
        </pc:picChg>
      </pc:sldChg>
    </pc:docChg>
  </pc:docChgLst>
  <pc:docChgLst>
    <pc:chgData name="Helen Jackson-Brench" userId="S::helen.jackson-brench@wokingham.gov.uk::434e7911-8e5a-4424-b624-519869e50f3e" providerId="AD" clId="Web-{2EBA5DFE-6900-F213-2073-C0397406D5D5}"/>
    <pc:docChg chg="addSld">
      <pc:chgData name="Helen Jackson-Brench" userId="S::helen.jackson-brench@wokingham.gov.uk::434e7911-8e5a-4424-b624-519869e50f3e" providerId="AD" clId="Web-{2EBA5DFE-6900-F213-2073-C0397406D5D5}" dt="2024-06-20T09:05:47.330" v="0"/>
      <pc:docMkLst>
        <pc:docMk/>
      </pc:docMkLst>
      <pc:sldChg chg="add replId">
        <pc:chgData name="Helen Jackson-Brench" userId="S::helen.jackson-brench@wokingham.gov.uk::434e7911-8e5a-4424-b624-519869e50f3e" providerId="AD" clId="Web-{2EBA5DFE-6900-F213-2073-C0397406D5D5}" dt="2024-06-20T09:05:47.330" v="0"/>
        <pc:sldMkLst>
          <pc:docMk/>
          <pc:sldMk cId="124055354" sldId="12619"/>
        </pc:sldMkLst>
      </pc:sldChg>
    </pc:docChg>
  </pc:docChgLst>
  <pc:docChgLst>
    <pc:chgData name="Julia Bedser" userId="S::julia.bedser@wokingham.gov.uk::47fb085b-e012-46f9-8117-fd60c51f4a2e" providerId="AD" clId="Web-{642DE844-E2B0-1051-F59B-994BAA0F44CD}"/>
    <pc:docChg chg="addSld modSld">
      <pc:chgData name="Julia Bedser" userId="S::julia.bedser@wokingham.gov.uk::47fb085b-e012-46f9-8117-fd60c51f4a2e" providerId="AD" clId="Web-{642DE844-E2B0-1051-F59B-994BAA0F44CD}" dt="2024-06-25T13:20:10.474" v="256" actId="20577"/>
      <pc:docMkLst>
        <pc:docMk/>
      </pc:docMkLst>
      <pc:sldChg chg="addSp delSp modSp">
        <pc:chgData name="Julia Bedser" userId="S::julia.bedser@wokingham.gov.uk::47fb085b-e012-46f9-8117-fd60c51f4a2e" providerId="AD" clId="Web-{642DE844-E2B0-1051-F59B-994BAA0F44CD}" dt="2024-06-25T13:18:17.721" v="248"/>
        <pc:sldMkLst>
          <pc:docMk/>
          <pc:sldMk cId="260771825" sldId="12616"/>
        </pc:sldMkLst>
        <pc:spChg chg="add del mod">
          <ac:chgData name="Julia Bedser" userId="S::julia.bedser@wokingham.gov.uk::47fb085b-e012-46f9-8117-fd60c51f4a2e" providerId="AD" clId="Web-{642DE844-E2B0-1051-F59B-994BAA0F44CD}" dt="2024-06-25T13:18:17.721" v="248"/>
          <ac:spMkLst>
            <pc:docMk/>
            <pc:sldMk cId="260771825" sldId="12616"/>
            <ac:spMk id="3" creationId="{59514D49-893E-28B0-33A0-BB40335D207C}"/>
          </ac:spMkLst>
        </pc:spChg>
        <pc:graphicFrameChg chg="add del">
          <ac:chgData name="Julia Bedser" userId="S::julia.bedser@wokingham.gov.uk::47fb085b-e012-46f9-8117-fd60c51f4a2e" providerId="AD" clId="Web-{642DE844-E2B0-1051-F59B-994BAA0F44CD}" dt="2024-06-25T13:18:17.721" v="248"/>
          <ac:graphicFrameMkLst>
            <pc:docMk/>
            <pc:sldMk cId="260771825" sldId="12616"/>
            <ac:graphicFrameMk id="13" creationId="{23C1B7ED-636D-C3C0-9A64-B417DE039057}"/>
          </ac:graphicFrameMkLst>
        </pc:graphicFrameChg>
        <pc:picChg chg="add del mod">
          <ac:chgData name="Julia Bedser" userId="S::julia.bedser@wokingham.gov.uk::47fb085b-e012-46f9-8117-fd60c51f4a2e" providerId="AD" clId="Web-{642DE844-E2B0-1051-F59B-994BAA0F44CD}" dt="2024-06-25T12:56:31.001" v="28"/>
          <ac:picMkLst>
            <pc:docMk/>
            <pc:sldMk cId="260771825" sldId="12616"/>
            <ac:picMk id="6" creationId="{7D535A60-8951-1D5D-B06E-949B75FD8157}"/>
          </ac:picMkLst>
        </pc:picChg>
        <pc:picChg chg="add del mod">
          <ac:chgData name="Julia Bedser" userId="S::julia.bedser@wokingham.gov.uk::47fb085b-e012-46f9-8117-fd60c51f4a2e" providerId="AD" clId="Web-{642DE844-E2B0-1051-F59B-994BAA0F44CD}" dt="2024-06-25T12:57:33.971" v="32"/>
          <ac:picMkLst>
            <pc:docMk/>
            <pc:sldMk cId="260771825" sldId="12616"/>
            <ac:picMk id="7" creationId="{865A416A-F696-EC83-935A-E30675AF8D59}"/>
          </ac:picMkLst>
        </pc:picChg>
      </pc:sldChg>
      <pc:sldChg chg="addSp delSp modSp add replId">
        <pc:chgData name="Julia Bedser" userId="S::julia.bedser@wokingham.gov.uk::47fb085b-e012-46f9-8117-fd60c51f4a2e" providerId="AD" clId="Web-{642DE844-E2B0-1051-F59B-994BAA0F44CD}" dt="2024-06-25T13:20:10.474" v="256" actId="20577"/>
        <pc:sldMkLst>
          <pc:docMk/>
          <pc:sldMk cId="3079233768" sldId="12621"/>
        </pc:sldMkLst>
        <pc:spChg chg="mod">
          <ac:chgData name="Julia Bedser" userId="S::julia.bedser@wokingham.gov.uk::47fb085b-e012-46f9-8117-fd60c51f4a2e" providerId="AD" clId="Web-{642DE844-E2B0-1051-F59B-994BAA0F44CD}" dt="2024-06-25T13:11:26.742" v="208" actId="14100"/>
          <ac:spMkLst>
            <pc:docMk/>
            <pc:sldMk cId="3079233768" sldId="12621"/>
            <ac:spMk id="2" creationId="{845EAFEF-E8A3-C1EA-B6CB-269E443D15ED}"/>
          </ac:spMkLst>
        </pc:spChg>
        <pc:spChg chg="del">
          <ac:chgData name="Julia Bedser" userId="S::julia.bedser@wokingham.gov.uk::47fb085b-e012-46f9-8117-fd60c51f4a2e" providerId="AD" clId="Web-{642DE844-E2B0-1051-F59B-994BAA0F44CD}" dt="2024-06-25T12:57:52.316" v="34"/>
          <ac:spMkLst>
            <pc:docMk/>
            <pc:sldMk cId="3079233768" sldId="12621"/>
            <ac:spMk id="3" creationId="{59514D49-893E-28B0-33A0-BB40335D207C}"/>
          </ac:spMkLst>
        </pc:spChg>
        <pc:spChg chg="mod">
          <ac:chgData name="Julia Bedser" userId="S::julia.bedser@wokingham.gov.uk::47fb085b-e012-46f9-8117-fd60c51f4a2e" providerId="AD" clId="Web-{642DE844-E2B0-1051-F59B-994BAA0F44CD}" dt="2024-06-25T13:04:35.857" v="100" actId="14100"/>
          <ac:spMkLst>
            <pc:docMk/>
            <pc:sldMk cId="3079233768" sldId="12621"/>
            <ac:spMk id="12" creationId="{7AE330B2-C0EE-E365-94AA-1AD55D3A2620}"/>
          </ac:spMkLst>
        </pc:spChg>
        <pc:spChg chg="mod">
          <ac:chgData name="Julia Bedser" userId="S::julia.bedser@wokingham.gov.uk::47fb085b-e012-46f9-8117-fd60c51f4a2e" providerId="AD" clId="Web-{642DE844-E2B0-1051-F59B-994BAA0F44CD}" dt="2024-06-25T13:04:35.982" v="101" actId="14100"/>
          <ac:spMkLst>
            <pc:docMk/>
            <pc:sldMk cId="3079233768" sldId="12621"/>
            <ac:spMk id="13" creationId="{BDC741A4-B26C-D6C5-22BA-DD34F82ABA7F}"/>
          </ac:spMkLst>
        </pc:spChg>
        <pc:spChg chg="mod">
          <ac:chgData name="Julia Bedser" userId="S::julia.bedser@wokingham.gov.uk::47fb085b-e012-46f9-8117-fd60c51f4a2e" providerId="AD" clId="Web-{642DE844-E2B0-1051-F59B-994BAA0F44CD}" dt="2024-06-25T13:04:36.185" v="102" actId="14100"/>
          <ac:spMkLst>
            <pc:docMk/>
            <pc:sldMk cId="3079233768" sldId="12621"/>
            <ac:spMk id="14" creationId="{812F5C1F-291A-7565-D0C7-5973DBB05905}"/>
          </ac:spMkLst>
        </pc:spChg>
        <pc:spChg chg="mod">
          <ac:chgData name="Julia Bedser" userId="S::julia.bedser@wokingham.gov.uk::47fb085b-e012-46f9-8117-fd60c51f4a2e" providerId="AD" clId="Web-{642DE844-E2B0-1051-F59B-994BAA0F44CD}" dt="2024-06-25T13:04:13.341" v="97" actId="14100"/>
          <ac:spMkLst>
            <pc:docMk/>
            <pc:sldMk cId="3079233768" sldId="12621"/>
            <ac:spMk id="15" creationId="{79445329-FA84-0A3C-0303-90579F654F37}"/>
          </ac:spMkLst>
        </pc:spChg>
        <pc:spChg chg="mod">
          <ac:chgData name="Julia Bedser" userId="S::julia.bedser@wokingham.gov.uk::47fb085b-e012-46f9-8117-fd60c51f4a2e" providerId="AD" clId="Web-{642DE844-E2B0-1051-F59B-994BAA0F44CD}" dt="2024-06-25T13:04:16.184" v="98" actId="14100"/>
          <ac:spMkLst>
            <pc:docMk/>
            <pc:sldMk cId="3079233768" sldId="12621"/>
            <ac:spMk id="16" creationId="{E3DB2177-AFEB-D88C-89CF-7E54B6C4DA8D}"/>
          </ac:spMkLst>
        </pc:spChg>
        <pc:spChg chg="mod">
          <ac:chgData name="Julia Bedser" userId="S::julia.bedser@wokingham.gov.uk::47fb085b-e012-46f9-8117-fd60c51f4a2e" providerId="AD" clId="Web-{642DE844-E2B0-1051-F59B-994BAA0F44CD}" dt="2024-06-25T13:20:10.474" v="256" actId="20577"/>
          <ac:spMkLst>
            <pc:docMk/>
            <pc:sldMk cId="3079233768" sldId="12621"/>
            <ac:spMk id="17" creationId="{7D94CE39-7D7D-8C56-E567-D54F38AF95F9}"/>
          </ac:spMkLst>
        </pc:spChg>
        <pc:spChg chg="mod">
          <ac:chgData name="Julia Bedser" userId="S::julia.bedser@wokingham.gov.uk::47fb085b-e012-46f9-8117-fd60c51f4a2e" providerId="AD" clId="Web-{642DE844-E2B0-1051-F59B-994BAA0F44CD}" dt="2024-06-25T13:04:27.044" v="99" actId="14100"/>
          <ac:spMkLst>
            <pc:docMk/>
            <pc:sldMk cId="3079233768" sldId="12621"/>
            <ac:spMk id="18" creationId="{68156EAD-DCCD-343B-5E96-B3F6C01D3E91}"/>
          </ac:spMkLst>
        </pc:spChg>
        <pc:spChg chg="mod">
          <ac:chgData name="Julia Bedser" userId="S::julia.bedser@wokingham.gov.uk::47fb085b-e012-46f9-8117-fd60c51f4a2e" providerId="AD" clId="Web-{642DE844-E2B0-1051-F59B-994BAA0F44CD}" dt="2024-06-25T13:04:36.310" v="103" actId="14100"/>
          <ac:spMkLst>
            <pc:docMk/>
            <pc:sldMk cId="3079233768" sldId="12621"/>
            <ac:spMk id="19" creationId="{3BB1B713-4128-85C2-528D-2A4013C5E4DD}"/>
          </ac:spMkLst>
        </pc:spChg>
        <pc:grpChg chg="add mod">
          <ac:chgData name="Julia Bedser" userId="S::julia.bedser@wokingham.gov.uk::47fb085b-e012-46f9-8117-fd60c51f4a2e" providerId="AD" clId="Web-{642DE844-E2B0-1051-F59B-994BAA0F44CD}" dt="2024-06-25T13:03:12.230" v="84" actId="14100"/>
          <ac:grpSpMkLst>
            <pc:docMk/>
            <pc:sldMk cId="3079233768" sldId="12621"/>
            <ac:grpSpMk id="20" creationId="{321C42AE-A153-64AB-6416-395BC7AE545B}"/>
          </ac:grpSpMkLst>
        </pc:grpChg>
        <pc:picChg chg="add del mod">
          <ac:chgData name="Julia Bedser" userId="S::julia.bedser@wokingham.gov.uk::47fb085b-e012-46f9-8117-fd60c51f4a2e" providerId="AD" clId="Web-{642DE844-E2B0-1051-F59B-994BAA0F44CD}" dt="2024-06-25T12:57:56.534" v="36"/>
          <ac:picMkLst>
            <pc:docMk/>
            <pc:sldMk cId="3079233768" sldId="12621"/>
            <ac:picMk id="6" creationId="{190BC503-9463-EF09-8401-67EB5DF1BF02}"/>
          </ac:picMkLst>
        </pc:picChg>
        <pc:picChg chg="add del mod">
          <ac:chgData name="Julia Bedser" userId="S::julia.bedser@wokingham.gov.uk::47fb085b-e012-46f9-8117-fd60c51f4a2e" providerId="AD" clId="Web-{642DE844-E2B0-1051-F59B-994BAA0F44CD}" dt="2024-06-25T12:58:08.191" v="38"/>
          <ac:picMkLst>
            <pc:docMk/>
            <pc:sldMk cId="3079233768" sldId="12621"/>
            <ac:picMk id="7" creationId="{70BEC3DB-A187-DFE2-A7F4-4D7E67459755}"/>
          </ac:picMkLst>
        </pc:picChg>
        <pc:picChg chg="add del mod">
          <ac:chgData name="Julia Bedser" userId="S::julia.bedser@wokingham.gov.uk::47fb085b-e012-46f9-8117-fd60c51f4a2e" providerId="AD" clId="Web-{642DE844-E2B0-1051-F59B-994BAA0F44CD}" dt="2024-06-25T13:16:10.858" v="243"/>
          <ac:picMkLst>
            <pc:docMk/>
            <pc:sldMk cId="3079233768" sldId="12621"/>
            <ac:picMk id="21" creationId="{D7106B57-2C1F-DC14-8DE7-35404F1BBFB5}"/>
          </ac:picMkLst>
        </pc:picChg>
        <pc:picChg chg="add mod">
          <ac:chgData name="Julia Bedser" userId="S::julia.bedser@wokingham.gov.uk::47fb085b-e012-46f9-8117-fd60c51f4a2e" providerId="AD" clId="Web-{642DE844-E2B0-1051-F59B-994BAA0F44CD}" dt="2024-06-25T13:11:42.070" v="216" actId="1076"/>
          <ac:picMkLst>
            <pc:docMk/>
            <pc:sldMk cId="3079233768" sldId="12621"/>
            <ac:picMk id="22" creationId="{5A581ACC-67FC-BE59-F1A6-1C9887C79473}"/>
          </ac:picMkLst>
        </pc:picChg>
        <pc:picChg chg="add del mod">
          <ac:chgData name="Julia Bedser" userId="S::julia.bedser@wokingham.gov.uk::47fb085b-e012-46f9-8117-fd60c51f4a2e" providerId="AD" clId="Web-{642DE844-E2B0-1051-F59B-994BAA0F44CD}" dt="2024-06-25T13:08:41.738" v="163"/>
          <ac:picMkLst>
            <pc:docMk/>
            <pc:sldMk cId="3079233768" sldId="12621"/>
            <ac:picMk id="23" creationId="{725D2E46-1FCD-9676-48CC-EB0FCF800E1C}"/>
          </ac:picMkLst>
        </pc:picChg>
        <pc:picChg chg="add mod">
          <ac:chgData name="Julia Bedser" userId="S::julia.bedser@wokingham.gov.uk::47fb085b-e012-46f9-8117-fd60c51f4a2e" providerId="AD" clId="Web-{642DE844-E2B0-1051-F59B-994BAA0F44CD}" dt="2024-06-25T13:11:40.336" v="215" actId="1076"/>
          <ac:picMkLst>
            <pc:docMk/>
            <pc:sldMk cId="3079233768" sldId="12621"/>
            <ac:picMk id="24" creationId="{DB3DBC04-617D-5AED-08DD-14A2E326122B}"/>
          </ac:picMkLst>
        </pc:picChg>
        <pc:picChg chg="add del mod">
          <ac:chgData name="Julia Bedser" userId="S::julia.bedser@wokingham.gov.uk::47fb085b-e012-46f9-8117-fd60c51f4a2e" providerId="AD" clId="Web-{642DE844-E2B0-1051-F59B-994BAA0F44CD}" dt="2024-06-25T13:10:21.553" v="190"/>
          <ac:picMkLst>
            <pc:docMk/>
            <pc:sldMk cId="3079233768" sldId="12621"/>
            <ac:picMk id="25" creationId="{0162C005-3035-B2DC-93AD-AC4F01F214FC}"/>
          </ac:picMkLst>
        </pc:picChg>
        <pc:picChg chg="add mod">
          <ac:chgData name="Julia Bedser" userId="S::julia.bedser@wokingham.gov.uk::47fb085b-e012-46f9-8117-fd60c51f4a2e" providerId="AD" clId="Web-{642DE844-E2B0-1051-F59B-994BAA0F44CD}" dt="2024-06-25T13:14:03.621" v="227" actId="1076"/>
          <ac:picMkLst>
            <pc:docMk/>
            <pc:sldMk cId="3079233768" sldId="12621"/>
            <ac:picMk id="26" creationId="{DFB2FF1E-BC6F-3E68-6340-F6310D153A9C}"/>
          </ac:picMkLst>
        </pc:picChg>
        <pc:picChg chg="add del mod">
          <ac:chgData name="Julia Bedser" userId="S::julia.bedser@wokingham.gov.uk::47fb085b-e012-46f9-8117-fd60c51f4a2e" providerId="AD" clId="Web-{642DE844-E2B0-1051-F59B-994BAA0F44CD}" dt="2024-06-25T13:10:20.506" v="189"/>
          <ac:picMkLst>
            <pc:docMk/>
            <pc:sldMk cId="3079233768" sldId="12621"/>
            <ac:picMk id="27" creationId="{FCCDDA6B-C278-4FB3-71AE-44DF93D48F66}"/>
          </ac:picMkLst>
        </pc:picChg>
        <pc:picChg chg="add del mod">
          <ac:chgData name="Julia Bedser" userId="S::julia.bedser@wokingham.gov.uk::47fb085b-e012-46f9-8117-fd60c51f4a2e" providerId="AD" clId="Web-{642DE844-E2B0-1051-F59B-994BAA0F44CD}" dt="2024-06-25T13:12:15.931" v="225"/>
          <ac:picMkLst>
            <pc:docMk/>
            <pc:sldMk cId="3079233768" sldId="12621"/>
            <ac:picMk id="28" creationId="{3597FA22-7EAC-B46C-3699-3660595C4531}"/>
          </ac:picMkLst>
        </pc:picChg>
        <pc:picChg chg="add del mod">
          <ac:chgData name="Julia Bedser" userId="S::julia.bedser@wokingham.gov.uk::47fb085b-e012-46f9-8117-fd60c51f4a2e" providerId="AD" clId="Web-{642DE844-E2B0-1051-F59B-994BAA0F44CD}" dt="2024-06-25T13:15:30.404" v="242" actId="1076"/>
          <ac:picMkLst>
            <pc:docMk/>
            <pc:sldMk cId="3079233768" sldId="12621"/>
            <ac:picMk id="29" creationId="{F8AE70CA-4E49-3313-BA9B-AD4D3860AD6E}"/>
          </ac:picMkLst>
        </pc:picChg>
        <pc:picChg chg="add del mod">
          <ac:chgData name="Julia Bedser" userId="S::julia.bedser@wokingham.gov.uk::47fb085b-e012-46f9-8117-fd60c51f4a2e" providerId="AD" clId="Web-{642DE844-E2B0-1051-F59B-994BAA0F44CD}" dt="2024-06-25T13:15:26.107" v="240"/>
          <ac:picMkLst>
            <pc:docMk/>
            <pc:sldMk cId="3079233768" sldId="12621"/>
            <ac:picMk id="30" creationId="{6B154F82-668E-E10D-4C25-EBEAB05CEFB1}"/>
          </ac:picMkLst>
        </pc:picChg>
        <pc:picChg chg="add mod">
          <ac:chgData name="Julia Bedser" userId="S::julia.bedser@wokingham.gov.uk::47fb085b-e012-46f9-8117-fd60c51f4a2e" providerId="AD" clId="Web-{642DE844-E2B0-1051-F59B-994BAA0F44CD}" dt="2024-06-25T13:16:17.015" v="245" actId="1076"/>
          <ac:picMkLst>
            <pc:docMk/>
            <pc:sldMk cId="3079233768" sldId="12621"/>
            <ac:picMk id="31" creationId="{98CE0150-ECF2-73B3-3A6C-BCA654820D9A}"/>
          </ac:picMkLst>
        </pc:picChg>
      </pc:sldChg>
    </pc:docChg>
  </pc:docChgLst>
  <pc:docChgLst>
    <pc:chgData name="Jamie Conran" userId="S::jamie.conran@wokingham.gov.uk::74f2d705-d077-41b9-9fab-22b467bf52d3" providerId="AD" clId="Web-{C2907AC3-A8AA-92C9-95A7-8A4A203C57AE}"/>
    <pc:docChg chg="addSld delSld modSld sldOrd">
      <pc:chgData name="Jamie Conran" userId="S::jamie.conran@wokingham.gov.uk::74f2d705-d077-41b9-9fab-22b467bf52d3" providerId="AD" clId="Web-{C2907AC3-A8AA-92C9-95A7-8A4A203C57AE}" dt="2024-07-01T09:53:15.935" v="679" actId="20577"/>
      <pc:docMkLst>
        <pc:docMk/>
      </pc:docMkLst>
      <pc:sldChg chg="delSp modSp add del">
        <pc:chgData name="Jamie Conran" userId="S::jamie.conran@wokingham.gov.uk::74f2d705-d077-41b9-9fab-22b467bf52d3" providerId="AD" clId="Web-{C2907AC3-A8AA-92C9-95A7-8A4A203C57AE}" dt="2024-07-01T09:39:53.546" v="151"/>
        <pc:sldMkLst>
          <pc:docMk/>
          <pc:sldMk cId="0" sldId="257"/>
        </pc:sldMkLst>
        <pc:picChg chg="del mod">
          <ac:chgData name="Jamie Conran" userId="S::jamie.conran@wokingham.gov.uk::74f2d705-d077-41b9-9fab-22b467bf52d3" providerId="AD" clId="Web-{C2907AC3-A8AA-92C9-95A7-8A4A203C57AE}" dt="2024-07-01T09:39:46.717" v="149"/>
          <ac:picMkLst>
            <pc:docMk/>
            <pc:sldMk cId="0" sldId="257"/>
            <ac:picMk id="3" creationId="{00000000-0000-0000-0000-000000000000}"/>
          </ac:picMkLst>
        </pc:picChg>
      </pc:sldChg>
      <pc:sldChg chg="ord">
        <pc:chgData name="Jamie Conran" userId="S::jamie.conran@wokingham.gov.uk::74f2d705-d077-41b9-9fab-22b467bf52d3" providerId="AD" clId="Web-{C2907AC3-A8AA-92C9-95A7-8A4A203C57AE}" dt="2024-07-01T09:22:36.210" v="59"/>
        <pc:sldMkLst>
          <pc:docMk/>
          <pc:sldMk cId="1456653090" sldId="750"/>
        </pc:sldMkLst>
      </pc:sldChg>
      <pc:sldChg chg="addSp delSp modSp">
        <pc:chgData name="Jamie Conran" userId="S::jamie.conran@wokingham.gov.uk::74f2d705-d077-41b9-9fab-22b467bf52d3" providerId="AD" clId="Web-{C2907AC3-A8AA-92C9-95A7-8A4A203C57AE}" dt="2024-07-01T09:49:31.802" v="388" actId="20577"/>
        <pc:sldMkLst>
          <pc:docMk/>
          <pc:sldMk cId="1808834179" sldId="12623"/>
        </pc:sldMkLst>
        <pc:spChg chg="del mod">
          <ac:chgData name="Jamie Conran" userId="S::jamie.conran@wokingham.gov.uk::74f2d705-d077-41b9-9fab-22b467bf52d3" providerId="AD" clId="Web-{C2907AC3-A8AA-92C9-95A7-8A4A203C57AE}" dt="2024-07-01T09:34:35.487" v="143"/>
          <ac:spMkLst>
            <pc:docMk/>
            <pc:sldMk cId="1808834179" sldId="12623"/>
            <ac:spMk id="3" creationId="{59514D49-893E-28B0-33A0-BB40335D207C}"/>
          </ac:spMkLst>
        </pc:spChg>
        <pc:spChg chg="add del">
          <ac:chgData name="Jamie Conran" userId="S::jamie.conran@wokingham.gov.uk::74f2d705-d077-41b9-9fab-22b467bf52d3" providerId="AD" clId="Web-{C2907AC3-A8AA-92C9-95A7-8A4A203C57AE}" dt="2024-07-01T09:33:02.124" v="98"/>
          <ac:spMkLst>
            <pc:docMk/>
            <pc:sldMk cId="1808834179" sldId="12623"/>
            <ac:spMk id="6" creationId="{B2C96AA1-5A20-6758-103B-16F502969771}"/>
          </ac:spMkLst>
        </pc:spChg>
        <pc:spChg chg="mod">
          <ac:chgData name="Jamie Conran" userId="S::jamie.conran@wokingham.gov.uk::74f2d705-d077-41b9-9fab-22b467bf52d3" providerId="AD" clId="Web-{C2907AC3-A8AA-92C9-95A7-8A4A203C57AE}" dt="2024-07-01T09:32:04.434" v="96" actId="20577"/>
          <ac:spMkLst>
            <pc:docMk/>
            <pc:sldMk cId="1808834179" sldId="12623"/>
            <ac:spMk id="11" creationId="{9957FB56-8555-4F5A-8E58-0E6AE23343CF}"/>
          </ac:spMkLst>
        </pc:spChg>
        <pc:spChg chg="add mod">
          <ac:chgData name="Jamie Conran" userId="S::jamie.conran@wokingham.gov.uk::74f2d705-d077-41b9-9fab-22b467bf52d3" providerId="AD" clId="Web-{C2907AC3-A8AA-92C9-95A7-8A4A203C57AE}" dt="2024-07-01T09:49:31.802" v="388" actId="20577"/>
          <ac:spMkLst>
            <pc:docMk/>
            <pc:sldMk cId="1808834179" sldId="12623"/>
            <ac:spMk id="13" creationId="{9995F705-2A00-2D87-CD95-F9C44547A943}"/>
          </ac:spMkLst>
        </pc:spChg>
        <pc:picChg chg="add del mod">
          <ac:chgData name="Jamie Conran" userId="S::jamie.conran@wokingham.gov.uk::74f2d705-d077-41b9-9fab-22b467bf52d3" providerId="AD" clId="Web-{C2907AC3-A8AA-92C9-95A7-8A4A203C57AE}" dt="2024-07-01T09:44:22.665" v="173"/>
          <ac:picMkLst>
            <pc:docMk/>
            <pc:sldMk cId="1808834179" sldId="12623"/>
            <ac:picMk id="7" creationId="{DA6B4641-E23A-A827-CA88-5DE9F2A62ECB}"/>
          </ac:picMkLst>
        </pc:picChg>
        <pc:picChg chg="add mod">
          <ac:chgData name="Jamie Conran" userId="S::jamie.conran@wokingham.gov.uk::74f2d705-d077-41b9-9fab-22b467bf52d3" providerId="AD" clId="Web-{C2907AC3-A8AA-92C9-95A7-8A4A203C57AE}" dt="2024-07-01T09:46:46.936" v="194" actId="1076"/>
          <ac:picMkLst>
            <pc:docMk/>
            <pc:sldMk cId="1808834179" sldId="12623"/>
            <ac:picMk id="12" creationId="{6727D76E-857B-1536-D27A-6B2408F147C8}"/>
          </ac:picMkLst>
        </pc:picChg>
      </pc:sldChg>
      <pc:sldChg chg="addSp delSp modSp add replId">
        <pc:chgData name="Jamie Conran" userId="S::jamie.conran@wokingham.gov.uk::74f2d705-d077-41b9-9fab-22b467bf52d3" providerId="AD" clId="Web-{C2907AC3-A8AA-92C9-95A7-8A4A203C57AE}" dt="2024-07-01T09:33:09.015" v="108" actId="20577"/>
        <pc:sldMkLst>
          <pc:docMk/>
          <pc:sldMk cId="2224862374" sldId="12634"/>
        </pc:sldMkLst>
        <pc:spChg chg="add mod">
          <ac:chgData name="Jamie Conran" userId="S::jamie.conran@wokingham.gov.uk::74f2d705-d077-41b9-9fab-22b467bf52d3" providerId="AD" clId="Web-{C2907AC3-A8AA-92C9-95A7-8A4A203C57AE}" dt="2024-07-01T09:33:09.015" v="108" actId="20577"/>
          <ac:spMkLst>
            <pc:docMk/>
            <pc:sldMk cId="2224862374" sldId="12634"/>
            <ac:spMk id="3" creationId="{BCCEDE81-7E06-299A-E49D-2A57E707E78C}"/>
          </ac:spMkLst>
        </pc:spChg>
        <pc:spChg chg="mod">
          <ac:chgData name="Jamie Conran" userId="S::jamie.conran@wokingham.gov.uk::74f2d705-d077-41b9-9fab-22b467bf52d3" providerId="AD" clId="Web-{C2907AC3-A8AA-92C9-95A7-8A4A203C57AE}" dt="2024-07-01T09:19:22.141" v="1" actId="20577"/>
          <ac:spMkLst>
            <pc:docMk/>
            <pc:sldMk cId="2224862374" sldId="12634"/>
            <ac:spMk id="11" creationId="{9957FB56-8555-4F5A-8E58-0E6AE23343CF}"/>
          </ac:spMkLst>
        </pc:spChg>
        <pc:picChg chg="add mod">
          <ac:chgData name="Jamie Conran" userId="S::jamie.conran@wokingham.gov.uk::74f2d705-d077-41b9-9fab-22b467bf52d3" providerId="AD" clId="Web-{C2907AC3-A8AA-92C9-95A7-8A4A203C57AE}" dt="2024-07-01T09:24:54.637" v="71" actId="1076"/>
          <ac:picMkLst>
            <pc:docMk/>
            <pc:sldMk cId="2224862374" sldId="12634"/>
            <ac:picMk id="6" creationId="{290EF45E-A603-B815-08ED-A456DE0CA454}"/>
          </ac:picMkLst>
        </pc:picChg>
        <pc:picChg chg="del">
          <ac:chgData name="Jamie Conran" userId="S::jamie.conran@wokingham.gov.uk::74f2d705-d077-41b9-9fab-22b467bf52d3" providerId="AD" clId="Web-{C2907AC3-A8AA-92C9-95A7-8A4A203C57AE}" dt="2024-07-01T09:19:24.453" v="2"/>
          <ac:picMkLst>
            <pc:docMk/>
            <pc:sldMk cId="2224862374" sldId="12634"/>
            <ac:picMk id="7" creationId="{26B2551C-1C32-4C21-CFD3-F375DB5FA17E}"/>
          </ac:picMkLst>
        </pc:picChg>
      </pc:sldChg>
      <pc:sldChg chg="addSp delSp modSp add replId">
        <pc:chgData name="Jamie Conran" userId="S::jamie.conran@wokingham.gov.uk::74f2d705-d077-41b9-9fab-22b467bf52d3" providerId="AD" clId="Web-{C2907AC3-A8AA-92C9-95A7-8A4A203C57AE}" dt="2024-07-01T09:51:10.321" v="446" actId="20577"/>
        <pc:sldMkLst>
          <pc:docMk/>
          <pc:sldMk cId="1108268604" sldId="12635"/>
        </pc:sldMkLst>
        <pc:spChg chg="mod">
          <ac:chgData name="Jamie Conran" userId="S::jamie.conran@wokingham.gov.uk::74f2d705-d077-41b9-9fab-22b467bf52d3" providerId="AD" clId="Web-{C2907AC3-A8AA-92C9-95A7-8A4A203C57AE}" dt="2024-07-01T09:51:10.321" v="446" actId="20577"/>
          <ac:spMkLst>
            <pc:docMk/>
            <pc:sldMk cId="1108268604" sldId="12635"/>
            <ac:spMk id="11" creationId="{9957FB56-8555-4F5A-8E58-0E6AE23343CF}"/>
          </ac:spMkLst>
        </pc:spChg>
        <pc:picChg chg="add mod">
          <ac:chgData name="Jamie Conran" userId="S::jamie.conran@wokingham.gov.uk::74f2d705-d077-41b9-9fab-22b467bf52d3" providerId="AD" clId="Web-{C2907AC3-A8AA-92C9-95A7-8A4A203C57AE}" dt="2024-07-01T09:49:37.411" v="389" actId="1076"/>
          <ac:picMkLst>
            <pc:docMk/>
            <pc:sldMk cId="1108268604" sldId="12635"/>
            <ac:picMk id="3" creationId="{CF49AC40-5E54-335A-30A8-3F7049ACC022}"/>
          </ac:picMkLst>
        </pc:picChg>
        <pc:picChg chg="add mod modCrop">
          <ac:chgData name="Jamie Conran" userId="S::jamie.conran@wokingham.gov.uk::74f2d705-d077-41b9-9fab-22b467bf52d3" providerId="AD" clId="Web-{C2907AC3-A8AA-92C9-95A7-8A4A203C57AE}" dt="2024-07-01T09:49:39.317" v="390" actId="1076"/>
          <ac:picMkLst>
            <pc:docMk/>
            <pc:sldMk cId="1108268604" sldId="12635"/>
            <ac:picMk id="6" creationId="{4A4437BC-E382-21E1-0E4C-9F1E3CC5521C}"/>
          </ac:picMkLst>
        </pc:picChg>
        <pc:picChg chg="add del mod">
          <ac:chgData name="Jamie Conran" userId="S::jamie.conran@wokingham.gov.uk::74f2d705-d077-41b9-9fab-22b467bf52d3" providerId="AD" clId="Web-{C2907AC3-A8AA-92C9-95A7-8A4A203C57AE}" dt="2024-07-01T09:44:53.557" v="180"/>
          <ac:picMkLst>
            <pc:docMk/>
            <pc:sldMk cId="1108268604" sldId="12635"/>
            <ac:picMk id="10" creationId="{050EE3EF-5D9A-1F46-D203-96F584A12D83}"/>
          </ac:picMkLst>
        </pc:picChg>
      </pc:sldChg>
      <pc:sldChg chg="addSp delSp modSp add replId">
        <pc:chgData name="Jamie Conran" userId="S::jamie.conran@wokingham.gov.uk::74f2d705-d077-41b9-9fab-22b467bf52d3" providerId="AD" clId="Web-{C2907AC3-A8AA-92C9-95A7-8A4A203C57AE}" dt="2024-07-01T09:53:15.935" v="679" actId="20577"/>
        <pc:sldMkLst>
          <pc:docMk/>
          <pc:sldMk cId="542846871" sldId="12636"/>
        </pc:sldMkLst>
        <pc:spChg chg="add mod">
          <ac:chgData name="Jamie Conran" userId="S::jamie.conran@wokingham.gov.uk::74f2d705-d077-41b9-9fab-22b467bf52d3" providerId="AD" clId="Web-{C2907AC3-A8AA-92C9-95A7-8A4A203C57AE}" dt="2024-07-01T09:52:59.919" v="644" actId="20577"/>
          <ac:spMkLst>
            <pc:docMk/>
            <pc:sldMk cId="542846871" sldId="12636"/>
            <ac:spMk id="7" creationId="{FC2E7A0A-88EC-C157-22E6-2D68A005ADAE}"/>
          </ac:spMkLst>
        </pc:spChg>
        <pc:spChg chg="add mod">
          <ac:chgData name="Jamie Conran" userId="S::jamie.conran@wokingham.gov.uk::74f2d705-d077-41b9-9fab-22b467bf52d3" providerId="AD" clId="Web-{C2907AC3-A8AA-92C9-95A7-8A4A203C57AE}" dt="2024-07-01T09:53:15.935" v="679" actId="20577"/>
          <ac:spMkLst>
            <pc:docMk/>
            <pc:sldMk cId="542846871" sldId="12636"/>
            <ac:spMk id="10" creationId="{A25BBEE9-58FE-463B-4B8F-848E5120B34E}"/>
          </ac:spMkLst>
        </pc:spChg>
        <pc:spChg chg="mod">
          <ac:chgData name="Jamie Conran" userId="S::jamie.conran@wokingham.gov.uk::74f2d705-d077-41b9-9fab-22b467bf52d3" providerId="AD" clId="Web-{C2907AC3-A8AA-92C9-95A7-8A4A203C57AE}" dt="2024-07-01T09:51:23.149" v="473" actId="20577"/>
          <ac:spMkLst>
            <pc:docMk/>
            <pc:sldMk cId="542846871" sldId="12636"/>
            <ac:spMk id="11" creationId="{9957FB56-8555-4F5A-8E58-0E6AE23343CF}"/>
          </ac:spMkLst>
        </pc:spChg>
        <pc:picChg chg="del">
          <ac:chgData name="Jamie Conran" userId="S::jamie.conran@wokingham.gov.uk::74f2d705-d077-41b9-9fab-22b467bf52d3" providerId="AD" clId="Web-{C2907AC3-A8AA-92C9-95A7-8A4A203C57AE}" dt="2024-07-01T09:45:31.449" v="192"/>
          <ac:picMkLst>
            <pc:docMk/>
            <pc:sldMk cId="542846871" sldId="12636"/>
            <ac:picMk id="3" creationId="{CF49AC40-5E54-335A-30A8-3F7049ACC022}"/>
          </ac:picMkLst>
        </pc:picChg>
        <pc:picChg chg="del">
          <ac:chgData name="Jamie Conran" userId="S::jamie.conran@wokingham.gov.uk::74f2d705-d077-41b9-9fab-22b467bf52d3" providerId="AD" clId="Web-{C2907AC3-A8AA-92C9-95A7-8A4A203C57AE}" dt="2024-07-01T09:45:32.105" v="193"/>
          <ac:picMkLst>
            <pc:docMk/>
            <pc:sldMk cId="542846871" sldId="12636"/>
            <ac:picMk id="6" creationId="{4A4437BC-E382-21E1-0E4C-9F1E3CC5521C}"/>
          </ac:picMkLst>
        </pc:picChg>
      </pc:sldChg>
      <pc:sldMasterChg chg="addSldLayout">
        <pc:chgData name="Jamie Conran" userId="S::jamie.conran@wokingham.gov.uk::74f2d705-d077-41b9-9fab-22b467bf52d3" providerId="AD" clId="Web-{C2907AC3-A8AA-92C9-95A7-8A4A203C57AE}" dt="2024-07-01T09:38:35.574" v="144"/>
        <pc:sldMasterMkLst>
          <pc:docMk/>
          <pc:sldMasterMk cId="560537094" sldId="2147483660"/>
        </pc:sldMasterMkLst>
        <pc:sldLayoutChg chg="add">
          <pc:chgData name="Jamie Conran" userId="S::jamie.conran@wokingham.gov.uk::74f2d705-d077-41b9-9fab-22b467bf52d3" providerId="AD" clId="Web-{C2907AC3-A8AA-92C9-95A7-8A4A203C57AE}" dt="2024-07-01T09:38:35.574" v="144"/>
          <pc:sldLayoutMkLst>
            <pc:docMk/>
            <pc:sldMasterMk cId="560537094" sldId="2147483660"/>
            <pc:sldLayoutMk cId="4028835650" sldId="2147483666"/>
          </pc:sldLayoutMkLst>
        </pc:sldLayoutChg>
      </pc:sldMasterChg>
    </pc:docChg>
  </pc:docChgLst>
  <pc:docChgLst>
    <pc:chgData name="Julia Bedser" userId="S::julia.bedser@wokingham.gov.uk::47fb085b-e012-46f9-8117-fd60c51f4a2e" providerId="AD" clId="Web-{41B79FC3-5569-4955-6DFD-F9E2083829D7}"/>
    <pc:docChg chg="modSld">
      <pc:chgData name="Julia Bedser" userId="S::julia.bedser@wokingham.gov.uk::47fb085b-e012-46f9-8117-fd60c51f4a2e" providerId="AD" clId="Web-{41B79FC3-5569-4955-6DFD-F9E2083829D7}" dt="2024-06-25T15:28:28.751" v="6" actId="20577"/>
      <pc:docMkLst>
        <pc:docMk/>
      </pc:docMkLst>
      <pc:sldChg chg="modSp">
        <pc:chgData name="Julia Bedser" userId="S::julia.bedser@wokingham.gov.uk::47fb085b-e012-46f9-8117-fd60c51f4a2e" providerId="AD" clId="Web-{41B79FC3-5569-4955-6DFD-F9E2083829D7}" dt="2024-06-25T15:28:28.751" v="6" actId="20577"/>
        <pc:sldMkLst>
          <pc:docMk/>
          <pc:sldMk cId="260771825" sldId="12616"/>
        </pc:sldMkLst>
        <pc:graphicFrameChg chg="modGraphic">
          <ac:chgData name="Julia Bedser" userId="S::julia.bedser@wokingham.gov.uk::47fb085b-e012-46f9-8117-fd60c51f4a2e" providerId="AD" clId="Web-{41B79FC3-5569-4955-6DFD-F9E2083829D7}" dt="2024-06-25T15:28:28.751" v="6" actId="20577"/>
          <ac:graphicFrameMkLst>
            <pc:docMk/>
            <pc:sldMk cId="260771825" sldId="12616"/>
            <ac:graphicFrameMk id="13" creationId="{23C1B7ED-636D-C3C0-9A64-B417DE039057}"/>
          </ac:graphicFrameMkLst>
        </pc:graphicFrameChg>
      </pc:sldChg>
    </pc:docChg>
  </pc:docChgLst>
  <pc:docChgLst>
    <pc:chgData name="Jamie Conran" userId="S::jamie.conran@wokingham.gov.uk::74f2d705-d077-41b9-9fab-22b467bf52d3" providerId="AD" clId="Web-{B9826712-CC31-8647-37B7-65A310DCF32B}"/>
    <pc:docChg chg="modSld">
      <pc:chgData name="Jamie Conran" userId="S::jamie.conran@wokingham.gov.uk::74f2d705-d077-41b9-9fab-22b467bf52d3" providerId="AD" clId="Web-{B9826712-CC31-8647-37B7-65A310DCF32B}" dt="2024-07-01T11:23:56.949" v="109" actId="20577"/>
      <pc:docMkLst>
        <pc:docMk/>
      </pc:docMkLst>
      <pc:sldChg chg="modSp">
        <pc:chgData name="Jamie Conran" userId="S::jamie.conran@wokingham.gov.uk::74f2d705-d077-41b9-9fab-22b467bf52d3" providerId="AD" clId="Web-{B9826712-CC31-8647-37B7-65A310DCF32B}" dt="2024-07-01T11:23:56.949" v="109" actId="20577"/>
        <pc:sldMkLst>
          <pc:docMk/>
          <pc:sldMk cId="2224862374" sldId="12634"/>
        </pc:sldMkLst>
        <pc:spChg chg="mod">
          <ac:chgData name="Jamie Conran" userId="S::jamie.conran@wokingham.gov.uk::74f2d705-d077-41b9-9fab-22b467bf52d3" providerId="AD" clId="Web-{B9826712-CC31-8647-37B7-65A310DCF32B}" dt="2024-07-01T11:23:56.949" v="109" actId="20577"/>
          <ac:spMkLst>
            <pc:docMk/>
            <pc:sldMk cId="2224862374" sldId="12634"/>
            <ac:spMk id="3" creationId="{BCCEDE81-7E06-299A-E49D-2A57E707E78C}"/>
          </ac:spMkLst>
        </pc:spChg>
        <pc:picChg chg="mod">
          <ac:chgData name="Jamie Conran" userId="S::jamie.conran@wokingham.gov.uk::74f2d705-d077-41b9-9fab-22b467bf52d3" providerId="AD" clId="Web-{B9826712-CC31-8647-37B7-65A310DCF32B}" dt="2024-07-01T11:23:13.494" v="83" actId="1076"/>
          <ac:picMkLst>
            <pc:docMk/>
            <pc:sldMk cId="2224862374" sldId="12634"/>
            <ac:picMk id="6" creationId="{290EF45E-A603-B815-08ED-A456DE0CA454}"/>
          </ac:picMkLst>
        </pc:picChg>
      </pc:sldChg>
    </pc:docChg>
  </pc:docChgLst>
  <pc:docChgLst>
    <pc:chgData name="Julia Bedser" userId="47fb085b-e012-46f9-8117-fd60c51f4a2e" providerId="ADAL" clId="{51722F85-55BC-44ED-9A19-BB914F94A1C5}"/>
    <pc:docChg chg="modSld">
      <pc:chgData name="Julia Bedser" userId="47fb085b-e012-46f9-8117-fd60c51f4a2e" providerId="ADAL" clId="{51722F85-55BC-44ED-9A19-BB914F94A1C5}" dt="2024-06-25T16:48:24.622" v="0" actId="20577"/>
      <pc:docMkLst>
        <pc:docMk/>
      </pc:docMkLst>
      <pc:sldChg chg="modSp">
        <pc:chgData name="Julia Bedser" userId="47fb085b-e012-46f9-8117-fd60c51f4a2e" providerId="ADAL" clId="{51722F85-55BC-44ED-9A19-BB914F94A1C5}" dt="2024-06-25T16:48:24.622" v="0" actId="20577"/>
        <pc:sldMkLst>
          <pc:docMk/>
          <pc:sldMk cId="260771825" sldId="12616"/>
        </pc:sldMkLst>
        <pc:graphicFrameChg chg="mod">
          <ac:chgData name="Julia Bedser" userId="47fb085b-e012-46f9-8117-fd60c51f4a2e" providerId="ADAL" clId="{51722F85-55BC-44ED-9A19-BB914F94A1C5}" dt="2024-06-25T16:48:24.622" v="0" actId="20577"/>
          <ac:graphicFrameMkLst>
            <pc:docMk/>
            <pc:sldMk cId="260771825" sldId="12616"/>
            <ac:graphicFrameMk id="13" creationId="{23C1B7ED-636D-C3C0-9A64-B417DE039057}"/>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ata5.xml.rels><?xml version="1.0" encoding="UTF-8" standalone="yes"?>
<Relationships xmlns="http://schemas.openxmlformats.org/package/2006/relationships"><Relationship Id="rId1" Type="http://schemas.openxmlformats.org/officeDocument/2006/relationships/hyperlink" Target="https://www.wokingham.gov.uk/children-families-and-young-people/send-local-offer"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5.xml.rels><?xml version="1.0" encoding="UTF-8" standalone="yes"?>
<Relationships xmlns="http://schemas.openxmlformats.org/package/2006/relationships"><Relationship Id="rId1" Type="http://schemas.openxmlformats.org/officeDocument/2006/relationships/hyperlink" Target="https://www.wokingham.gov.uk/children-families-and-young-people/send-local-offer"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E232B9-4A36-4F11-959C-5034C53F218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D266E10-A50E-420B-91F8-2E7EB81B79F4}">
      <dgm:prSet/>
      <dgm:spPr/>
      <dgm:t>
        <a:bodyPr/>
        <a:lstStyle/>
        <a:p>
          <a:r>
            <a:rPr lang="en-GB"/>
            <a:t>BY the End of September, a EHCNA request portal should be open and requests will be able to be received into Capita directly. This is currently still being built and we will notify professionals if there is to be a delay.</a:t>
          </a:r>
          <a:endParaRPr lang="en-US"/>
        </a:p>
      </dgm:t>
    </dgm:pt>
    <dgm:pt modelId="{A140AE59-225B-47CF-AD6C-116C55289B52}" type="parTrans" cxnId="{0C148A5B-9676-4794-BFB5-B17A15E1E0C2}">
      <dgm:prSet/>
      <dgm:spPr/>
      <dgm:t>
        <a:bodyPr/>
        <a:lstStyle/>
        <a:p>
          <a:endParaRPr lang="en-US"/>
        </a:p>
      </dgm:t>
    </dgm:pt>
    <dgm:pt modelId="{CD3B95FC-24CE-4937-917E-45308F8FF66E}" type="sibTrans" cxnId="{0C148A5B-9676-4794-BFB5-B17A15E1E0C2}">
      <dgm:prSet/>
      <dgm:spPr/>
      <dgm:t>
        <a:bodyPr/>
        <a:lstStyle/>
        <a:p>
          <a:endParaRPr lang="en-US"/>
        </a:p>
      </dgm:t>
    </dgm:pt>
    <dgm:pt modelId="{7CED263E-981D-469C-ACB6-70C503C9596F}">
      <dgm:prSet/>
      <dgm:spPr/>
      <dgm:t>
        <a:bodyPr/>
        <a:lstStyle/>
        <a:p>
          <a:r>
            <a:rPr lang="en-GB"/>
            <a:t>This is being set up for schools initially and we will trial it with around 5 schools during September. Parent requests for EHCNA will follow during the summer.</a:t>
          </a:r>
          <a:endParaRPr lang="en-US"/>
        </a:p>
      </dgm:t>
    </dgm:pt>
    <dgm:pt modelId="{F15E6FCD-836A-41B7-A28E-C6B917A77DC0}" type="parTrans" cxnId="{153F583C-F5B8-4202-AAE7-92D622FA631B}">
      <dgm:prSet/>
      <dgm:spPr/>
      <dgm:t>
        <a:bodyPr/>
        <a:lstStyle/>
        <a:p>
          <a:endParaRPr lang="en-US"/>
        </a:p>
      </dgm:t>
    </dgm:pt>
    <dgm:pt modelId="{C7B09157-A4CA-486E-9F78-C446E92F8403}" type="sibTrans" cxnId="{153F583C-F5B8-4202-AAE7-92D622FA631B}">
      <dgm:prSet/>
      <dgm:spPr/>
      <dgm:t>
        <a:bodyPr/>
        <a:lstStyle/>
        <a:p>
          <a:endParaRPr lang="en-US"/>
        </a:p>
      </dgm:t>
    </dgm:pt>
    <dgm:pt modelId="{74E52CA5-1E28-4993-856E-8B6F1B6A7346}">
      <dgm:prSet/>
      <dgm:spPr/>
      <dgm:t>
        <a:bodyPr/>
        <a:lstStyle/>
        <a:p>
          <a:r>
            <a:rPr lang="en-GB"/>
            <a:t>Schools will be able to submit attachments with their request, such as provision maps, professional advice and school reports.</a:t>
          </a:r>
          <a:endParaRPr lang="en-US"/>
        </a:p>
      </dgm:t>
    </dgm:pt>
    <dgm:pt modelId="{0EDE4864-04A9-45B7-92EF-82C93325717A}" type="parTrans" cxnId="{4458D73C-1050-460E-B487-BC3B22FAEDC8}">
      <dgm:prSet/>
      <dgm:spPr/>
      <dgm:t>
        <a:bodyPr/>
        <a:lstStyle/>
        <a:p>
          <a:endParaRPr lang="en-US"/>
        </a:p>
      </dgm:t>
    </dgm:pt>
    <dgm:pt modelId="{6F329C4B-A526-46E1-9158-57161986FD2A}" type="sibTrans" cxnId="{4458D73C-1050-460E-B487-BC3B22FAEDC8}">
      <dgm:prSet/>
      <dgm:spPr/>
      <dgm:t>
        <a:bodyPr/>
        <a:lstStyle/>
        <a:p>
          <a:endParaRPr lang="en-US"/>
        </a:p>
      </dgm:t>
    </dgm:pt>
    <dgm:pt modelId="{FD9859EB-C4C0-489C-B1E0-E11B7365086D}">
      <dgm:prSet/>
      <dgm:spPr/>
      <dgm:t>
        <a:bodyPr/>
        <a:lstStyle/>
        <a:p>
          <a:r>
            <a:rPr lang="en-GB"/>
            <a:t>All letters and templates are being amended for the portal and we are working with business change to create detailed process maps so case officers will know what needs to be done at each step.</a:t>
          </a:r>
          <a:endParaRPr lang="en-US"/>
        </a:p>
      </dgm:t>
    </dgm:pt>
    <dgm:pt modelId="{EEE96CA4-47C4-4821-AF5A-C58F67F7D213}" type="parTrans" cxnId="{E938545A-27D3-478B-8B76-29730970935A}">
      <dgm:prSet/>
      <dgm:spPr/>
      <dgm:t>
        <a:bodyPr/>
        <a:lstStyle/>
        <a:p>
          <a:endParaRPr lang="en-US"/>
        </a:p>
      </dgm:t>
    </dgm:pt>
    <dgm:pt modelId="{418C97FD-1110-4A31-9AF6-ADFEA7CBC3E0}" type="sibTrans" cxnId="{E938545A-27D3-478B-8B76-29730970935A}">
      <dgm:prSet/>
      <dgm:spPr/>
      <dgm:t>
        <a:bodyPr/>
        <a:lstStyle/>
        <a:p>
          <a:endParaRPr lang="en-US"/>
        </a:p>
      </dgm:t>
    </dgm:pt>
    <dgm:pt modelId="{F57BCAD9-C11C-4510-811B-E04D2C29C7AF}">
      <dgm:prSet/>
      <dgm:spPr/>
      <dgm:t>
        <a:bodyPr/>
        <a:lstStyle/>
        <a:p>
          <a:r>
            <a:rPr lang="en-GB"/>
            <a:t>This work is planned in 5 phases, with the requests for advice from professionals and annual reviews being added to the portals capability over the next 6 months.</a:t>
          </a:r>
          <a:endParaRPr lang="en-US"/>
        </a:p>
      </dgm:t>
    </dgm:pt>
    <dgm:pt modelId="{4ECD19F1-90F6-4005-9406-42891AAC6FCC}" type="parTrans" cxnId="{701651B6-31B9-406E-923F-D961A97EB1A2}">
      <dgm:prSet/>
      <dgm:spPr/>
      <dgm:t>
        <a:bodyPr/>
        <a:lstStyle/>
        <a:p>
          <a:endParaRPr lang="en-US"/>
        </a:p>
      </dgm:t>
    </dgm:pt>
    <dgm:pt modelId="{0B37F022-1590-4C9B-A664-EC04D5080FC0}" type="sibTrans" cxnId="{701651B6-31B9-406E-923F-D961A97EB1A2}">
      <dgm:prSet/>
      <dgm:spPr/>
      <dgm:t>
        <a:bodyPr/>
        <a:lstStyle/>
        <a:p>
          <a:endParaRPr lang="en-US"/>
        </a:p>
      </dgm:t>
    </dgm:pt>
    <dgm:pt modelId="{5A32B40D-52C1-413B-B0C9-A33B4A3E8594}" type="pres">
      <dgm:prSet presAssocID="{09E232B9-4A36-4F11-959C-5034C53F218D}" presName="root" presStyleCnt="0">
        <dgm:presLayoutVars>
          <dgm:dir/>
          <dgm:resizeHandles val="exact"/>
        </dgm:presLayoutVars>
      </dgm:prSet>
      <dgm:spPr/>
    </dgm:pt>
    <dgm:pt modelId="{241D4BBF-D365-4690-B1C3-BA890F7ED217}" type="pres">
      <dgm:prSet presAssocID="{6D266E10-A50E-420B-91F8-2E7EB81B79F4}" presName="compNode" presStyleCnt="0"/>
      <dgm:spPr/>
    </dgm:pt>
    <dgm:pt modelId="{C01FCEEA-A6C9-49F0-AC44-F8C7B1AD60F7}" type="pres">
      <dgm:prSet presAssocID="{6D266E10-A50E-420B-91F8-2E7EB81B79F4}" presName="bgRect" presStyleLbl="bgShp" presStyleIdx="0" presStyleCnt="5"/>
      <dgm:spPr/>
    </dgm:pt>
    <dgm:pt modelId="{C6CF13F1-B9AF-411F-A1F3-4C0187E048EB}" type="pres">
      <dgm:prSet presAssocID="{6D266E10-A50E-420B-91F8-2E7EB81B79F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Yuan"/>
        </a:ext>
      </dgm:extLst>
    </dgm:pt>
    <dgm:pt modelId="{3830874F-5349-4FC7-99D0-088627D95970}" type="pres">
      <dgm:prSet presAssocID="{6D266E10-A50E-420B-91F8-2E7EB81B79F4}" presName="spaceRect" presStyleCnt="0"/>
      <dgm:spPr/>
    </dgm:pt>
    <dgm:pt modelId="{810B573B-8EE8-45FD-9548-849E8025914D}" type="pres">
      <dgm:prSet presAssocID="{6D266E10-A50E-420B-91F8-2E7EB81B79F4}" presName="parTx" presStyleLbl="revTx" presStyleIdx="0" presStyleCnt="5">
        <dgm:presLayoutVars>
          <dgm:chMax val="0"/>
          <dgm:chPref val="0"/>
        </dgm:presLayoutVars>
      </dgm:prSet>
      <dgm:spPr/>
    </dgm:pt>
    <dgm:pt modelId="{4EDF5426-4902-4377-A021-BC22DF6F50BB}" type="pres">
      <dgm:prSet presAssocID="{CD3B95FC-24CE-4937-917E-45308F8FF66E}" presName="sibTrans" presStyleCnt="0"/>
      <dgm:spPr/>
    </dgm:pt>
    <dgm:pt modelId="{199075E4-37E9-4ACD-A9AB-882C11C0B3BE}" type="pres">
      <dgm:prSet presAssocID="{7CED263E-981D-469C-ACB6-70C503C9596F}" presName="compNode" presStyleCnt="0"/>
      <dgm:spPr/>
    </dgm:pt>
    <dgm:pt modelId="{A857A12E-B45C-4F0E-B149-B3A96C8CD760}" type="pres">
      <dgm:prSet presAssocID="{7CED263E-981D-469C-ACB6-70C503C9596F}" presName="bgRect" presStyleLbl="bgShp" presStyleIdx="1" presStyleCnt="5"/>
      <dgm:spPr/>
    </dgm:pt>
    <dgm:pt modelId="{C92B6F35-4765-4BDA-A88D-2613012377F7}" type="pres">
      <dgm:prSet presAssocID="{7CED263E-981D-469C-ACB6-70C503C9596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ckpack"/>
        </a:ext>
      </dgm:extLst>
    </dgm:pt>
    <dgm:pt modelId="{BD2AFB41-FE98-4B79-87DE-9080A06A0AC6}" type="pres">
      <dgm:prSet presAssocID="{7CED263E-981D-469C-ACB6-70C503C9596F}" presName="spaceRect" presStyleCnt="0"/>
      <dgm:spPr/>
    </dgm:pt>
    <dgm:pt modelId="{155AB020-B7A7-4A06-829E-3E02E46352C7}" type="pres">
      <dgm:prSet presAssocID="{7CED263E-981D-469C-ACB6-70C503C9596F}" presName="parTx" presStyleLbl="revTx" presStyleIdx="1" presStyleCnt="5">
        <dgm:presLayoutVars>
          <dgm:chMax val="0"/>
          <dgm:chPref val="0"/>
        </dgm:presLayoutVars>
      </dgm:prSet>
      <dgm:spPr/>
    </dgm:pt>
    <dgm:pt modelId="{EEAA2211-DD96-4818-8AAE-2AB0CFFF2BBE}" type="pres">
      <dgm:prSet presAssocID="{C7B09157-A4CA-486E-9F78-C446E92F8403}" presName="sibTrans" presStyleCnt="0"/>
      <dgm:spPr/>
    </dgm:pt>
    <dgm:pt modelId="{918E094D-0644-4E2B-96EF-B1DEA1B6A8CD}" type="pres">
      <dgm:prSet presAssocID="{74E52CA5-1E28-4993-856E-8B6F1B6A7346}" presName="compNode" presStyleCnt="0"/>
      <dgm:spPr/>
    </dgm:pt>
    <dgm:pt modelId="{50E8DD1D-EFD1-454D-A64D-EFA1D47D4957}" type="pres">
      <dgm:prSet presAssocID="{74E52CA5-1E28-4993-856E-8B6F1B6A7346}" presName="bgRect" presStyleLbl="bgShp" presStyleIdx="2" presStyleCnt="5"/>
      <dgm:spPr/>
    </dgm:pt>
    <dgm:pt modelId="{36900DAD-0A21-44AD-BA8D-2D2E25E3533B}" type="pres">
      <dgm:prSet presAssocID="{74E52CA5-1E28-4993-856E-8B6F1B6A734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aperclip"/>
        </a:ext>
      </dgm:extLst>
    </dgm:pt>
    <dgm:pt modelId="{ABACD67D-71A4-453C-A459-3ABD7AB7162B}" type="pres">
      <dgm:prSet presAssocID="{74E52CA5-1E28-4993-856E-8B6F1B6A7346}" presName="spaceRect" presStyleCnt="0"/>
      <dgm:spPr/>
    </dgm:pt>
    <dgm:pt modelId="{E212705F-FB5F-4043-9143-F5A61A21427B}" type="pres">
      <dgm:prSet presAssocID="{74E52CA5-1E28-4993-856E-8B6F1B6A7346}" presName="parTx" presStyleLbl="revTx" presStyleIdx="2" presStyleCnt="5">
        <dgm:presLayoutVars>
          <dgm:chMax val="0"/>
          <dgm:chPref val="0"/>
        </dgm:presLayoutVars>
      </dgm:prSet>
      <dgm:spPr/>
    </dgm:pt>
    <dgm:pt modelId="{EE425255-7698-4592-89C6-B15988486175}" type="pres">
      <dgm:prSet presAssocID="{6F329C4B-A526-46E1-9158-57161986FD2A}" presName="sibTrans" presStyleCnt="0"/>
      <dgm:spPr/>
    </dgm:pt>
    <dgm:pt modelId="{D18ED717-4A18-4484-BA78-BE407B1B294F}" type="pres">
      <dgm:prSet presAssocID="{FD9859EB-C4C0-489C-B1E0-E11B7365086D}" presName="compNode" presStyleCnt="0"/>
      <dgm:spPr/>
    </dgm:pt>
    <dgm:pt modelId="{37314F22-94BE-47B1-8CE2-5E8849A80C1D}" type="pres">
      <dgm:prSet presAssocID="{FD9859EB-C4C0-489C-B1E0-E11B7365086D}" presName="bgRect" presStyleLbl="bgShp" presStyleIdx="3" presStyleCnt="5"/>
      <dgm:spPr/>
    </dgm:pt>
    <dgm:pt modelId="{32D6E587-4867-43F1-B1C0-1855FEEFDBEB}" type="pres">
      <dgm:prSet presAssocID="{FD9859EB-C4C0-489C-B1E0-E11B7365086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ument"/>
        </a:ext>
      </dgm:extLst>
    </dgm:pt>
    <dgm:pt modelId="{B8949140-B538-4423-9818-9A91AA0B074C}" type="pres">
      <dgm:prSet presAssocID="{FD9859EB-C4C0-489C-B1E0-E11B7365086D}" presName="spaceRect" presStyleCnt="0"/>
      <dgm:spPr/>
    </dgm:pt>
    <dgm:pt modelId="{91342416-2E87-40EF-9048-693E429ABE66}" type="pres">
      <dgm:prSet presAssocID="{FD9859EB-C4C0-489C-B1E0-E11B7365086D}" presName="parTx" presStyleLbl="revTx" presStyleIdx="3" presStyleCnt="5">
        <dgm:presLayoutVars>
          <dgm:chMax val="0"/>
          <dgm:chPref val="0"/>
        </dgm:presLayoutVars>
      </dgm:prSet>
      <dgm:spPr/>
    </dgm:pt>
    <dgm:pt modelId="{39CB33F0-5920-449A-ADAE-BC51D01F06CA}" type="pres">
      <dgm:prSet presAssocID="{418C97FD-1110-4A31-9AF6-ADFEA7CBC3E0}" presName="sibTrans" presStyleCnt="0"/>
      <dgm:spPr/>
    </dgm:pt>
    <dgm:pt modelId="{15EA38FD-97BB-494F-8F91-DA33A9468021}" type="pres">
      <dgm:prSet presAssocID="{F57BCAD9-C11C-4510-811B-E04D2C29C7AF}" presName="compNode" presStyleCnt="0"/>
      <dgm:spPr/>
    </dgm:pt>
    <dgm:pt modelId="{FF380434-10F4-4337-BF9E-DDBE174A104D}" type="pres">
      <dgm:prSet presAssocID="{F57BCAD9-C11C-4510-811B-E04D2C29C7AF}" presName="bgRect" presStyleLbl="bgShp" presStyleIdx="4" presStyleCnt="5"/>
      <dgm:spPr/>
    </dgm:pt>
    <dgm:pt modelId="{155F7EF8-E440-461D-84D7-A3FF40136D5F}" type="pres">
      <dgm:prSet presAssocID="{F57BCAD9-C11C-4510-811B-E04D2C29C7A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nthly calendar"/>
        </a:ext>
      </dgm:extLst>
    </dgm:pt>
    <dgm:pt modelId="{40D74173-CB9F-44D1-B7B7-00AA1E62EFC3}" type="pres">
      <dgm:prSet presAssocID="{F57BCAD9-C11C-4510-811B-E04D2C29C7AF}" presName="spaceRect" presStyleCnt="0"/>
      <dgm:spPr/>
    </dgm:pt>
    <dgm:pt modelId="{6F46BC75-FEAA-419A-8F2C-34900EDE0FB1}" type="pres">
      <dgm:prSet presAssocID="{F57BCAD9-C11C-4510-811B-E04D2C29C7AF}" presName="parTx" presStyleLbl="revTx" presStyleIdx="4" presStyleCnt="5">
        <dgm:presLayoutVars>
          <dgm:chMax val="0"/>
          <dgm:chPref val="0"/>
        </dgm:presLayoutVars>
      </dgm:prSet>
      <dgm:spPr/>
    </dgm:pt>
  </dgm:ptLst>
  <dgm:cxnLst>
    <dgm:cxn modelId="{C0A13117-B84D-4AF6-94A5-8726C67CB7F3}" type="presOf" srcId="{7CED263E-981D-469C-ACB6-70C503C9596F}" destId="{155AB020-B7A7-4A06-829E-3E02E46352C7}" srcOrd="0" destOrd="0" presId="urn:microsoft.com/office/officeart/2018/2/layout/IconVerticalSolidList"/>
    <dgm:cxn modelId="{02FEBD1A-87EF-40AE-95D2-318E69ECC3CE}" type="presOf" srcId="{F57BCAD9-C11C-4510-811B-E04D2C29C7AF}" destId="{6F46BC75-FEAA-419A-8F2C-34900EDE0FB1}" srcOrd="0" destOrd="0" presId="urn:microsoft.com/office/officeart/2018/2/layout/IconVerticalSolidList"/>
    <dgm:cxn modelId="{E6250035-356C-4D8C-9465-5F2A2D2BABB8}" type="presOf" srcId="{74E52CA5-1E28-4993-856E-8B6F1B6A7346}" destId="{E212705F-FB5F-4043-9143-F5A61A21427B}" srcOrd="0" destOrd="0" presId="urn:microsoft.com/office/officeart/2018/2/layout/IconVerticalSolidList"/>
    <dgm:cxn modelId="{A46C453B-0855-4A8A-A117-F839208FC382}" type="presOf" srcId="{FD9859EB-C4C0-489C-B1E0-E11B7365086D}" destId="{91342416-2E87-40EF-9048-693E429ABE66}" srcOrd="0" destOrd="0" presId="urn:microsoft.com/office/officeart/2018/2/layout/IconVerticalSolidList"/>
    <dgm:cxn modelId="{153F583C-F5B8-4202-AAE7-92D622FA631B}" srcId="{09E232B9-4A36-4F11-959C-5034C53F218D}" destId="{7CED263E-981D-469C-ACB6-70C503C9596F}" srcOrd="1" destOrd="0" parTransId="{F15E6FCD-836A-41B7-A28E-C6B917A77DC0}" sibTransId="{C7B09157-A4CA-486E-9F78-C446E92F8403}"/>
    <dgm:cxn modelId="{4458D73C-1050-460E-B487-BC3B22FAEDC8}" srcId="{09E232B9-4A36-4F11-959C-5034C53F218D}" destId="{74E52CA5-1E28-4993-856E-8B6F1B6A7346}" srcOrd="2" destOrd="0" parTransId="{0EDE4864-04A9-45B7-92EF-82C93325717A}" sibTransId="{6F329C4B-A526-46E1-9158-57161986FD2A}"/>
    <dgm:cxn modelId="{0C148A5B-9676-4794-BFB5-B17A15E1E0C2}" srcId="{09E232B9-4A36-4F11-959C-5034C53F218D}" destId="{6D266E10-A50E-420B-91F8-2E7EB81B79F4}" srcOrd="0" destOrd="0" parTransId="{A140AE59-225B-47CF-AD6C-116C55289B52}" sibTransId="{CD3B95FC-24CE-4937-917E-45308F8FF66E}"/>
    <dgm:cxn modelId="{04601874-5620-4235-819A-255C00CAE91B}" type="presOf" srcId="{09E232B9-4A36-4F11-959C-5034C53F218D}" destId="{5A32B40D-52C1-413B-B0C9-A33B4A3E8594}" srcOrd="0" destOrd="0" presId="urn:microsoft.com/office/officeart/2018/2/layout/IconVerticalSolidList"/>
    <dgm:cxn modelId="{E938545A-27D3-478B-8B76-29730970935A}" srcId="{09E232B9-4A36-4F11-959C-5034C53F218D}" destId="{FD9859EB-C4C0-489C-B1E0-E11B7365086D}" srcOrd="3" destOrd="0" parTransId="{EEE96CA4-47C4-4821-AF5A-C58F67F7D213}" sibTransId="{418C97FD-1110-4A31-9AF6-ADFEA7CBC3E0}"/>
    <dgm:cxn modelId="{701651B6-31B9-406E-923F-D961A97EB1A2}" srcId="{09E232B9-4A36-4F11-959C-5034C53F218D}" destId="{F57BCAD9-C11C-4510-811B-E04D2C29C7AF}" srcOrd="4" destOrd="0" parTransId="{4ECD19F1-90F6-4005-9406-42891AAC6FCC}" sibTransId="{0B37F022-1590-4C9B-A664-EC04D5080FC0}"/>
    <dgm:cxn modelId="{3B3166BE-90A0-4640-943C-8F6BE7D0FDDA}" type="presOf" srcId="{6D266E10-A50E-420B-91F8-2E7EB81B79F4}" destId="{810B573B-8EE8-45FD-9548-849E8025914D}" srcOrd="0" destOrd="0" presId="urn:microsoft.com/office/officeart/2018/2/layout/IconVerticalSolidList"/>
    <dgm:cxn modelId="{E63A34B7-7D1B-4D2D-B4FD-EA531321D7B7}" type="presParOf" srcId="{5A32B40D-52C1-413B-B0C9-A33B4A3E8594}" destId="{241D4BBF-D365-4690-B1C3-BA890F7ED217}" srcOrd="0" destOrd="0" presId="urn:microsoft.com/office/officeart/2018/2/layout/IconVerticalSolidList"/>
    <dgm:cxn modelId="{30839515-5724-4147-9B00-83A531B9DF78}" type="presParOf" srcId="{241D4BBF-D365-4690-B1C3-BA890F7ED217}" destId="{C01FCEEA-A6C9-49F0-AC44-F8C7B1AD60F7}" srcOrd="0" destOrd="0" presId="urn:microsoft.com/office/officeart/2018/2/layout/IconVerticalSolidList"/>
    <dgm:cxn modelId="{D5EE5777-A759-4E1C-BD99-E75A49DCF5DB}" type="presParOf" srcId="{241D4BBF-D365-4690-B1C3-BA890F7ED217}" destId="{C6CF13F1-B9AF-411F-A1F3-4C0187E048EB}" srcOrd="1" destOrd="0" presId="urn:microsoft.com/office/officeart/2018/2/layout/IconVerticalSolidList"/>
    <dgm:cxn modelId="{3FD2C607-9DBF-400A-9146-FE3B82DD93B0}" type="presParOf" srcId="{241D4BBF-D365-4690-B1C3-BA890F7ED217}" destId="{3830874F-5349-4FC7-99D0-088627D95970}" srcOrd="2" destOrd="0" presId="urn:microsoft.com/office/officeart/2018/2/layout/IconVerticalSolidList"/>
    <dgm:cxn modelId="{2CA733BF-2164-4D96-B3D9-8E6886FC477F}" type="presParOf" srcId="{241D4BBF-D365-4690-B1C3-BA890F7ED217}" destId="{810B573B-8EE8-45FD-9548-849E8025914D}" srcOrd="3" destOrd="0" presId="urn:microsoft.com/office/officeart/2018/2/layout/IconVerticalSolidList"/>
    <dgm:cxn modelId="{BCA4FFFD-C927-4D5B-BBE3-F7D9E769B742}" type="presParOf" srcId="{5A32B40D-52C1-413B-B0C9-A33B4A3E8594}" destId="{4EDF5426-4902-4377-A021-BC22DF6F50BB}" srcOrd="1" destOrd="0" presId="urn:microsoft.com/office/officeart/2018/2/layout/IconVerticalSolidList"/>
    <dgm:cxn modelId="{2B654DDB-F41F-4F38-8A75-7D2637563429}" type="presParOf" srcId="{5A32B40D-52C1-413B-B0C9-A33B4A3E8594}" destId="{199075E4-37E9-4ACD-A9AB-882C11C0B3BE}" srcOrd="2" destOrd="0" presId="urn:microsoft.com/office/officeart/2018/2/layout/IconVerticalSolidList"/>
    <dgm:cxn modelId="{01DD7BCC-4E5A-472C-8D7C-701DDD8474C1}" type="presParOf" srcId="{199075E4-37E9-4ACD-A9AB-882C11C0B3BE}" destId="{A857A12E-B45C-4F0E-B149-B3A96C8CD760}" srcOrd="0" destOrd="0" presId="urn:microsoft.com/office/officeart/2018/2/layout/IconVerticalSolidList"/>
    <dgm:cxn modelId="{A0F4C5DC-1A6E-469A-9DC7-EA62606F36A6}" type="presParOf" srcId="{199075E4-37E9-4ACD-A9AB-882C11C0B3BE}" destId="{C92B6F35-4765-4BDA-A88D-2613012377F7}" srcOrd="1" destOrd="0" presId="urn:microsoft.com/office/officeart/2018/2/layout/IconVerticalSolidList"/>
    <dgm:cxn modelId="{8081CE8E-B303-46B9-BB41-93DED08A316B}" type="presParOf" srcId="{199075E4-37E9-4ACD-A9AB-882C11C0B3BE}" destId="{BD2AFB41-FE98-4B79-87DE-9080A06A0AC6}" srcOrd="2" destOrd="0" presId="urn:microsoft.com/office/officeart/2018/2/layout/IconVerticalSolidList"/>
    <dgm:cxn modelId="{11116BF3-6EFD-4DA7-B0EA-38DB55A9F037}" type="presParOf" srcId="{199075E4-37E9-4ACD-A9AB-882C11C0B3BE}" destId="{155AB020-B7A7-4A06-829E-3E02E46352C7}" srcOrd="3" destOrd="0" presId="urn:microsoft.com/office/officeart/2018/2/layout/IconVerticalSolidList"/>
    <dgm:cxn modelId="{5394B33C-9F60-4C3D-A977-23C6C6246655}" type="presParOf" srcId="{5A32B40D-52C1-413B-B0C9-A33B4A3E8594}" destId="{EEAA2211-DD96-4818-8AAE-2AB0CFFF2BBE}" srcOrd="3" destOrd="0" presId="urn:microsoft.com/office/officeart/2018/2/layout/IconVerticalSolidList"/>
    <dgm:cxn modelId="{E40510CA-C04E-442E-8152-6BCAB096E685}" type="presParOf" srcId="{5A32B40D-52C1-413B-B0C9-A33B4A3E8594}" destId="{918E094D-0644-4E2B-96EF-B1DEA1B6A8CD}" srcOrd="4" destOrd="0" presId="urn:microsoft.com/office/officeart/2018/2/layout/IconVerticalSolidList"/>
    <dgm:cxn modelId="{60BD446F-0BD7-4707-89AD-0E83298DFD48}" type="presParOf" srcId="{918E094D-0644-4E2B-96EF-B1DEA1B6A8CD}" destId="{50E8DD1D-EFD1-454D-A64D-EFA1D47D4957}" srcOrd="0" destOrd="0" presId="urn:microsoft.com/office/officeart/2018/2/layout/IconVerticalSolidList"/>
    <dgm:cxn modelId="{3C9983F7-1395-4B87-ACE2-DEFFD313A688}" type="presParOf" srcId="{918E094D-0644-4E2B-96EF-B1DEA1B6A8CD}" destId="{36900DAD-0A21-44AD-BA8D-2D2E25E3533B}" srcOrd="1" destOrd="0" presId="urn:microsoft.com/office/officeart/2018/2/layout/IconVerticalSolidList"/>
    <dgm:cxn modelId="{316E307F-C4FE-4E82-A07B-B0B097733A59}" type="presParOf" srcId="{918E094D-0644-4E2B-96EF-B1DEA1B6A8CD}" destId="{ABACD67D-71A4-453C-A459-3ABD7AB7162B}" srcOrd="2" destOrd="0" presId="urn:microsoft.com/office/officeart/2018/2/layout/IconVerticalSolidList"/>
    <dgm:cxn modelId="{F920C0C3-B786-48FF-B53F-010D8298FDAF}" type="presParOf" srcId="{918E094D-0644-4E2B-96EF-B1DEA1B6A8CD}" destId="{E212705F-FB5F-4043-9143-F5A61A21427B}" srcOrd="3" destOrd="0" presId="urn:microsoft.com/office/officeart/2018/2/layout/IconVerticalSolidList"/>
    <dgm:cxn modelId="{664C0AF5-214B-4B06-AD1A-363703BC10C9}" type="presParOf" srcId="{5A32B40D-52C1-413B-B0C9-A33B4A3E8594}" destId="{EE425255-7698-4592-89C6-B15988486175}" srcOrd="5" destOrd="0" presId="urn:microsoft.com/office/officeart/2018/2/layout/IconVerticalSolidList"/>
    <dgm:cxn modelId="{C3DCC826-2A26-485E-882B-318A9A311067}" type="presParOf" srcId="{5A32B40D-52C1-413B-B0C9-A33B4A3E8594}" destId="{D18ED717-4A18-4484-BA78-BE407B1B294F}" srcOrd="6" destOrd="0" presId="urn:microsoft.com/office/officeart/2018/2/layout/IconVerticalSolidList"/>
    <dgm:cxn modelId="{A513B70D-C88F-4CFF-B270-C387034A6FB7}" type="presParOf" srcId="{D18ED717-4A18-4484-BA78-BE407B1B294F}" destId="{37314F22-94BE-47B1-8CE2-5E8849A80C1D}" srcOrd="0" destOrd="0" presId="urn:microsoft.com/office/officeart/2018/2/layout/IconVerticalSolidList"/>
    <dgm:cxn modelId="{9A200515-CCA5-4B19-81BC-17A517A3861C}" type="presParOf" srcId="{D18ED717-4A18-4484-BA78-BE407B1B294F}" destId="{32D6E587-4867-43F1-B1C0-1855FEEFDBEB}" srcOrd="1" destOrd="0" presId="urn:microsoft.com/office/officeart/2018/2/layout/IconVerticalSolidList"/>
    <dgm:cxn modelId="{CF577EB4-6B39-4410-B01A-B057B582AA7E}" type="presParOf" srcId="{D18ED717-4A18-4484-BA78-BE407B1B294F}" destId="{B8949140-B538-4423-9818-9A91AA0B074C}" srcOrd="2" destOrd="0" presId="urn:microsoft.com/office/officeart/2018/2/layout/IconVerticalSolidList"/>
    <dgm:cxn modelId="{28773448-DC78-46B0-AEAA-18BF5908F267}" type="presParOf" srcId="{D18ED717-4A18-4484-BA78-BE407B1B294F}" destId="{91342416-2E87-40EF-9048-693E429ABE66}" srcOrd="3" destOrd="0" presId="urn:microsoft.com/office/officeart/2018/2/layout/IconVerticalSolidList"/>
    <dgm:cxn modelId="{42C68713-99B9-447F-ABCC-9ED4BA580329}" type="presParOf" srcId="{5A32B40D-52C1-413B-B0C9-A33B4A3E8594}" destId="{39CB33F0-5920-449A-ADAE-BC51D01F06CA}" srcOrd="7" destOrd="0" presId="urn:microsoft.com/office/officeart/2018/2/layout/IconVerticalSolidList"/>
    <dgm:cxn modelId="{42B1D8A7-0EFB-473B-BE81-0A330BB46CF4}" type="presParOf" srcId="{5A32B40D-52C1-413B-B0C9-A33B4A3E8594}" destId="{15EA38FD-97BB-494F-8F91-DA33A9468021}" srcOrd="8" destOrd="0" presId="urn:microsoft.com/office/officeart/2018/2/layout/IconVerticalSolidList"/>
    <dgm:cxn modelId="{0DBCB02F-EC68-41B3-A9E2-4553B70FD598}" type="presParOf" srcId="{15EA38FD-97BB-494F-8F91-DA33A9468021}" destId="{FF380434-10F4-4337-BF9E-DDBE174A104D}" srcOrd="0" destOrd="0" presId="urn:microsoft.com/office/officeart/2018/2/layout/IconVerticalSolidList"/>
    <dgm:cxn modelId="{FBD9985D-2708-4191-BAF0-ACA7DD08D018}" type="presParOf" srcId="{15EA38FD-97BB-494F-8F91-DA33A9468021}" destId="{155F7EF8-E440-461D-84D7-A3FF40136D5F}" srcOrd="1" destOrd="0" presId="urn:microsoft.com/office/officeart/2018/2/layout/IconVerticalSolidList"/>
    <dgm:cxn modelId="{08AC0CBA-AE29-4383-A4C0-0EF645A1D835}" type="presParOf" srcId="{15EA38FD-97BB-494F-8F91-DA33A9468021}" destId="{40D74173-CB9F-44D1-B7B7-00AA1E62EFC3}" srcOrd="2" destOrd="0" presId="urn:microsoft.com/office/officeart/2018/2/layout/IconVerticalSolidList"/>
    <dgm:cxn modelId="{EAD61606-1ED3-4A26-ABAA-2970B6E449F8}" type="presParOf" srcId="{15EA38FD-97BB-494F-8F91-DA33A9468021}" destId="{6F46BC75-FEAA-419A-8F2C-34900EDE0FB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75CD41-A08F-4D09-B3FE-9807E0B807B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F89C645-3EAD-4E7E-819F-84F18DCC5399}">
      <dgm:prSet/>
      <dgm:spPr/>
      <dgm:t>
        <a:bodyPr/>
        <a:lstStyle/>
        <a:p>
          <a:r>
            <a:rPr lang="en-GB"/>
            <a:t>All requests will go through and be held in the portal- easy to find- single front door.</a:t>
          </a:r>
          <a:endParaRPr lang="en-US"/>
        </a:p>
      </dgm:t>
    </dgm:pt>
    <dgm:pt modelId="{11AAE2F6-7B30-4BA2-8223-925DF2176ED9}" type="parTrans" cxnId="{DC3D4F73-0DDD-4692-B89A-AEDE999AC93B}">
      <dgm:prSet/>
      <dgm:spPr/>
      <dgm:t>
        <a:bodyPr/>
        <a:lstStyle/>
        <a:p>
          <a:endParaRPr lang="en-US"/>
        </a:p>
      </dgm:t>
    </dgm:pt>
    <dgm:pt modelId="{2C70F050-E7C1-436E-AD2F-92FF3813CB41}" type="sibTrans" cxnId="{DC3D4F73-0DDD-4692-B89A-AEDE999AC93B}">
      <dgm:prSet/>
      <dgm:spPr/>
      <dgm:t>
        <a:bodyPr/>
        <a:lstStyle/>
        <a:p>
          <a:endParaRPr lang="en-US"/>
        </a:p>
      </dgm:t>
    </dgm:pt>
    <dgm:pt modelId="{64269982-7721-4B5A-BB5B-B8297074A036}">
      <dgm:prSet/>
      <dgm:spPr/>
      <dgm:t>
        <a:bodyPr/>
        <a:lstStyle/>
        <a:p>
          <a:r>
            <a:rPr lang="en-GB"/>
            <a:t>Instant acknowledgement of request sent to the referrer</a:t>
          </a:r>
          <a:endParaRPr lang="en-US"/>
        </a:p>
      </dgm:t>
    </dgm:pt>
    <dgm:pt modelId="{7F2B8ACD-BA61-4BC2-AE8D-F729D02671D3}" type="parTrans" cxnId="{9F9F8BAD-0140-451A-968B-7360866EB591}">
      <dgm:prSet/>
      <dgm:spPr/>
      <dgm:t>
        <a:bodyPr/>
        <a:lstStyle/>
        <a:p>
          <a:endParaRPr lang="en-US"/>
        </a:p>
      </dgm:t>
    </dgm:pt>
    <dgm:pt modelId="{819A72FE-3C60-49F0-B7D8-756FF26B6B75}" type="sibTrans" cxnId="{9F9F8BAD-0140-451A-968B-7360866EB591}">
      <dgm:prSet/>
      <dgm:spPr/>
      <dgm:t>
        <a:bodyPr/>
        <a:lstStyle/>
        <a:p>
          <a:endParaRPr lang="en-US"/>
        </a:p>
      </dgm:t>
    </dgm:pt>
    <dgm:pt modelId="{E648204A-585E-4F5A-AF8B-034000D11742}">
      <dgm:prSet/>
      <dgm:spPr/>
      <dgm:t>
        <a:bodyPr/>
        <a:lstStyle/>
        <a:p>
          <a:r>
            <a:rPr lang="en-GB"/>
            <a:t>The Portal can be used to request advice from professionals, who will submit responses via the portal</a:t>
          </a:r>
          <a:endParaRPr lang="en-US"/>
        </a:p>
      </dgm:t>
    </dgm:pt>
    <dgm:pt modelId="{705BF928-8EF7-4CA6-AB1F-7BC840779A82}" type="parTrans" cxnId="{E5E0DE57-290E-4E82-8082-E74BE0102ED2}">
      <dgm:prSet/>
      <dgm:spPr/>
      <dgm:t>
        <a:bodyPr/>
        <a:lstStyle/>
        <a:p>
          <a:endParaRPr lang="en-US"/>
        </a:p>
      </dgm:t>
    </dgm:pt>
    <dgm:pt modelId="{C7C47F6D-988C-4FC3-9C0D-6EB06DC8626C}" type="sibTrans" cxnId="{E5E0DE57-290E-4E82-8082-E74BE0102ED2}">
      <dgm:prSet/>
      <dgm:spPr/>
      <dgm:t>
        <a:bodyPr/>
        <a:lstStyle/>
        <a:p>
          <a:endParaRPr lang="en-US"/>
        </a:p>
      </dgm:t>
    </dgm:pt>
    <dgm:pt modelId="{B80AD459-DC78-4BC8-B9FA-E9D5CC1A3DBA}">
      <dgm:prSet/>
      <dgm:spPr/>
      <dgm:t>
        <a:bodyPr/>
        <a:lstStyle/>
        <a:p>
          <a:r>
            <a:rPr lang="en-GB"/>
            <a:t>Portal will chase professional information to try and keep within timelines of the assessment process</a:t>
          </a:r>
          <a:endParaRPr lang="en-US"/>
        </a:p>
      </dgm:t>
    </dgm:pt>
    <dgm:pt modelId="{DE4BF26D-0AAA-47ED-982E-B8DCD7EB5CE2}" type="parTrans" cxnId="{69DB6E6B-0F42-425A-8147-E6BFFF8588C0}">
      <dgm:prSet/>
      <dgm:spPr/>
      <dgm:t>
        <a:bodyPr/>
        <a:lstStyle/>
        <a:p>
          <a:endParaRPr lang="en-US"/>
        </a:p>
      </dgm:t>
    </dgm:pt>
    <dgm:pt modelId="{DFD4A4F4-E1CD-4753-B3A7-92B88FC5E293}" type="sibTrans" cxnId="{69DB6E6B-0F42-425A-8147-E6BFFF8588C0}">
      <dgm:prSet/>
      <dgm:spPr/>
      <dgm:t>
        <a:bodyPr/>
        <a:lstStyle/>
        <a:p>
          <a:endParaRPr lang="en-US"/>
        </a:p>
      </dgm:t>
    </dgm:pt>
    <dgm:pt modelId="{2603EDDB-1C14-44A8-AC2B-4E97A1D98FF7}">
      <dgm:prSet/>
      <dgm:spPr/>
      <dgm:t>
        <a:bodyPr/>
        <a:lstStyle/>
        <a:p>
          <a:r>
            <a:rPr lang="en-GB"/>
            <a:t>Parents can access the portal to see what stage the EHCP is in the assessment process </a:t>
          </a:r>
          <a:endParaRPr lang="en-US"/>
        </a:p>
      </dgm:t>
    </dgm:pt>
    <dgm:pt modelId="{31D9323F-F88B-4BF4-81F1-E98ECF99AE87}" type="parTrans" cxnId="{A5C452A8-4A5D-4D1E-94A5-ED79389634A9}">
      <dgm:prSet/>
      <dgm:spPr/>
      <dgm:t>
        <a:bodyPr/>
        <a:lstStyle/>
        <a:p>
          <a:endParaRPr lang="en-US"/>
        </a:p>
      </dgm:t>
    </dgm:pt>
    <dgm:pt modelId="{6CEABAD3-24D4-4327-BC54-A20F9098014B}" type="sibTrans" cxnId="{A5C452A8-4A5D-4D1E-94A5-ED79389634A9}">
      <dgm:prSet/>
      <dgm:spPr/>
      <dgm:t>
        <a:bodyPr/>
        <a:lstStyle/>
        <a:p>
          <a:endParaRPr lang="en-US"/>
        </a:p>
      </dgm:t>
    </dgm:pt>
    <dgm:pt modelId="{ABF69979-5E0C-46D5-9F2F-CD4B11C8912E}">
      <dgm:prSet/>
      <dgm:spPr/>
      <dgm:t>
        <a:bodyPr/>
        <a:lstStyle/>
        <a:p>
          <a:r>
            <a:rPr lang="en-GB"/>
            <a:t>Parents can see the advice submitted from professionals</a:t>
          </a:r>
          <a:endParaRPr lang="en-US"/>
        </a:p>
      </dgm:t>
    </dgm:pt>
    <dgm:pt modelId="{47A173C6-C192-470D-90B2-4869804675F1}" type="parTrans" cxnId="{ED16397C-076D-4041-8C5B-B62D17C15A2E}">
      <dgm:prSet/>
      <dgm:spPr/>
      <dgm:t>
        <a:bodyPr/>
        <a:lstStyle/>
        <a:p>
          <a:endParaRPr lang="en-US"/>
        </a:p>
      </dgm:t>
    </dgm:pt>
    <dgm:pt modelId="{87169A63-5233-43FD-8E63-8F1D69911AF6}" type="sibTrans" cxnId="{ED16397C-076D-4041-8C5B-B62D17C15A2E}">
      <dgm:prSet/>
      <dgm:spPr/>
      <dgm:t>
        <a:bodyPr/>
        <a:lstStyle/>
        <a:p>
          <a:endParaRPr lang="en-US"/>
        </a:p>
      </dgm:t>
    </dgm:pt>
    <dgm:pt modelId="{CF4E1D72-23CB-4DFD-A5F0-AFB307911D4C}">
      <dgm:prSet/>
      <dgm:spPr/>
      <dgm:t>
        <a:bodyPr/>
        <a:lstStyle/>
        <a:p>
          <a:r>
            <a:rPr lang="en-GB"/>
            <a:t>Information from the assessment process can populate the EHCP draft- which will save time for the SEND Team </a:t>
          </a:r>
          <a:endParaRPr lang="en-US"/>
        </a:p>
      </dgm:t>
    </dgm:pt>
    <dgm:pt modelId="{08D9AA32-796D-40C7-B5A5-8610B2775A6E}" type="parTrans" cxnId="{239AEA91-F50B-4EC5-8F1C-7C2FF71764AE}">
      <dgm:prSet/>
      <dgm:spPr/>
      <dgm:t>
        <a:bodyPr/>
        <a:lstStyle/>
        <a:p>
          <a:endParaRPr lang="en-US"/>
        </a:p>
      </dgm:t>
    </dgm:pt>
    <dgm:pt modelId="{3D9827EC-49DD-4313-9AD7-611CDA03E03D}" type="sibTrans" cxnId="{239AEA91-F50B-4EC5-8F1C-7C2FF71764AE}">
      <dgm:prSet/>
      <dgm:spPr/>
      <dgm:t>
        <a:bodyPr/>
        <a:lstStyle/>
        <a:p>
          <a:endParaRPr lang="en-US"/>
        </a:p>
      </dgm:t>
    </dgm:pt>
    <dgm:pt modelId="{9AA19AA2-152E-40DE-A88C-0E5BB46E8D02}">
      <dgm:prSet/>
      <dgm:spPr/>
      <dgm:t>
        <a:bodyPr/>
        <a:lstStyle/>
        <a:p>
          <a:r>
            <a:rPr lang="en-GB"/>
            <a:t>Plans can be sent out via the portal- don’t need to use the secure email. And parent comments can  come back through the portal</a:t>
          </a:r>
          <a:endParaRPr lang="en-US"/>
        </a:p>
      </dgm:t>
    </dgm:pt>
    <dgm:pt modelId="{96644C67-532E-4B1C-89EE-D39302368975}" type="parTrans" cxnId="{790F96C4-29CC-4B7F-89D1-D55D35D73542}">
      <dgm:prSet/>
      <dgm:spPr/>
      <dgm:t>
        <a:bodyPr/>
        <a:lstStyle/>
        <a:p>
          <a:endParaRPr lang="en-US"/>
        </a:p>
      </dgm:t>
    </dgm:pt>
    <dgm:pt modelId="{B8E798E3-390E-40E7-BAFE-2CA7295E8634}" type="sibTrans" cxnId="{790F96C4-29CC-4B7F-89D1-D55D35D73542}">
      <dgm:prSet/>
      <dgm:spPr/>
      <dgm:t>
        <a:bodyPr/>
        <a:lstStyle/>
        <a:p>
          <a:endParaRPr lang="en-US"/>
        </a:p>
      </dgm:t>
    </dgm:pt>
    <dgm:pt modelId="{42CFB24E-18F0-4153-B7D9-18F584BFA07B}">
      <dgm:prSet/>
      <dgm:spPr/>
      <dgm:t>
        <a:bodyPr/>
        <a:lstStyle/>
        <a:p>
          <a:r>
            <a:rPr lang="en-GB"/>
            <a:t>All CYP Documentation will be saved in Capita in the chronology for the child- one place to save all child information.</a:t>
          </a:r>
          <a:endParaRPr lang="en-US"/>
        </a:p>
      </dgm:t>
    </dgm:pt>
    <dgm:pt modelId="{60438F03-F484-4EBD-AD50-D175D5C85E2E}" type="parTrans" cxnId="{B374B054-98CF-46DC-B220-9A6C48F895D7}">
      <dgm:prSet/>
      <dgm:spPr/>
      <dgm:t>
        <a:bodyPr/>
        <a:lstStyle/>
        <a:p>
          <a:endParaRPr lang="en-US"/>
        </a:p>
      </dgm:t>
    </dgm:pt>
    <dgm:pt modelId="{B4A362D1-8F78-48C7-91EB-C58AED25045F}" type="sibTrans" cxnId="{B374B054-98CF-46DC-B220-9A6C48F895D7}">
      <dgm:prSet/>
      <dgm:spPr/>
      <dgm:t>
        <a:bodyPr/>
        <a:lstStyle/>
        <a:p>
          <a:endParaRPr lang="en-US"/>
        </a:p>
      </dgm:t>
    </dgm:pt>
    <dgm:pt modelId="{8609C87B-85FE-4738-AACB-513723A64482}" type="pres">
      <dgm:prSet presAssocID="{C275CD41-A08F-4D09-B3FE-9807E0B807B5}" presName="linear" presStyleCnt="0">
        <dgm:presLayoutVars>
          <dgm:animLvl val="lvl"/>
          <dgm:resizeHandles val="exact"/>
        </dgm:presLayoutVars>
      </dgm:prSet>
      <dgm:spPr/>
    </dgm:pt>
    <dgm:pt modelId="{CC56209F-226D-463F-9355-80F3589215CE}" type="pres">
      <dgm:prSet presAssocID="{8F89C645-3EAD-4E7E-819F-84F18DCC5399}" presName="parentText" presStyleLbl="node1" presStyleIdx="0" presStyleCnt="9">
        <dgm:presLayoutVars>
          <dgm:chMax val="0"/>
          <dgm:bulletEnabled val="1"/>
        </dgm:presLayoutVars>
      </dgm:prSet>
      <dgm:spPr/>
    </dgm:pt>
    <dgm:pt modelId="{5EFFB798-EBA3-4F59-8B67-708C0D5B0821}" type="pres">
      <dgm:prSet presAssocID="{2C70F050-E7C1-436E-AD2F-92FF3813CB41}" presName="spacer" presStyleCnt="0"/>
      <dgm:spPr/>
    </dgm:pt>
    <dgm:pt modelId="{35A79B50-32D8-45F6-ABCB-781B86F2D16D}" type="pres">
      <dgm:prSet presAssocID="{64269982-7721-4B5A-BB5B-B8297074A036}" presName="parentText" presStyleLbl="node1" presStyleIdx="1" presStyleCnt="9">
        <dgm:presLayoutVars>
          <dgm:chMax val="0"/>
          <dgm:bulletEnabled val="1"/>
        </dgm:presLayoutVars>
      </dgm:prSet>
      <dgm:spPr/>
    </dgm:pt>
    <dgm:pt modelId="{FBD555A7-F21E-4F17-AB2C-43A2A8D0C342}" type="pres">
      <dgm:prSet presAssocID="{819A72FE-3C60-49F0-B7D8-756FF26B6B75}" presName="spacer" presStyleCnt="0"/>
      <dgm:spPr/>
    </dgm:pt>
    <dgm:pt modelId="{090B6D57-872D-465E-9632-437A2E1687BA}" type="pres">
      <dgm:prSet presAssocID="{E648204A-585E-4F5A-AF8B-034000D11742}" presName="parentText" presStyleLbl="node1" presStyleIdx="2" presStyleCnt="9">
        <dgm:presLayoutVars>
          <dgm:chMax val="0"/>
          <dgm:bulletEnabled val="1"/>
        </dgm:presLayoutVars>
      </dgm:prSet>
      <dgm:spPr/>
    </dgm:pt>
    <dgm:pt modelId="{8F9A90AC-46E1-445A-8404-55882A08EA82}" type="pres">
      <dgm:prSet presAssocID="{C7C47F6D-988C-4FC3-9C0D-6EB06DC8626C}" presName="spacer" presStyleCnt="0"/>
      <dgm:spPr/>
    </dgm:pt>
    <dgm:pt modelId="{9F7A2C5A-A8FB-4A25-B2EF-344EC3BC7BED}" type="pres">
      <dgm:prSet presAssocID="{B80AD459-DC78-4BC8-B9FA-E9D5CC1A3DBA}" presName="parentText" presStyleLbl="node1" presStyleIdx="3" presStyleCnt="9">
        <dgm:presLayoutVars>
          <dgm:chMax val="0"/>
          <dgm:bulletEnabled val="1"/>
        </dgm:presLayoutVars>
      </dgm:prSet>
      <dgm:spPr/>
    </dgm:pt>
    <dgm:pt modelId="{B374DD7D-BA98-47BE-8F41-2A374DA1D0F2}" type="pres">
      <dgm:prSet presAssocID="{DFD4A4F4-E1CD-4753-B3A7-92B88FC5E293}" presName="spacer" presStyleCnt="0"/>
      <dgm:spPr/>
    </dgm:pt>
    <dgm:pt modelId="{8C583AD2-677D-4A52-9BEE-862C3FAB58AF}" type="pres">
      <dgm:prSet presAssocID="{2603EDDB-1C14-44A8-AC2B-4E97A1D98FF7}" presName="parentText" presStyleLbl="node1" presStyleIdx="4" presStyleCnt="9">
        <dgm:presLayoutVars>
          <dgm:chMax val="0"/>
          <dgm:bulletEnabled val="1"/>
        </dgm:presLayoutVars>
      </dgm:prSet>
      <dgm:spPr/>
    </dgm:pt>
    <dgm:pt modelId="{F417C0D0-872C-4B69-A627-35E9D1A70CA0}" type="pres">
      <dgm:prSet presAssocID="{6CEABAD3-24D4-4327-BC54-A20F9098014B}" presName="spacer" presStyleCnt="0"/>
      <dgm:spPr/>
    </dgm:pt>
    <dgm:pt modelId="{12EDFDF6-7E7E-45DD-85D2-307BF1A428CB}" type="pres">
      <dgm:prSet presAssocID="{ABF69979-5E0C-46D5-9F2F-CD4B11C8912E}" presName="parentText" presStyleLbl="node1" presStyleIdx="5" presStyleCnt="9">
        <dgm:presLayoutVars>
          <dgm:chMax val="0"/>
          <dgm:bulletEnabled val="1"/>
        </dgm:presLayoutVars>
      </dgm:prSet>
      <dgm:spPr/>
    </dgm:pt>
    <dgm:pt modelId="{3FEC3D8D-FD3C-4DA5-BBBF-D56FBB03BAC3}" type="pres">
      <dgm:prSet presAssocID="{87169A63-5233-43FD-8E63-8F1D69911AF6}" presName="spacer" presStyleCnt="0"/>
      <dgm:spPr/>
    </dgm:pt>
    <dgm:pt modelId="{FD581F00-70DC-4B87-8C7A-6B0902608B5B}" type="pres">
      <dgm:prSet presAssocID="{CF4E1D72-23CB-4DFD-A5F0-AFB307911D4C}" presName="parentText" presStyleLbl="node1" presStyleIdx="6" presStyleCnt="9">
        <dgm:presLayoutVars>
          <dgm:chMax val="0"/>
          <dgm:bulletEnabled val="1"/>
        </dgm:presLayoutVars>
      </dgm:prSet>
      <dgm:spPr/>
    </dgm:pt>
    <dgm:pt modelId="{F9D9A6BC-90A2-4936-91BF-BBB4218CBD58}" type="pres">
      <dgm:prSet presAssocID="{3D9827EC-49DD-4313-9AD7-611CDA03E03D}" presName="spacer" presStyleCnt="0"/>
      <dgm:spPr/>
    </dgm:pt>
    <dgm:pt modelId="{2B361179-948C-4C41-99A0-BA37696A391B}" type="pres">
      <dgm:prSet presAssocID="{9AA19AA2-152E-40DE-A88C-0E5BB46E8D02}" presName="parentText" presStyleLbl="node1" presStyleIdx="7" presStyleCnt="9">
        <dgm:presLayoutVars>
          <dgm:chMax val="0"/>
          <dgm:bulletEnabled val="1"/>
        </dgm:presLayoutVars>
      </dgm:prSet>
      <dgm:spPr/>
    </dgm:pt>
    <dgm:pt modelId="{C5DD42D1-7000-43A7-AD2D-904D17B5012D}" type="pres">
      <dgm:prSet presAssocID="{B8E798E3-390E-40E7-BAFE-2CA7295E8634}" presName="spacer" presStyleCnt="0"/>
      <dgm:spPr/>
    </dgm:pt>
    <dgm:pt modelId="{76920166-CCFC-4106-A1FA-7607BFF793CD}" type="pres">
      <dgm:prSet presAssocID="{42CFB24E-18F0-4153-B7D9-18F584BFA07B}" presName="parentText" presStyleLbl="node1" presStyleIdx="8" presStyleCnt="9">
        <dgm:presLayoutVars>
          <dgm:chMax val="0"/>
          <dgm:bulletEnabled val="1"/>
        </dgm:presLayoutVars>
      </dgm:prSet>
      <dgm:spPr/>
    </dgm:pt>
  </dgm:ptLst>
  <dgm:cxnLst>
    <dgm:cxn modelId="{33F71B33-1554-4C89-814A-D718FB0775AA}" type="presOf" srcId="{CF4E1D72-23CB-4DFD-A5F0-AFB307911D4C}" destId="{FD581F00-70DC-4B87-8C7A-6B0902608B5B}" srcOrd="0" destOrd="0" presId="urn:microsoft.com/office/officeart/2005/8/layout/vList2"/>
    <dgm:cxn modelId="{11DA5F62-2C8F-43E0-AF97-16A4A288FA2B}" type="presOf" srcId="{ABF69979-5E0C-46D5-9F2F-CD4B11C8912E}" destId="{12EDFDF6-7E7E-45DD-85D2-307BF1A428CB}" srcOrd="0" destOrd="0" presId="urn:microsoft.com/office/officeart/2005/8/layout/vList2"/>
    <dgm:cxn modelId="{69DB6E6B-0F42-425A-8147-E6BFFF8588C0}" srcId="{C275CD41-A08F-4D09-B3FE-9807E0B807B5}" destId="{B80AD459-DC78-4BC8-B9FA-E9D5CC1A3DBA}" srcOrd="3" destOrd="0" parTransId="{DE4BF26D-0AAA-47ED-982E-B8DCD7EB5CE2}" sibTransId="{DFD4A4F4-E1CD-4753-B3A7-92B88FC5E293}"/>
    <dgm:cxn modelId="{4A27ED6E-EB72-4CAC-A8CF-97FFF49C3629}" type="presOf" srcId="{C275CD41-A08F-4D09-B3FE-9807E0B807B5}" destId="{8609C87B-85FE-4738-AACB-513723A64482}" srcOrd="0" destOrd="0" presId="urn:microsoft.com/office/officeart/2005/8/layout/vList2"/>
    <dgm:cxn modelId="{52624253-A2F7-4F5D-8980-A87A62002FD1}" type="presOf" srcId="{E648204A-585E-4F5A-AF8B-034000D11742}" destId="{090B6D57-872D-465E-9632-437A2E1687BA}" srcOrd="0" destOrd="0" presId="urn:microsoft.com/office/officeart/2005/8/layout/vList2"/>
    <dgm:cxn modelId="{DC3D4F73-0DDD-4692-B89A-AEDE999AC93B}" srcId="{C275CD41-A08F-4D09-B3FE-9807E0B807B5}" destId="{8F89C645-3EAD-4E7E-819F-84F18DCC5399}" srcOrd="0" destOrd="0" parTransId="{11AAE2F6-7B30-4BA2-8223-925DF2176ED9}" sibTransId="{2C70F050-E7C1-436E-AD2F-92FF3813CB41}"/>
    <dgm:cxn modelId="{B374B054-98CF-46DC-B220-9A6C48F895D7}" srcId="{C275CD41-A08F-4D09-B3FE-9807E0B807B5}" destId="{42CFB24E-18F0-4153-B7D9-18F584BFA07B}" srcOrd="8" destOrd="0" parTransId="{60438F03-F484-4EBD-AD50-D175D5C85E2E}" sibTransId="{B4A362D1-8F78-48C7-91EB-C58AED25045F}"/>
    <dgm:cxn modelId="{E5E0DE57-290E-4E82-8082-E74BE0102ED2}" srcId="{C275CD41-A08F-4D09-B3FE-9807E0B807B5}" destId="{E648204A-585E-4F5A-AF8B-034000D11742}" srcOrd="2" destOrd="0" parTransId="{705BF928-8EF7-4CA6-AB1F-7BC840779A82}" sibTransId="{C7C47F6D-988C-4FC3-9C0D-6EB06DC8626C}"/>
    <dgm:cxn modelId="{ED16397C-076D-4041-8C5B-B62D17C15A2E}" srcId="{C275CD41-A08F-4D09-B3FE-9807E0B807B5}" destId="{ABF69979-5E0C-46D5-9F2F-CD4B11C8912E}" srcOrd="5" destOrd="0" parTransId="{47A173C6-C192-470D-90B2-4869804675F1}" sibTransId="{87169A63-5233-43FD-8E63-8F1D69911AF6}"/>
    <dgm:cxn modelId="{6526D882-8880-4308-ABF8-EC31E4664F77}" type="presOf" srcId="{B80AD459-DC78-4BC8-B9FA-E9D5CC1A3DBA}" destId="{9F7A2C5A-A8FB-4A25-B2EF-344EC3BC7BED}" srcOrd="0" destOrd="0" presId="urn:microsoft.com/office/officeart/2005/8/layout/vList2"/>
    <dgm:cxn modelId="{C739C485-B8A5-40D2-A2F9-DF4ECB3399F2}" type="presOf" srcId="{2603EDDB-1C14-44A8-AC2B-4E97A1D98FF7}" destId="{8C583AD2-677D-4A52-9BEE-862C3FAB58AF}" srcOrd="0" destOrd="0" presId="urn:microsoft.com/office/officeart/2005/8/layout/vList2"/>
    <dgm:cxn modelId="{239AEA91-F50B-4EC5-8F1C-7C2FF71764AE}" srcId="{C275CD41-A08F-4D09-B3FE-9807E0B807B5}" destId="{CF4E1D72-23CB-4DFD-A5F0-AFB307911D4C}" srcOrd="6" destOrd="0" parTransId="{08D9AA32-796D-40C7-B5A5-8610B2775A6E}" sibTransId="{3D9827EC-49DD-4313-9AD7-611CDA03E03D}"/>
    <dgm:cxn modelId="{227BAE96-2FC1-4582-B42C-B6EEB83C40A5}" type="presOf" srcId="{64269982-7721-4B5A-BB5B-B8297074A036}" destId="{35A79B50-32D8-45F6-ABCB-781B86F2D16D}" srcOrd="0" destOrd="0" presId="urn:microsoft.com/office/officeart/2005/8/layout/vList2"/>
    <dgm:cxn modelId="{A5C452A8-4A5D-4D1E-94A5-ED79389634A9}" srcId="{C275CD41-A08F-4D09-B3FE-9807E0B807B5}" destId="{2603EDDB-1C14-44A8-AC2B-4E97A1D98FF7}" srcOrd="4" destOrd="0" parTransId="{31D9323F-F88B-4BF4-81F1-E98ECF99AE87}" sibTransId="{6CEABAD3-24D4-4327-BC54-A20F9098014B}"/>
    <dgm:cxn modelId="{9F9F8BAD-0140-451A-968B-7360866EB591}" srcId="{C275CD41-A08F-4D09-B3FE-9807E0B807B5}" destId="{64269982-7721-4B5A-BB5B-B8297074A036}" srcOrd="1" destOrd="0" parTransId="{7F2B8ACD-BA61-4BC2-AE8D-F729D02671D3}" sibTransId="{819A72FE-3C60-49F0-B7D8-756FF26B6B75}"/>
    <dgm:cxn modelId="{790F96C4-29CC-4B7F-89D1-D55D35D73542}" srcId="{C275CD41-A08F-4D09-B3FE-9807E0B807B5}" destId="{9AA19AA2-152E-40DE-A88C-0E5BB46E8D02}" srcOrd="7" destOrd="0" parTransId="{96644C67-532E-4B1C-89EE-D39302368975}" sibTransId="{B8E798E3-390E-40E7-BAFE-2CA7295E8634}"/>
    <dgm:cxn modelId="{7EC828D1-3194-4B01-9899-DDBE5E94D981}" type="presOf" srcId="{42CFB24E-18F0-4153-B7D9-18F584BFA07B}" destId="{76920166-CCFC-4106-A1FA-7607BFF793CD}" srcOrd="0" destOrd="0" presId="urn:microsoft.com/office/officeart/2005/8/layout/vList2"/>
    <dgm:cxn modelId="{CF443FEB-0770-42E1-9312-AF1E3D413F9C}" type="presOf" srcId="{8F89C645-3EAD-4E7E-819F-84F18DCC5399}" destId="{CC56209F-226D-463F-9355-80F3589215CE}" srcOrd="0" destOrd="0" presId="urn:microsoft.com/office/officeart/2005/8/layout/vList2"/>
    <dgm:cxn modelId="{BCC5CFEC-C76F-46B5-A956-DD849560A176}" type="presOf" srcId="{9AA19AA2-152E-40DE-A88C-0E5BB46E8D02}" destId="{2B361179-948C-4C41-99A0-BA37696A391B}" srcOrd="0" destOrd="0" presId="urn:microsoft.com/office/officeart/2005/8/layout/vList2"/>
    <dgm:cxn modelId="{0687AD28-A96F-4BC5-9188-582DCEC761DA}" type="presParOf" srcId="{8609C87B-85FE-4738-AACB-513723A64482}" destId="{CC56209F-226D-463F-9355-80F3589215CE}" srcOrd="0" destOrd="0" presId="urn:microsoft.com/office/officeart/2005/8/layout/vList2"/>
    <dgm:cxn modelId="{3D746054-C73F-41C4-95AA-A9357FE55D48}" type="presParOf" srcId="{8609C87B-85FE-4738-AACB-513723A64482}" destId="{5EFFB798-EBA3-4F59-8B67-708C0D5B0821}" srcOrd="1" destOrd="0" presId="urn:microsoft.com/office/officeart/2005/8/layout/vList2"/>
    <dgm:cxn modelId="{6020A067-251D-4249-8255-73ACFEC218AD}" type="presParOf" srcId="{8609C87B-85FE-4738-AACB-513723A64482}" destId="{35A79B50-32D8-45F6-ABCB-781B86F2D16D}" srcOrd="2" destOrd="0" presId="urn:microsoft.com/office/officeart/2005/8/layout/vList2"/>
    <dgm:cxn modelId="{42ACFD62-0E66-4887-8970-2F864AA0DB2C}" type="presParOf" srcId="{8609C87B-85FE-4738-AACB-513723A64482}" destId="{FBD555A7-F21E-4F17-AB2C-43A2A8D0C342}" srcOrd="3" destOrd="0" presId="urn:microsoft.com/office/officeart/2005/8/layout/vList2"/>
    <dgm:cxn modelId="{51EBD641-B9F4-46C8-842F-772556BE49BD}" type="presParOf" srcId="{8609C87B-85FE-4738-AACB-513723A64482}" destId="{090B6D57-872D-465E-9632-437A2E1687BA}" srcOrd="4" destOrd="0" presId="urn:microsoft.com/office/officeart/2005/8/layout/vList2"/>
    <dgm:cxn modelId="{276FC38A-FD42-4BBC-AEF9-DD5428C3501E}" type="presParOf" srcId="{8609C87B-85FE-4738-AACB-513723A64482}" destId="{8F9A90AC-46E1-445A-8404-55882A08EA82}" srcOrd="5" destOrd="0" presId="urn:microsoft.com/office/officeart/2005/8/layout/vList2"/>
    <dgm:cxn modelId="{4BEB4F22-CFBB-473F-8070-0CED6CAAD7CD}" type="presParOf" srcId="{8609C87B-85FE-4738-AACB-513723A64482}" destId="{9F7A2C5A-A8FB-4A25-B2EF-344EC3BC7BED}" srcOrd="6" destOrd="0" presId="urn:microsoft.com/office/officeart/2005/8/layout/vList2"/>
    <dgm:cxn modelId="{74BF9C29-9452-454F-BD65-64ACF2689BC7}" type="presParOf" srcId="{8609C87B-85FE-4738-AACB-513723A64482}" destId="{B374DD7D-BA98-47BE-8F41-2A374DA1D0F2}" srcOrd="7" destOrd="0" presId="urn:microsoft.com/office/officeart/2005/8/layout/vList2"/>
    <dgm:cxn modelId="{24159222-28B9-4C84-B60C-E65796193D31}" type="presParOf" srcId="{8609C87B-85FE-4738-AACB-513723A64482}" destId="{8C583AD2-677D-4A52-9BEE-862C3FAB58AF}" srcOrd="8" destOrd="0" presId="urn:microsoft.com/office/officeart/2005/8/layout/vList2"/>
    <dgm:cxn modelId="{0FBBF5C2-09E1-43BC-90BE-F9E3BC8697FD}" type="presParOf" srcId="{8609C87B-85FE-4738-AACB-513723A64482}" destId="{F417C0D0-872C-4B69-A627-35E9D1A70CA0}" srcOrd="9" destOrd="0" presId="urn:microsoft.com/office/officeart/2005/8/layout/vList2"/>
    <dgm:cxn modelId="{37C994C3-63A5-491A-9260-733713BFF727}" type="presParOf" srcId="{8609C87B-85FE-4738-AACB-513723A64482}" destId="{12EDFDF6-7E7E-45DD-85D2-307BF1A428CB}" srcOrd="10" destOrd="0" presId="urn:microsoft.com/office/officeart/2005/8/layout/vList2"/>
    <dgm:cxn modelId="{1B130374-6B31-4400-879D-9A4AA143E60A}" type="presParOf" srcId="{8609C87B-85FE-4738-AACB-513723A64482}" destId="{3FEC3D8D-FD3C-4DA5-BBBF-D56FBB03BAC3}" srcOrd="11" destOrd="0" presId="urn:microsoft.com/office/officeart/2005/8/layout/vList2"/>
    <dgm:cxn modelId="{462B4BCA-3947-476D-9195-3F0DE0B9AF7E}" type="presParOf" srcId="{8609C87B-85FE-4738-AACB-513723A64482}" destId="{FD581F00-70DC-4B87-8C7A-6B0902608B5B}" srcOrd="12" destOrd="0" presId="urn:microsoft.com/office/officeart/2005/8/layout/vList2"/>
    <dgm:cxn modelId="{2FC0F695-3CA3-42BB-9EA2-CFA3CD47A426}" type="presParOf" srcId="{8609C87B-85FE-4738-AACB-513723A64482}" destId="{F9D9A6BC-90A2-4936-91BF-BBB4218CBD58}" srcOrd="13" destOrd="0" presId="urn:microsoft.com/office/officeart/2005/8/layout/vList2"/>
    <dgm:cxn modelId="{933F2F5E-8DEC-4D91-BD3D-313C8A021DCD}" type="presParOf" srcId="{8609C87B-85FE-4738-AACB-513723A64482}" destId="{2B361179-948C-4C41-99A0-BA37696A391B}" srcOrd="14" destOrd="0" presId="urn:microsoft.com/office/officeart/2005/8/layout/vList2"/>
    <dgm:cxn modelId="{6AFB51DB-82E1-4B69-8632-883A9B2A1377}" type="presParOf" srcId="{8609C87B-85FE-4738-AACB-513723A64482}" destId="{C5DD42D1-7000-43A7-AD2D-904D17B5012D}" srcOrd="15" destOrd="0" presId="urn:microsoft.com/office/officeart/2005/8/layout/vList2"/>
    <dgm:cxn modelId="{E1AD5AB1-5198-484F-B3C3-1EF42089086F}" type="presParOf" srcId="{8609C87B-85FE-4738-AACB-513723A64482}" destId="{76920166-CCFC-4106-A1FA-7607BFF793CD}"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843F30-1DBF-4C27-B9FD-B0D384AAF02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GB"/>
        </a:p>
      </dgm:t>
    </dgm:pt>
    <dgm:pt modelId="{736E359B-FE35-4483-A587-C219033F99D0}">
      <dgm:prSet/>
      <dgm:spPr/>
      <dgm:t>
        <a:bodyPr/>
        <a:lstStyle/>
        <a:p>
          <a:r>
            <a:rPr lang="en-GB"/>
            <a:t>All EHCP requests will be submitted through the Capita Portal when it is open, no more sending requests as an email</a:t>
          </a:r>
        </a:p>
      </dgm:t>
    </dgm:pt>
    <dgm:pt modelId="{AD2C0029-6626-4A03-A629-B19BC8CCF481}" type="parTrans" cxnId="{E362703C-794B-4AB9-AB55-278846BED5E7}">
      <dgm:prSet/>
      <dgm:spPr/>
      <dgm:t>
        <a:bodyPr/>
        <a:lstStyle/>
        <a:p>
          <a:endParaRPr lang="en-GB"/>
        </a:p>
      </dgm:t>
    </dgm:pt>
    <dgm:pt modelId="{05A3EB6F-8DAE-40E2-9DF5-B971BED7BBAC}" type="sibTrans" cxnId="{E362703C-794B-4AB9-AB55-278846BED5E7}">
      <dgm:prSet/>
      <dgm:spPr/>
      <dgm:t>
        <a:bodyPr/>
        <a:lstStyle/>
        <a:p>
          <a:endParaRPr lang="en-GB"/>
        </a:p>
      </dgm:t>
    </dgm:pt>
    <dgm:pt modelId="{0673D786-8EF0-4579-A195-2973B67EE130}">
      <dgm:prSet/>
      <dgm:spPr/>
      <dgm:t>
        <a:bodyPr/>
        <a:lstStyle/>
        <a:p>
          <a:r>
            <a:rPr lang="en-GB"/>
            <a:t>SENCO’s will need to register to join the portal so they can make requests</a:t>
          </a:r>
        </a:p>
      </dgm:t>
    </dgm:pt>
    <dgm:pt modelId="{234AD8A8-AF27-4FF0-AE3B-A89B8B75A324}" type="parTrans" cxnId="{1FB36D4B-9F73-4225-9CBA-FAFD1E5159F5}">
      <dgm:prSet/>
      <dgm:spPr/>
      <dgm:t>
        <a:bodyPr/>
        <a:lstStyle/>
        <a:p>
          <a:endParaRPr lang="en-GB"/>
        </a:p>
      </dgm:t>
    </dgm:pt>
    <dgm:pt modelId="{2DAAF864-1C9E-405E-ABE7-45F07EC83796}" type="sibTrans" cxnId="{1FB36D4B-9F73-4225-9CBA-FAFD1E5159F5}">
      <dgm:prSet/>
      <dgm:spPr/>
      <dgm:t>
        <a:bodyPr/>
        <a:lstStyle/>
        <a:p>
          <a:endParaRPr lang="en-GB"/>
        </a:p>
      </dgm:t>
    </dgm:pt>
    <dgm:pt modelId="{CFF292A6-8248-47B1-837F-343EC469A7E4}">
      <dgm:prSet/>
      <dgm:spPr/>
      <dgm:t>
        <a:bodyPr/>
        <a:lstStyle/>
        <a:p>
          <a:r>
            <a:rPr lang="en-GB"/>
            <a:t>Before the portal goes live, SENCO’s will be sent details of how to register for the portal and information and templates will be updated on the Local Offer webpage and the Schools Hub</a:t>
          </a:r>
        </a:p>
      </dgm:t>
    </dgm:pt>
    <dgm:pt modelId="{4712EE01-5048-4971-AFE6-E4B14D0D50F4}" type="parTrans" cxnId="{F38CC693-001B-4CB6-A19C-A68555E88DDA}">
      <dgm:prSet/>
      <dgm:spPr/>
      <dgm:t>
        <a:bodyPr/>
        <a:lstStyle/>
        <a:p>
          <a:endParaRPr lang="en-GB"/>
        </a:p>
      </dgm:t>
    </dgm:pt>
    <dgm:pt modelId="{948AA9CF-F4C1-4E4A-A261-E2DB5AE9B365}" type="sibTrans" cxnId="{F38CC693-001B-4CB6-A19C-A68555E88DDA}">
      <dgm:prSet/>
      <dgm:spPr/>
      <dgm:t>
        <a:bodyPr/>
        <a:lstStyle/>
        <a:p>
          <a:endParaRPr lang="en-GB"/>
        </a:p>
      </dgm:t>
    </dgm:pt>
    <dgm:pt modelId="{D56FED00-AE0A-440F-9403-6C3E667AA6FA}">
      <dgm:prSet/>
      <dgm:spPr/>
      <dgm:t>
        <a:bodyPr/>
        <a:lstStyle/>
        <a:p>
          <a:r>
            <a:rPr lang="en-GB"/>
            <a:t>As the portal is developed, SENCO’s can access the portal to see where the EHCNA is in the request and assessment process.</a:t>
          </a:r>
        </a:p>
      </dgm:t>
    </dgm:pt>
    <dgm:pt modelId="{8BBC4E84-C010-4175-ADD1-B37114038E69}" type="parTrans" cxnId="{85FDD2DF-8999-4FF1-BC8E-C6A9AF411E7D}">
      <dgm:prSet/>
      <dgm:spPr/>
      <dgm:t>
        <a:bodyPr/>
        <a:lstStyle/>
        <a:p>
          <a:endParaRPr lang="en-GB"/>
        </a:p>
      </dgm:t>
    </dgm:pt>
    <dgm:pt modelId="{CE8F3D45-31FD-4481-89C7-6F99FA8A3D42}" type="sibTrans" cxnId="{85FDD2DF-8999-4FF1-BC8E-C6A9AF411E7D}">
      <dgm:prSet/>
      <dgm:spPr/>
      <dgm:t>
        <a:bodyPr/>
        <a:lstStyle/>
        <a:p>
          <a:endParaRPr lang="en-GB"/>
        </a:p>
      </dgm:t>
    </dgm:pt>
    <dgm:pt modelId="{5ACBDC88-D8CA-4F92-90C6-03F802A19069}" type="pres">
      <dgm:prSet presAssocID="{05843F30-1DBF-4C27-B9FD-B0D384AAF025}" presName="linear" presStyleCnt="0">
        <dgm:presLayoutVars>
          <dgm:animLvl val="lvl"/>
          <dgm:resizeHandles val="exact"/>
        </dgm:presLayoutVars>
      </dgm:prSet>
      <dgm:spPr/>
    </dgm:pt>
    <dgm:pt modelId="{41F11B87-C516-48C2-8DEC-38B3EF824B98}" type="pres">
      <dgm:prSet presAssocID="{736E359B-FE35-4483-A587-C219033F99D0}" presName="parentText" presStyleLbl="node1" presStyleIdx="0" presStyleCnt="4">
        <dgm:presLayoutVars>
          <dgm:chMax val="0"/>
          <dgm:bulletEnabled val="1"/>
        </dgm:presLayoutVars>
      </dgm:prSet>
      <dgm:spPr/>
    </dgm:pt>
    <dgm:pt modelId="{E38D41FE-90FA-44E4-9837-A2C735A25140}" type="pres">
      <dgm:prSet presAssocID="{05A3EB6F-8DAE-40E2-9DF5-B971BED7BBAC}" presName="spacer" presStyleCnt="0"/>
      <dgm:spPr/>
    </dgm:pt>
    <dgm:pt modelId="{36D0B5A2-BC38-4B50-BEC1-BFC95A3B2E4D}" type="pres">
      <dgm:prSet presAssocID="{0673D786-8EF0-4579-A195-2973B67EE130}" presName="parentText" presStyleLbl="node1" presStyleIdx="1" presStyleCnt="4">
        <dgm:presLayoutVars>
          <dgm:chMax val="0"/>
          <dgm:bulletEnabled val="1"/>
        </dgm:presLayoutVars>
      </dgm:prSet>
      <dgm:spPr/>
    </dgm:pt>
    <dgm:pt modelId="{AC72BE1F-A05D-419E-AEDA-54208E23CE41}" type="pres">
      <dgm:prSet presAssocID="{2DAAF864-1C9E-405E-ABE7-45F07EC83796}" presName="spacer" presStyleCnt="0"/>
      <dgm:spPr/>
    </dgm:pt>
    <dgm:pt modelId="{D77B7DB5-DA2F-49B6-9EBF-EE1E2DA6DBA4}" type="pres">
      <dgm:prSet presAssocID="{CFF292A6-8248-47B1-837F-343EC469A7E4}" presName="parentText" presStyleLbl="node1" presStyleIdx="2" presStyleCnt="4">
        <dgm:presLayoutVars>
          <dgm:chMax val="0"/>
          <dgm:bulletEnabled val="1"/>
        </dgm:presLayoutVars>
      </dgm:prSet>
      <dgm:spPr/>
    </dgm:pt>
    <dgm:pt modelId="{C8ABB205-AAC4-48F5-BB21-73872D181940}" type="pres">
      <dgm:prSet presAssocID="{948AA9CF-F4C1-4E4A-A261-E2DB5AE9B365}" presName="spacer" presStyleCnt="0"/>
      <dgm:spPr/>
    </dgm:pt>
    <dgm:pt modelId="{69C550B7-C514-4237-BB81-D75C14918E34}" type="pres">
      <dgm:prSet presAssocID="{D56FED00-AE0A-440F-9403-6C3E667AA6FA}" presName="parentText" presStyleLbl="node1" presStyleIdx="3" presStyleCnt="4">
        <dgm:presLayoutVars>
          <dgm:chMax val="0"/>
          <dgm:bulletEnabled val="1"/>
        </dgm:presLayoutVars>
      </dgm:prSet>
      <dgm:spPr/>
    </dgm:pt>
  </dgm:ptLst>
  <dgm:cxnLst>
    <dgm:cxn modelId="{D606C811-0878-49BF-8C13-3812CDA339C8}" type="presOf" srcId="{736E359B-FE35-4483-A587-C219033F99D0}" destId="{41F11B87-C516-48C2-8DEC-38B3EF824B98}" srcOrd="0" destOrd="0" presId="urn:microsoft.com/office/officeart/2005/8/layout/vList2"/>
    <dgm:cxn modelId="{18AD3C37-1F6D-4697-BD26-8F7AE812D58A}" type="presOf" srcId="{05843F30-1DBF-4C27-B9FD-B0D384AAF025}" destId="{5ACBDC88-D8CA-4F92-90C6-03F802A19069}" srcOrd="0" destOrd="0" presId="urn:microsoft.com/office/officeart/2005/8/layout/vList2"/>
    <dgm:cxn modelId="{E362703C-794B-4AB9-AB55-278846BED5E7}" srcId="{05843F30-1DBF-4C27-B9FD-B0D384AAF025}" destId="{736E359B-FE35-4483-A587-C219033F99D0}" srcOrd="0" destOrd="0" parTransId="{AD2C0029-6626-4A03-A629-B19BC8CCF481}" sibTransId="{05A3EB6F-8DAE-40E2-9DF5-B971BED7BBAC}"/>
    <dgm:cxn modelId="{1FB36D4B-9F73-4225-9CBA-FAFD1E5159F5}" srcId="{05843F30-1DBF-4C27-B9FD-B0D384AAF025}" destId="{0673D786-8EF0-4579-A195-2973B67EE130}" srcOrd="1" destOrd="0" parTransId="{234AD8A8-AF27-4FF0-AE3B-A89B8B75A324}" sibTransId="{2DAAF864-1C9E-405E-ABE7-45F07EC83796}"/>
    <dgm:cxn modelId="{F38CC693-001B-4CB6-A19C-A68555E88DDA}" srcId="{05843F30-1DBF-4C27-B9FD-B0D384AAF025}" destId="{CFF292A6-8248-47B1-837F-343EC469A7E4}" srcOrd="2" destOrd="0" parTransId="{4712EE01-5048-4971-AFE6-E4B14D0D50F4}" sibTransId="{948AA9CF-F4C1-4E4A-A261-E2DB5AE9B365}"/>
    <dgm:cxn modelId="{C1C404A6-3D08-4F9B-BD66-B4594DAB4711}" type="presOf" srcId="{0673D786-8EF0-4579-A195-2973B67EE130}" destId="{36D0B5A2-BC38-4B50-BEC1-BFC95A3B2E4D}" srcOrd="0" destOrd="0" presId="urn:microsoft.com/office/officeart/2005/8/layout/vList2"/>
    <dgm:cxn modelId="{9EF969BE-162B-4C1C-84D9-713AA9F9F376}" type="presOf" srcId="{CFF292A6-8248-47B1-837F-343EC469A7E4}" destId="{D77B7DB5-DA2F-49B6-9EBF-EE1E2DA6DBA4}" srcOrd="0" destOrd="0" presId="urn:microsoft.com/office/officeart/2005/8/layout/vList2"/>
    <dgm:cxn modelId="{AAE870D0-3970-42B4-8ABE-BC298D8D999E}" type="presOf" srcId="{D56FED00-AE0A-440F-9403-6C3E667AA6FA}" destId="{69C550B7-C514-4237-BB81-D75C14918E34}" srcOrd="0" destOrd="0" presId="urn:microsoft.com/office/officeart/2005/8/layout/vList2"/>
    <dgm:cxn modelId="{85FDD2DF-8999-4FF1-BC8E-C6A9AF411E7D}" srcId="{05843F30-1DBF-4C27-B9FD-B0D384AAF025}" destId="{D56FED00-AE0A-440F-9403-6C3E667AA6FA}" srcOrd="3" destOrd="0" parTransId="{8BBC4E84-C010-4175-ADD1-B37114038E69}" sibTransId="{CE8F3D45-31FD-4481-89C7-6F99FA8A3D42}"/>
    <dgm:cxn modelId="{A01128D9-A8A7-4844-B202-C41308C5C560}" type="presParOf" srcId="{5ACBDC88-D8CA-4F92-90C6-03F802A19069}" destId="{41F11B87-C516-48C2-8DEC-38B3EF824B98}" srcOrd="0" destOrd="0" presId="urn:microsoft.com/office/officeart/2005/8/layout/vList2"/>
    <dgm:cxn modelId="{12D955AB-B980-4004-98A0-F2DF21F4F1D6}" type="presParOf" srcId="{5ACBDC88-D8CA-4F92-90C6-03F802A19069}" destId="{E38D41FE-90FA-44E4-9837-A2C735A25140}" srcOrd="1" destOrd="0" presId="urn:microsoft.com/office/officeart/2005/8/layout/vList2"/>
    <dgm:cxn modelId="{38DFBE1A-C170-4561-935C-DE17003DD619}" type="presParOf" srcId="{5ACBDC88-D8CA-4F92-90C6-03F802A19069}" destId="{36D0B5A2-BC38-4B50-BEC1-BFC95A3B2E4D}" srcOrd="2" destOrd="0" presId="urn:microsoft.com/office/officeart/2005/8/layout/vList2"/>
    <dgm:cxn modelId="{240DBFF7-EB36-4EF7-B569-EB8E906399EE}" type="presParOf" srcId="{5ACBDC88-D8CA-4F92-90C6-03F802A19069}" destId="{AC72BE1F-A05D-419E-AEDA-54208E23CE41}" srcOrd="3" destOrd="0" presId="urn:microsoft.com/office/officeart/2005/8/layout/vList2"/>
    <dgm:cxn modelId="{E9D2D0BA-6F51-402C-B9D9-8FF832532C33}" type="presParOf" srcId="{5ACBDC88-D8CA-4F92-90C6-03F802A19069}" destId="{D77B7DB5-DA2F-49B6-9EBF-EE1E2DA6DBA4}" srcOrd="4" destOrd="0" presId="urn:microsoft.com/office/officeart/2005/8/layout/vList2"/>
    <dgm:cxn modelId="{20821BDF-C87A-4E3B-9B9E-6D7D363690D1}" type="presParOf" srcId="{5ACBDC88-D8CA-4F92-90C6-03F802A19069}" destId="{C8ABB205-AAC4-48F5-BB21-73872D181940}" srcOrd="5" destOrd="0" presId="urn:microsoft.com/office/officeart/2005/8/layout/vList2"/>
    <dgm:cxn modelId="{E6FF7345-AD6B-4DDF-9A7E-895BA62DB9CF}" type="presParOf" srcId="{5ACBDC88-D8CA-4F92-90C6-03F802A19069}" destId="{69C550B7-C514-4237-BB81-D75C14918E3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785B8B-E040-459E-B0FD-4D4B481CF43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GB"/>
        </a:p>
      </dgm:t>
    </dgm:pt>
    <dgm:pt modelId="{E31F690D-67A2-48B2-94C7-2A80C0213876}">
      <dgm:prSet custT="1"/>
      <dgm:spPr/>
      <dgm:t>
        <a:bodyPr/>
        <a:lstStyle/>
        <a:p>
          <a:r>
            <a:rPr lang="en-GB" sz="1800"/>
            <a:t>Can SENCO’s ensure health and social care colleagues are invited to annual reviews where appropriate. We acknowledge this may be difficult at times due to staffing capacity.</a:t>
          </a:r>
        </a:p>
      </dgm:t>
    </dgm:pt>
    <dgm:pt modelId="{19A079B0-17EB-4ECE-AFBC-5D461258C264}" type="parTrans" cxnId="{0E45AD71-AE60-4026-BB75-937D42FA9FAD}">
      <dgm:prSet/>
      <dgm:spPr/>
      <dgm:t>
        <a:bodyPr/>
        <a:lstStyle/>
        <a:p>
          <a:endParaRPr lang="en-GB" sz="1800"/>
        </a:p>
      </dgm:t>
    </dgm:pt>
    <dgm:pt modelId="{3CB8CB95-B9DE-4FB9-8B26-19E03E3EB898}" type="sibTrans" cxnId="{0E45AD71-AE60-4026-BB75-937D42FA9FAD}">
      <dgm:prSet/>
      <dgm:spPr/>
      <dgm:t>
        <a:bodyPr/>
        <a:lstStyle/>
        <a:p>
          <a:endParaRPr lang="en-GB" sz="1800"/>
        </a:p>
      </dgm:t>
    </dgm:pt>
    <dgm:pt modelId="{1C86A4A0-2BDC-47FB-9A16-ADFFA75EFBEF}">
      <dgm:prSet custT="1"/>
      <dgm:spPr/>
      <dgm:t>
        <a:bodyPr/>
        <a:lstStyle/>
        <a:p>
          <a:r>
            <a:rPr lang="en-GB" sz="1800"/>
            <a:t>If health or social care are unable to attend the review, they can be asked to submit up to date advice regarding the CYP. Eventually, this will be possible via the Capita Portal.</a:t>
          </a:r>
        </a:p>
      </dgm:t>
    </dgm:pt>
    <dgm:pt modelId="{DD242B4C-6176-4E40-B855-304AE475EADA}" type="parTrans" cxnId="{EDA1808E-B9ED-4FFE-8191-B847FFF1E4D2}">
      <dgm:prSet/>
      <dgm:spPr/>
      <dgm:t>
        <a:bodyPr/>
        <a:lstStyle/>
        <a:p>
          <a:endParaRPr lang="en-GB" sz="1800"/>
        </a:p>
      </dgm:t>
    </dgm:pt>
    <dgm:pt modelId="{A386EDDB-2F6C-4841-A1AC-9421D77CE56D}" type="sibTrans" cxnId="{EDA1808E-B9ED-4FFE-8191-B847FFF1E4D2}">
      <dgm:prSet/>
      <dgm:spPr/>
      <dgm:t>
        <a:bodyPr/>
        <a:lstStyle/>
        <a:p>
          <a:endParaRPr lang="en-GB" sz="1800"/>
        </a:p>
      </dgm:t>
    </dgm:pt>
    <dgm:pt modelId="{2C4A1828-D616-4988-A234-ECFD348C5D51}">
      <dgm:prSet custT="1"/>
      <dgm:spPr/>
      <dgm:t>
        <a:bodyPr/>
        <a:lstStyle/>
        <a:p>
          <a:r>
            <a:rPr lang="en-GB" sz="1800"/>
            <a:t>If there is no known health or social care involvement for a CYP, can it be captured at annual review that the question was asked at the meeting. For example, “Attendees of the annual review were asked if here was any known health/ social care support being provided for the child and attendees confirmed there was not”.</a:t>
          </a:r>
        </a:p>
      </dgm:t>
    </dgm:pt>
    <dgm:pt modelId="{9984F11C-C016-43C0-9D76-EACFBBE04A25}" type="parTrans" cxnId="{BC710521-DCA2-4DF4-80A7-98C1D1E57E53}">
      <dgm:prSet/>
      <dgm:spPr/>
      <dgm:t>
        <a:bodyPr/>
        <a:lstStyle/>
        <a:p>
          <a:endParaRPr lang="en-GB" sz="1800"/>
        </a:p>
      </dgm:t>
    </dgm:pt>
    <dgm:pt modelId="{262FEA22-35DC-4934-9FCA-7FC991AB33D5}" type="sibTrans" cxnId="{BC710521-DCA2-4DF4-80A7-98C1D1E57E53}">
      <dgm:prSet/>
      <dgm:spPr/>
      <dgm:t>
        <a:bodyPr/>
        <a:lstStyle/>
        <a:p>
          <a:endParaRPr lang="en-GB" sz="1800"/>
        </a:p>
      </dgm:t>
    </dgm:pt>
    <dgm:pt modelId="{3B551DC3-2076-4BD6-9C8B-B60C34354DA0}">
      <dgm:prSet custT="1"/>
      <dgm:spPr/>
      <dgm:t>
        <a:bodyPr/>
        <a:lstStyle/>
        <a:p>
          <a:r>
            <a:rPr lang="en-GB" sz="1800"/>
            <a:t>When additional health or social care advice is discovered at the annual review meeting but there is no further information available at the time, log this and make a request that the SEND Team ask the services for updated advice for sections C,D,G or H of the EHCP.</a:t>
          </a:r>
        </a:p>
      </dgm:t>
    </dgm:pt>
    <dgm:pt modelId="{0636EEE8-0433-4EBB-8D57-8F93C248DACE}" type="parTrans" cxnId="{16C43309-1886-4CF0-9307-B2B3B2093115}">
      <dgm:prSet/>
      <dgm:spPr/>
      <dgm:t>
        <a:bodyPr/>
        <a:lstStyle/>
        <a:p>
          <a:endParaRPr lang="en-GB" sz="1800"/>
        </a:p>
      </dgm:t>
    </dgm:pt>
    <dgm:pt modelId="{7CA79B6D-078D-453E-B8FD-3257D8FE5961}" type="sibTrans" cxnId="{16C43309-1886-4CF0-9307-B2B3B2093115}">
      <dgm:prSet/>
      <dgm:spPr/>
      <dgm:t>
        <a:bodyPr/>
        <a:lstStyle/>
        <a:p>
          <a:endParaRPr lang="en-GB" sz="1800"/>
        </a:p>
      </dgm:t>
    </dgm:pt>
    <dgm:pt modelId="{D388C186-85BA-448B-81B8-8F0512E0889E}" type="pres">
      <dgm:prSet presAssocID="{28785B8B-E040-459E-B0FD-4D4B481CF43D}" presName="linear" presStyleCnt="0">
        <dgm:presLayoutVars>
          <dgm:animLvl val="lvl"/>
          <dgm:resizeHandles val="exact"/>
        </dgm:presLayoutVars>
      </dgm:prSet>
      <dgm:spPr/>
    </dgm:pt>
    <dgm:pt modelId="{A955603E-73D7-4E53-BBBA-BEBF61A7C99D}" type="pres">
      <dgm:prSet presAssocID="{E31F690D-67A2-48B2-94C7-2A80C0213876}" presName="parentText" presStyleLbl="node1" presStyleIdx="0" presStyleCnt="4">
        <dgm:presLayoutVars>
          <dgm:chMax val="0"/>
          <dgm:bulletEnabled val="1"/>
        </dgm:presLayoutVars>
      </dgm:prSet>
      <dgm:spPr/>
    </dgm:pt>
    <dgm:pt modelId="{E2B58588-78B4-436E-814F-889ABF40EB09}" type="pres">
      <dgm:prSet presAssocID="{3CB8CB95-B9DE-4FB9-8B26-19E03E3EB898}" presName="spacer" presStyleCnt="0"/>
      <dgm:spPr/>
    </dgm:pt>
    <dgm:pt modelId="{90FDCE2A-E1F1-44C4-87D0-E67F7937C43E}" type="pres">
      <dgm:prSet presAssocID="{1C86A4A0-2BDC-47FB-9A16-ADFFA75EFBEF}" presName="parentText" presStyleLbl="node1" presStyleIdx="1" presStyleCnt="4">
        <dgm:presLayoutVars>
          <dgm:chMax val="0"/>
          <dgm:bulletEnabled val="1"/>
        </dgm:presLayoutVars>
      </dgm:prSet>
      <dgm:spPr/>
    </dgm:pt>
    <dgm:pt modelId="{9800E536-61E9-4670-BE87-05369E3BD53A}" type="pres">
      <dgm:prSet presAssocID="{A386EDDB-2F6C-4841-A1AC-9421D77CE56D}" presName="spacer" presStyleCnt="0"/>
      <dgm:spPr/>
    </dgm:pt>
    <dgm:pt modelId="{0DDA2331-0D55-4C0D-8860-AF5CC2539B77}" type="pres">
      <dgm:prSet presAssocID="{2C4A1828-D616-4988-A234-ECFD348C5D51}" presName="parentText" presStyleLbl="node1" presStyleIdx="2" presStyleCnt="4">
        <dgm:presLayoutVars>
          <dgm:chMax val="0"/>
          <dgm:bulletEnabled val="1"/>
        </dgm:presLayoutVars>
      </dgm:prSet>
      <dgm:spPr/>
    </dgm:pt>
    <dgm:pt modelId="{7927B608-547E-4986-8958-FBAC794D41AC}" type="pres">
      <dgm:prSet presAssocID="{262FEA22-35DC-4934-9FCA-7FC991AB33D5}" presName="spacer" presStyleCnt="0"/>
      <dgm:spPr/>
    </dgm:pt>
    <dgm:pt modelId="{DA23A95D-CA3D-4F9A-B8C0-6E286B508751}" type="pres">
      <dgm:prSet presAssocID="{3B551DC3-2076-4BD6-9C8B-B60C34354DA0}" presName="parentText" presStyleLbl="node1" presStyleIdx="3" presStyleCnt="4">
        <dgm:presLayoutVars>
          <dgm:chMax val="0"/>
          <dgm:bulletEnabled val="1"/>
        </dgm:presLayoutVars>
      </dgm:prSet>
      <dgm:spPr/>
    </dgm:pt>
  </dgm:ptLst>
  <dgm:cxnLst>
    <dgm:cxn modelId="{16C43309-1886-4CF0-9307-B2B3B2093115}" srcId="{28785B8B-E040-459E-B0FD-4D4B481CF43D}" destId="{3B551DC3-2076-4BD6-9C8B-B60C34354DA0}" srcOrd="3" destOrd="0" parTransId="{0636EEE8-0433-4EBB-8D57-8F93C248DACE}" sibTransId="{7CA79B6D-078D-453E-B8FD-3257D8FE5961}"/>
    <dgm:cxn modelId="{BC710521-DCA2-4DF4-80A7-98C1D1E57E53}" srcId="{28785B8B-E040-459E-B0FD-4D4B481CF43D}" destId="{2C4A1828-D616-4988-A234-ECFD348C5D51}" srcOrd="2" destOrd="0" parTransId="{9984F11C-C016-43C0-9D76-EACFBBE04A25}" sibTransId="{262FEA22-35DC-4934-9FCA-7FC991AB33D5}"/>
    <dgm:cxn modelId="{3C970E3E-9B9A-468C-9753-6F64785BDBC6}" type="presOf" srcId="{2C4A1828-D616-4988-A234-ECFD348C5D51}" destId="{0DDA2331-0D55-4C0D-8860-AF5CC2539B77}" srcOrd="0" destOrd="0" presId="urn:microsoft.com/office/officeart/2005/8/layout/vList2"/>
    <dgm:cxn modelId="{54E17A62-BB45-49A2-A8FF-59C770D9739C}" type="presOf" srcId="{28785B8B-E040-459E-B0FD-4D4B481CF43D}" destId="{D388C186-85BA-448B-81B8-8F0512E0889E}" srcOrd="0" destOrd="0" presId="urn:microsoft.com/office/officeart/2005/8/layout/vList2"/>
    <dgm:cxn modelId="{0E45AD71-AE60-4026-BB75-937D42FA9FAD}" srcId="{28785B8B-E040-459E-B0FD-4D4B481CF43D}" destId="{E31F690D-67A2-48B2-94C7-2A80C0213876}" srcOrd="0" destOrd="0" parTransId="{19A079B0-17EB-4ECE-AFBC-5D461258C264}" sibTransId="{3CB8CB95-B9DE-4FB9-8B26-19E03E3EB898}"/>
    <dgm:cxn modelId="{86C7D481-037D-4262-B5FA-1A6F17A19EE8}" type="presOf" srcId="{1C86A4A0-2BDC-47FB-9A16-ADFFA75EFBEF}" destId="{90FDCE2A-E1F1-44C4-87D0-E67F7937C43E}" srcOrd="0" destOrd="0" presId="urn:microsoft.com/office/officeart/2005/8/layout/vList2"/>
    <dgm:cxn modelId="{73CB0489-FDC0-408C-9A94-89721F6E487F}" type="presOf" srcId="{3B551DC3-2076-4BD6-9C8B-B60C34354DA0}" destId="{DA23A95D-CA3D-4F9A-B8C0-6E286B508751}" srcOrd="0" destOrd="0" presId="urn:microsoft.com/office/officeart/2005/8/layout/vList2"/>
    <dgm:cxn modelId="{EDA1808E-B9ED-4FFE-8191-B847FFF1E4D2}" srcId="{28785B8B-E040-459E-B0FD-4D4B481CF43D}" destId="{1C86A4A0-2BDC-47FB-9A16-ADFFA75EFBEF}" srcOrd="1" destOrd="0" parTransId="{DD242B4C-6176-4E40-B855-304AE475EADA}" sibTransId="{A386EDDB-2F6C-4841-A1AC-9421D77CE56D}"/>
    <dgm:cxn modelId="{81407FDE-CAAC-47A0-BD7D-883A2C438693}" type="presOf" srcId="{E31F690D-67A2-48B2-94C7-2A80C0213876}" destId="{A955603E-73D7-4E53-BBBA-BEBF61A7C99D}" srcOrd="0" destOrd="0" presId="urn:microsoft.com/office/officeart/2005/8/layout/vList2"/>
    <dgm:cxn modelId="{3430FF24-A13E-44A7-96BC-7CCC86CA1D08}" type="presParOf" srcId="{D388C186-85BA-448B-81B8-8F0512E0889E}" destId="{A955603E-73D7-4E53-BBBA-BEBF61A7C99D}" srcOrd="0" destOrd="0" presId="urn:microsoft.com/office/officeart/2005/8/layout/vList2"/>
    <dgm:cxn modelId="{12395EFA-E18F-4363-B43E-4525E7D15334}" type="presParOf" srcId="{D388C186-85BA-448B-81B8-8F0512E0889E}" destId="{E2B58588-78B4-436E-814F-889ABF40EB09}" srcOrd="1" destOrd="0" presId="urn:microsoft.com/office/officeart/2005/8/layout/vList2"/>
    <dgm:cxn modelId="{B483F0C0-0BB9-4E8A-9012-26776A5492E8}" type="presParOf" srcId="{D388C186-85BA-448B-81B8-8F0512E0889E}" destId="{90FDCE2A-E1F1-44C4-87D0-E67F7937C43E}" srcOrd="2" destOrd="0" presId="urn:microsoft.com/office/officeart/2005/8/layout/vList2"/>
    <dgm:cxn modelId="{4996EAD2-A7D3-492B-B119-04BFFB860C6E}" type="presParOf" srcId="{D388C186-85BA-448B-81B8-8F0512E0889E}" destId="{9800E536-61E9-4670-BE87-05369E3BD53A}" srcOrd="3" destOrd="0" presId="urn:microsoft.com/office/officeart/2005/8/layout/vList2"/>
    <dgm:cxn modelId="{52BE62CA-A9D8-4460-9DC9-BE2098B655F1}" type="presParOf" srcId="{D388C186-85BA-448B-81B8-8F0512E0889E}" destId="{0DDA2331-0D55-4C0D-8860-AF5CC2539B77}" srcOrd="4" destOrd="0" presId="urn:microsoft.com/office/officeart/2005/8/layout/vList2"/>
    <dgm:cxn modelId="{1CF98DCD-0C99-494E-BDAD-109859FA205E}" type="presParOf" srcId="{D388C186-85BA-448B-81B8-8F0512E0889E}" destId="{7927B608-547E-4986-8958-FBAC794D41AC}" srcOrd="5" destOrd="0" presId="urn:microsoft.com/office/officeart/2005/8/layout/vList2"/>
    <dgm:cxn modelId="{2E4588FB-860B-4154-A120-5E81F883B83D}" type="presParOf" srcId="{D388C186-85BA-448B-81B8-8F0512E0889E}" destId="{DA23A95D-CA3D-4F9A-B8C0-6E286B50875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8FC0D4-25BF-41E2-8793-70EE377F4B1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F11843F5-FC80-40CD-BF55-F7470B5E4322}">
      <dgm:prSet/>
      <dgm:spPr/>
      <dgm:t>
        <a:bodyPr/>
        <a:lstStyle/>
        <a:p>
          <a:r>
            <a:rPr lang="en-GB"/>
            <a:t>The SEND Local Offer is information about the support available locally for children and young people with special educational needs and disabilities, and their families. </a:t>
          </a:r>
          <a:endParaRPr lang="en-US"/>
        </a:p>
      </dgm:t>
    </dgm:pt>
    <dgm:pt modelId="{D6F6436F-8DBE-47A4-A190-96AB0C19DE52}" type="parTrans" cxnId="{1A94513F-A1F6-430E-97E3-32FC7E101C08}">
      <dgm:prSet/>
      <dgm:spPr/>
      <dgm:t>
        <a:bodyPr/>
        <a:lstStyle/>
        <a:p>
          <a:endParaRPr lang="en-US"/>
        </a:p>
      </dgm:t>
    </dgm:pt>
    <dgm:pt modelId="{E259813D-2CDE-47C7-B708-BD37232076EF}" type="sibTrans" cxnId="{1A94513F-A1F6-430E-97E3-32FC7E101C08}">
      <dgm:prSet/>
      <dgm:spPr/>
      <dgm:t>
        <a:bodyPr/>
        <a:lstStyle/>
        <a:p>
          <a:endParaRPr lang="en-US"/>
        </a:p>
      </dgm:t>
    </dgm:pt>
    <dgm:pt modelId="{E3DDC7C5-D723-4625-BD08-85A32E2C63AB}">
      <dgm:prSet/>
      <dgm:spPr/>
      <dgm:t>
        <a:bodyPr/>
        <a:lstStyle/>
        <a:p>
          <a:r>
            <a:rPr lang="en-GB"/>
            <a:t>Julia’s role is to: </a:t>
          </a:r>
          <a:endParaRPr lang="en-US"/>
        </a:p>
      </dgm:t>
    </dgm:pt>
    <dgm:pt modelId="{5E13DCC0-51A7-4529-84E3-4A8428080DC4}" type="parTrans" cxnId="{4A20D0A1-716D-4B82-A074-6CFA42953D24}">
      <dgm:prSet/>
      <dgm:spPr/>
      <dgm:t>
        <a:bodyPr/>
        <a:lstStyle/>
        <a:p>
          <a:endParaRPr lang="en-US"/>
        </a:p>
      </dgm:t>
    </dgm:pt>
    <dgm:pt modelId="{4E0CA8D5-AF5D-4159-95C9-6CA3CBE4AE4A}" type="sibTrans" cxnId="{4A20D0A1-716D-4B82-A074-6CFA42953D24}">
      <dgm:prSet/>
      <dgm:spPr/>
      <dgm:t>
        <a:bodyPr/>
        <a:lstStyle/>
        <a:p>
          <a:endParaRPr lang="en-US"/>
        </a:p>
      </dgm:t>
    </dgm:pt>
    <dgm:pt modelId="{D73CB796-50A9-46AA-B428-9E1D7B689DB5}">
      <dgm:prSet/>
      <dgm:spPr/>
      <dgm:t>
        <a:bodyPr/>
        <a:lstStyle/>
        <a:p>
          <a:r>
            <a:rPr lang="en-GB"/>
            <a:t>Improve our online Local Offer so that families can find information and support more easily </a:t>
          </a:r>
          <a:endParaRPr lang="en-US"/>
        </a:p>
      </dgm:t>
    </dgm:pt>
    <dgm:pt modelId="{9123BAD2-605A-4D67-957E-D9B517F1F91E}" type="parTrans" cxnId="{6B23BEF4-D5A7-4FD0-ABA4-7E62A22CBE62}">
      <dgm:prSet/>
      <dgm:spPr/>
      <dgm:t>
        <a:bodyPr/>
        <a:lstStyle/>
        <a:p>
          <a:endParaRPr lang="en-US"/>
        </a:p>
      </dgm:t>
    </dgm:pt>
    <dgm:pt modelId="{ACB448B6-39C8-452D-9266-0503B7F9D214}" type="sibTrans" cxnId="{6B23BEF4-D5A7-4FD0-ABA4-7E62A22CBE62}">
      <dgm:prSet/>
      <dgm:spPr/>
      <dgm:t>
        <a:bodyPr/>
        <a:lstStyle/>
        <a:p>
          <a:endParaRPr lang="en-US"/>
        </a:p>
      </dgm:t>
    </dgm:pt>
    <dgm:pt modelId="{115DD20D-F308-4E76-B704-BA4BF8866B41}">
      <dgm:prSet/>
      <dgm:spPr/>
      <dgm:t>
        <a:bodyPr/>
        <a:lstStyle/>
        <a:p>
          <a:r>
            <a:rPr lang="en-GB"/>
            <a:t>Promote the Local Offer so that families feel well-informed about what support is available</a:t>
          </a:r>
          <a:endParaRPr lang="en-US"/>
        </a:p>
      </dgm:t>
    </dgm:pt>
    <dgm:pt modelId="{A2D337D1-18CD-49AB-BB9C-33A2B3251FAD}" type="parTrans" cxnId="{37F33584-ADFB-4A23-BC4C-4B18E745A619}">
      <dgm:prSet/>
      <dgm:spPr/>
      <dgm:t>
        <a:bodyPr/>
        <a:lstStyle/>
        <a:p>
          <a:endParaRPr lang="en-US"/>
        </a:p>
      </dgm:t>
    </dgm:pt>
    <dgm:pt modelId="{CC40A265-9EC6-4814-A5C6-19E5BE08A4A6}" type="sibTrans" cxnId="{37F33584-ADFB-4A23-BC4C-4B18E745A619}">
      <dgm:prSet/>
      <dgm:spPr/>
      <dgm:t>
        <a:bodyPr/>
        <a:lstStyle/>
        <a:p>
          <a:endParaRPr lang="en-US"/>
        </a:p>
      </dgm:t>
    </dgm:pt>
    <dgm:pt modelId="{06BF94F6-1461-4BE9-A441-B9C3B233CBFF}">
      <dgm:prSet/>
      <dgm:spPr/>
      <dgm:t>
        <a:bodyPr/>
        <a:lstStyle/>
        <a:p>
          <a:r>
            <a:rPr lang="en-GB"/>
            <a:t>Gather feedback from young people and their families, and use this feedback to make further improvements to the Local Offer</a:t>
          </a:r>
          <a:endParaRPr lang="en-US"/>
        </a:p>
      </dgm:t>
    </dgm:pt>
    <dgm:pt modelId="{1628B7E7-C5F5-49B6-9ACF-7DC790CF08BB}" type="parTrans" cxnId="{BCE2D4D0-F373-4778-8BEB-307E91734BCA}">
      <dgm:prSet/>
      <dgm:spPr/>
      <dgm:t>
        <a:bodyPr/>
        <a:lstStyle/>
        <a:p>
          <a:endParaRPr lang="en-US"/>
        </a:p>
      </dgm:t>
    </dgm:pt>
    <dgm:pt modelId="{46A79C64-F0A8-4202-9EAD-0A2C00DD1921}" type="sibTrans" cxnId="{BCE2D4D0-F373-4778-8BEB-307E91734BCA}">
      <dgm:prSet/>
      <dgm:spPr/>
      <dgm:t>
        <a:bodyPr/>
        <a:lstStyle/>
        <a:p>
          <a:endParaRPr lang="en-US"/>
        </a:p>
      </dgm:t>
    </dgm:pt>
    <dgm:pt modelId="{41051D1E-B22E-4D4B-B0AA-4D557D5470ED}">
      <dgm:prSet/>
      <dgm:spPr/>
      <dgm:t>
        <a:bodyPr/>
        <a:lstStyle/>
        <a:p>
          <a:r>
            <a:rPr lang="en-GB"/>
            <a:t>We publish this information online via our SEND Local Offer webpages and our SEND Local Offer Directory: </a:t>
          </a:r>
          <a:r>
            <a:rPr lang="en-GB">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SEND Local Offer (wokingham.gov.uk)</a:t>
          </a:r>
          <a:br>
            <a:rPr lang="en-GB"/>
          </a:br>
          <a:endParaRPr lang="en-US"/>
        </a:p>
      </dgm:t>
    </dgm:pt>
    <dgm:pt modelId="{5A6A60E1-AFCD-42FE-89BE-266A1BD38D3E}" type="parTrans" cxnId="{BCC9C84C-F7E7-4DF4-8721-58EDC36DC10E}">
      <dgm:prSet/>
      <dgm:spPr/>
      <dgm:t>
        <a:bodyPr/>
        <a:lstStyle/>
        <a:p>
          <a:endParaRPr lang="en-GB"/>
        </a:p>
      </dgm:t>
    </dgm:pt>
    <dgm:pt modelId="{7C5CAE2F-7337-4046-859E-EB829BD1A00D}" type="sibTrans" cxnId="{BCC9C84C-F7E7-4DF4-8721-58EDC36DC10E}">
      <dgm:prSet/>
      <dgm:spPr/>
      <dgm:t>
        <a:bodyPr/>
        <a:lstStyle/>
        <a:p>
          <a:endParaRPr lang="en-GB"/>
        </a:p>
      </dgm:t>
    </dgm:pt>
    <dgm:pt modelId="{D7B6C111-C5D9-4DD5-AE35-428E2F467A58}" type="pres">
      <dgm:prSet presAssocID="{888FC0D4-25BF-41E2-8793-70EE377F4B14}" presName="outerComposite" presStyleCnt="0">
        <dgm:presLayoutVars>
          <dgm:chMax val="5"/>
          <dgm:dir/>
          <dgm:resizeHandles val="exact"/>
        </dgm:presLayoutVars>
      </dgm:prSet>
      <dgm:spPr/>
    </dgm:pt>
    <dgm:pt modelId="{8DE349D1-BC34-456C-B7A7-6079E9BA4003}" type="pres">
      <dgm:prSet presAssocID="{888FC0D4-25BF-41E2-8793-70EE377F4B14}" presName="dummyMaxCanvas" presStyleCnt="0">
        <dgm:presLayoutVars/>
      </dgm:prSet>
      <dgm:spPr/>
    </dgm:pt>
    <dgm:pt modelId="{BB8FD8B8-F445-4029-97CB-51EDC68FD5BD}" type="pres">
      <dgm:prSet presAssocID="{888FC0D4-25BF-41E2-8793-70EE377F4B14}" presName="ThreeNodes_1" presStyleLbl="node1" presStyleIdx="0" presStyleCnt="3">
        <dgm:presLayoutVars>
          <dgm:bulletEnabled val="1"/>
        </dgm:presLayoutVars>
      </dgm:prSet>
      <dgm:spPr/>
    </dgm:pt>
    <dgm:pt modelId="{3E4F997B-678F-4DD3-A818-9107A6921D58}" type="pres">
      <dgm:prSet presAssocID="{888FC0D4-25BF-41E2-8793-70EE377F4B14}" presName="ThreeNodes_2" presStyleLbl="node1" presStyleIdx="1" presStyleCnt="3">
        <dgm:presLayoutVars>
          <dgm:bulletEnabled val="1"/>
        </dgm:presLayoutVars>
      </dgm:prSet>
      <dgm:spPr/>
    </dgm:pt>
    <dgm:pt modelId="{C481FDF2-FD67-40AB-93F5-29553A189A5F}" type="pres">
      <dgm:prSet presAssocID="{888FC0D4-25BF-41E2-8793-70EE377F4B14}" presName="ThreeNodes_3" presStyleLbl="node1" presStyleIdx="2" presStyleCnt="3">
        <dgm:presLayoutVars>
          <dgm:bulletEnabled val="1"/>
        </dgm:presLayoutVars>
      </dgm:prSet>
      <dgm:spPr/>
    </dgm:pt>
    <dgm:pt modelId="{63993FAB-BD21-432B-95CA-2903C60854CE}" type="pres">
      <dgm:prSet presAssocID="{888FC0D4-25BF-41E2-8793-70EE377F4B14}" presName="ThreeConn_1-2" presStyleLbl="fgAccFollowNode1" presStyleIdx="0" presStyleCnt="2">
        <dgm:presLayoutVars>
          <dgm:bulletEnabled val="1"/>
        </dgm:presLayoutVars>
      </dgm:prSet>
      <dgm:spPr/>
    </dgm:pt>
    <dgm:pt modelId="{108EC557-68FD-4B1F-ABCB-AEA238513DEB}" type="pres">
      <dgm:prSet presAssocID="{888FC0D4-25BF-41E2-8793-70EE377F4B14}" presName="ThreeConn_2-3" presStyleLbl="fgAccFollowNode1" presStyleIdx="1" presStyleCnt="2">
        <dgm:presLayoutVars>
          <dgm:bulletEnabled val="1"/>
        </dgm:presLayoutVars>
      </dgm:prSet>
      <dgm:spPr/>
    </dgm:pt>
    <dgm:pt modelId="{50D86B1A-6A28-4C2E-8BE0-00935A5C3196}" type="pres">
      <dgm:prSet presAssocID="{888FC0D4-25BF-41E2-8793-70EE377F4B14}" presName="ThreeNodes_1_text" presStyleLbl="node1" presStyleIdx="2" presStyleCnt="3">
        <dgm:presLayoutVars>
          <dgm:bulletEnabled val="1"/>
        </dgm:presLayoutVars>
      </dgm:prSet>
      <dgm:spPr/>
    </dgm:pt>
    <dgm:pt modelId="{8E144389-DD81-4C29-A295-21D57405B8FF}" type="pres">
      <dgm:prSet presAssocID="{888FC0D4-25BF-41E2-8793-70EE377F4B14}" presName="ThreeNodes_2_text" presStyleLbl="node1" presStyleIdx="2" presStyleCnt="3">
        <dgm:presLayoutVars>
          <dgm:bulletEnabled val="1"/>
        </dgm:presLayoutVars>
      </dgm:prSet>
      <dgm:spPr/>
    </dgm:pt>
    <dgm:pt modelId="{0222B917-DF86-40F4-A7AD-3179DE8285FD}" type="pres">
      <dgm:prSet presAssocID="{888FC0D4-25BF-41E2-8793-70EE377F4B14}" presName="ThreeNodes_3_text" presStyleLbl="node1" presStyleIdx="2" presStyleCnt="3">
        <dgm:presLayoutVars>
          <dgm:bulletEnabled val="1"/>
        </dgm:presLayoutVars>
      </dgm:prSet>
      <dgm:spPr/>
    </dgm:pt>
  </dgm:ptLst>
  <dgm:cxnLst>
    <dgm:cxn modelId="{1A086C09-5F62-4FFB-BF41-3C324845251E}" type="presOf" srcId="{115DD20D-F308-4E76-B704-BA4BF8866B41}" destId="{0222B917-DF86-40F4-A7AD-3179DE8285FD}" srcOrd="1" destOrd="2" presId="urn:microsoft.com/office/officeart/2005/8/layout/vProcess5"/>
    <dgm:cxn modelId="{D11CB10A-9218-42BF-8339-50FF579C4124}" type="presOf" srcId="{E259813D-2CDE-47C7-B708-BD37232076EF}" destId="{63993FAB-BD21-432B-95CA-2903C60854CE}" srcOrd="0" destOrd="0" presId="urn:microsoft.com/office/officeart/2005/8/layout/vProcess5"/>
    <dgm:cxn modelId="{32A6A52A-4999-41B2-AA56-94A193588E42}" type="presOf" srcId="{E3DDC7C5-D723-4625-BD08-85A32E2C63AB}" destId="{C481FDF2-FD67-40AB-93F5-29553A189A5F}" srcOrd="0" destOrd="0" presId="urn:microsoft.com/office/officeart/2005/8/layout/vProcess5"/>
    <dgm:cxn modelId="{1A94513F-A1F6-430E-97E3-32FC7E101C08}" srcId="{888FC0D4-25BF-41E2-8793-70EE377F4B14}" destId="{F11843F5-FC80-40CD-BF55-F7470B5E4322}" srcOrd="0" destOrd="0" parTransId="{D6F6436F-8DBE-47A4-A190-96AB0C19DE52}" sibTransId="{E259813D-2CDE-47C7-B708-BD37232076EF}"/>
    <dgm:cxn modelId="{BCC9C84C-F7E7-4DF4-8721-58EDC36DC10E}" srcId="{888FC0D4-25BF-41E2-8793-70EE377F4B14}" destId="{41051D1E-B22E-4D4B-B0AA-4D557D5470ED}" srcOrd="1" destOrd="0" parTransId="{5A6A60E1-AFCD-42FE-89BE-266A1BD38D3E}" sibTransId="{7C5CAE2F-7337-4046-859E-EB829BD1A00D}"/>
    <dgm:cxn modelId="{3C5D856F-1A07-4D00-9C15-DD02AFED3D77}" type="presOf" srcId="{7C5CAE2F-7337-4046-859E-EB829BD1A00D}" destId="{108EC557-68FD-4B1F-ABCB-AEA238513DEB}" srcOrd="0" destOrd="0" presId="urn:microsoft.com/office/officeart/2005/8/layout/vProcess5"/>
    <dgm:cxn modelId="{D3D2C750-0B51-43C2-96A6-20E0D15364E9}" type="presOf" srcId="{F11843F5-FC80-40CD-BF55-F7470B5E4322}" destId="{BB8FD8B8-F445-4029-97CB-51EDC68FD5BD}" srcOrd="0" destOrd="0" presId="urn:microsoft.com/office/officeart/2005/8/layout/vProcess5"/>
    <dgm:cxn modelId="{5BA33F58-0AE9-42F9-9A97-AD05A8105E63}" type="presOf" srcId="{41051D1E-B22E-4D4B-B0AA-4D557D5470ED}" destId="{8E144389-DD81-4C29-A295-21D57405B8FF}" srcOrd="1" destOrd="0" presId="urn:microsoft.com/office/officeart/2005/8/layout/vProcess5"/>
    <dgm:cxn modelId="{1AA6557C-45FD-4111-B51B-19CFB793B19A}" type="presOf" srcId="{41051D1E-B22E-4D4B-B0AA-4D557D5470ED}" destId="{3E4F997B-678F-4DD3-A818-9107A6921D58}" srcOrd="0" destOrd="0" presId="urn:microsoft.com/office/officeart/2005/8/layout/vProcess5"/>
    <dgm:cxn modelId="{37F33584-ADFB-4A23-BC4C-4B18E745A619}" srcId="{E3DDC7C5-D723-4625-BD08-85A32E2C63AB}" destId="{115DD20D-F308-4E76-B704-BA4BF8866B41}" srcOrd="1" destOrd="0" parTransId="{A2D337D1-18CD-49AB-BB9C-33A2B3251FAD}" sibTransId="{CC40A265-9EC6-4814-A5C6-19E5BE08A4A6}"/>
    <dgm:cxn modelId="{29CCED98-41B0-4ACE-9700-354CBB5D4516}" type="presOf" srcId="{06BF94F6-1461-4BE9-A441-B9C3B233CBFF}" destId="{C481FDF2-FD67-40AB-93F5-29553A189A5F}" srcOrd="0" destOrd="3" presId="urn:microsoft.com/office/officeart/2005/8/layout/vProcess5"/>
    <dgm:cxn modelId="{4A20D0A1-716D-4B82-A074-6CFA42953D24}" srcId="{888FC0D4-25BF-41E2-8793-70EE377F4B14}" destId="{E3DDC7C5-D723-4625-BD08-85A32E2C63AB}" srcOrd="2" destOrd="0" parTransId="{5E13DCC0-51A7-4529-84E3-4A8428080DC4}" sibTransId="{4E0CA8D5-AF5D-4159-95C9-6CA3CBE4AE4A}"/>
    <dgm:cxn modelId="{0B09ADB0-0959-4911-9B3E-340939562542}" type="presOf" srcId="{D73CB796-50A9-46AA-B428-9E1D7B689DB5}" destId="{C481FDF2-FD67-40AB-93F5-29553A189A5F}" srcOrd="0" destOrd="1" presId="urn:microsoft.com/office/officeart/2005/8/layout/vProcess5"/>
    <dgm:cxn modelId="{8BB089C0-649E-4368-B97B-E749210BA540}" type="presOf" srcId="{06BF94F6-1461-4BE9-A441-B9C3B233CBFF}" destId="{0222B917-DF86-40F4-A7AD-3179DE8285FD}" srcOrd="1" destOrd="3" presId="urn:microsoft.com/office/officeart/2005/8/layout/vProcess5"/>
    <dgm:cxn modelId="{A2F03EC2-D938-4B24-BFC1-04EF190ED15C}" type="presOf" srcId="{888FC0D4-25BF-41E2-8793-70EE377F4B14}" destId="{D7B6C111-C5D9-4DD5-AE35-428E2F467A58}" srcOrd="0" destOrd="0" presId="urn:microsoft.com/office/officeart/2005/8/layout/vProcess5"/>
    <dgm:cxn modelId="{BCE2D4D0-F373-4778-8BEB-307E91734BCA}" srcId="{E3DDC7C5-D723-4625-BD08-85A32E2C63AB}" destId="{06BF94F6-1461-4BE9-A441-B9C3B233CBFF}" srcOrd="2" destOrd="0" parTransId="{1628B7E7-C5F5-49B6-9ACF-7DC790CF08BB}" sibTransId="{46A79C64-F0A8-4202-9EAD-0A2C00DD1921}"/>
    <dgm:cxn modelId="{1A120FD7-543B-47EB-A1FD-54DB8C4B3F0A}" type="presOf" srcId="{D73CB796-50A9-46AA-B428-9E1D7B689DB5}" destId="{0222B917-DF86-40F4-A7AD-3179DE8285FD}" srcOrd="1" destOrd="1" presId="urn:microsoft.com/office/officeart/2005/8/layout/vProcess5"/>
    <dgm:cxn modelId="{4FBB04D9-4691-40DB-8C4C-D3B434950D92}" type="presOf" srcId="{F11843F5-FC80-40CD-BF55-F7470B5E4322}" destId="{50D86B1A-6A28-4C2E-8BE0-00935A5C3196}" srcOrd="1" destOrd="0" presId="urn:microsoft.com/office/officeart/2005/8/layout/vProcess5"/>
    <dgm:cxn modelId="{6B23BEF4-D5A7-4FD0-ABA4-7E62A22CBE62}" srcId="{E3DDC7C5-D723-4625-BD08-85A32E2C63AB}" destId="{D73CB796-50A9-46AA-B428-9E1D7B689DB5}" srcOrd="0" destOrd="0" parTransId="{9123BAD2-605A-4D67-957E-D9B517F1F91E}" sibTransId="{ACB448B6-39C8-452D-9266-0503B7F9D214}"/>
    <dgm:cxn modelId="{8DEAC8F4-62BC-48D6-9777-65D0B808C611}" type="presOf" srcId="{E3DDC7C5-D723-4625-BD08-85A32E2C63AB}" destId="{0222B917-DF86-40F4-A7AD-3179DE8285FD}" srcOrd="1" destOrd="0" presId="urn:microsoft.com/office/officeart/2005/8/layout/vProcess5"/>
    <dgm:cxn modelId="{0D7DC3F9-073D-4E85-AA89-E0021EDBA58C}" type="presOf" srcId="{115DD20D-F308-4E76-B704-BA4BF8866B41}" destId="{C481FDF2-FD67-40AB-93F5-29553A189A5F}" srcOrd="0" destOrd="2" presId="urn:microsoft.com/office/officeart/2005/8/layout/vProcess5"/>
    <dgm:cxn modelId="{6C2FF543-758B-467D-B194-5555B796AB48}" type="presParOf" srcId="{D7B6C111-C5D9-4DD5-AE35-428E2F467A58}" destId="{8DE349D1-BC34-456C-B7A7-6079E9BA4003}" srcOrd="0" destOrd="0" presId="urn:microsoft.com/office/officeart/2005/8/layout/vProcess5"/>
    <dgm:cxn modelId="{2C0EC88E-2FC3-4F97-9815-98C2D24B3E6F}" type="presParOf" srcId="{D7B6C111-C5D9-4DD5-AE35-428E2F467A58}" destId="{BB8FD8B8-F445-4029-97CB-51EDC68FD5BD}" srcOrd="1" destOrd="0" presId="urn:microsoft.com/office/officeart/2005/8/layout/vProcess5"/>
    <dgm:cxn modelId="{331AA311-8F27-4673-B513-745F98838C05}" type="presParOf" srcId="{D7B6C111-C5D9-4DD5-AE35-428E2F467A58}" destId="{3E4F997B-678F-4DD3-A818-9107A6921D58}" srcOrd="2" destOrd="0" presId="urn:microsoft.com/office/officeart/2005/8/layout/vProcess5"/>
    <dgm:cxn modelId="{1C55B07B-C892-47F1-BFC4-A02654A5D0CA}" type="presParOf" srcId="{D7B6C111-C5D9-4DD5-AE35-428E2F467A58}" destId="{C481FDF2-FD67-40AB-93F5-29553A189A5F}" srcOrd="3" destOrd="0" presId="urn:microsoft.com/office/officeart/2005/8/layout/vProcess5"/>
    <dgm:cxn modelId="{22033CFA-8741-4889-9BFD-E65B274F4490}" type="presParOf" srcId="{D7B6C111-C5D9-4DD5-AE35-428E2F467A58}" destId="{63993FAB-BD21-432B-95CA-2903C60854CE}" srcOrd="4" destOrd="0" presId="urn:microsoft.com/office/officeart/2005/8/layout/vProcess5"/>
    <dgm:cxn modelId="{BD345DCD-61EF-4ABB-BA4D-133472495A47}" type="presParOf" srcId="{D7B6C111-C5D9-4DD5-AE35-428E2F467A58}" destId="{108EC557-68FD-4B1F-ABCB-AEA238513DEB}" srcOrd="5" destOrd="0" presId="urn:microsoft.com/office/officeart/2005/8/layout/vProcess5"/>
    <dgm:cxn modelId="{C9BF25A9-D766-4280-8FC4-7952B093F16D}" type="presParOf" srcId="{D7B6C111-C5D9-4DD5-AE35-428E2F467A58}" destId="{50D86B1A-6A28-4C2E-8BE0-00935A5C3196}" srcOrd="6" destOrd="0" presId="urn:microsoft.com/office/officeart/2005/8/layout/vProcess5"/>
    <dgm:cxn modelId="{83E4EEA0-664A-4D1C-BBD7-8A4F2791F7CB}" type="presParOf" srcId="{D7B6C111-C5D9-4DD5-AE35-428E2F467A58}" destId="{8E144389-DD81-4C29-A295-21D57405B8FF}" srcOrd="7" destOrd="0" presId="urn:microsoft.com/office/officeart/2005/8/layout/vProcess5"/>
    <dgm:cxn modelId="{75F42939-2AD4-4B6F-B463-99862BE187FD}" type="presParOf" srcId="{D7B6C111-C5D9-4DD5-AE35-428E2F467A58}" destId="{0222B917-DF86-40F4-A7AD-3179DE8285FD}"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FCEEA-A6C9-49F0-AC44-F8C7B1AD60F7}">
      <dsp:nvSpPr>
        <dsp:cNvPr id="0" name=""/>
        <dsp:cNvSpPr/>
      </dsp:nvSpPr>
      <dsp:spPr>
        <a:xfrm>
          <a:off x="0" y="3404"/>
          <a:ext cx="10515600" cy="72511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CF13F1-B9AF-411F-A1F3-4C0187E048EB}">
      <dsp:nvSpPr>
        <dsp:cNvPr id="0" name=""/>
        <dsp:cNvSpPr/>
      </dsp:nvSpPr>
      <dsp:spPr>
        <a:xfrm>
          <a:off x="219348" y="166556"/>
          <a:ext cx="398815" cy="3988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0B573B-8EE8-45FD-9548-849E8025914D}">
      <dsp:nvSpPr>
        <dsp:cNvPr id="0" name=""/>
        <dsp:cNvSpPr/>
      </dsp:nvSpPr>
      <dsp:spPr>
        <a:xfrm>
          <a:off x="837512" y="3404"/>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711200">
            <a:lnSpc>
              <a:spcPct val="90000"/>
            </a:lnSpc>
            <a:spcBef>
              <a:spcPct val="0"/>
            </a:spcBef>
            <a:spcAft>
              <a:spcPct val="35000"/>
            </a:spcAft>
            <a:buNone/>
          </a:pPr>
          <a:r>
            <a:rPr lang="en-GB" sz="1600" kern="1200"/>
            <a:t>BY the End of September, a EHCNA request portal should be open and requests will be able to be received into Capita directly. This is currently still being built and we will notify professionals if there is to be a delay.</a:t>
          </a:r>
          <a:endParaRPr lang="en-US" sz="1600" kern="1200"/>
        </a:p>
      </dsp:txBody>
      <dsp:txXfrm>
        <a:off x="837512" y="3404"/>
        <a:ext cx="9678087" cy="725119"/>
      </dsp:txXfrm>
    </dsp:sp>
    <dsp:sp modelId="{A857A12E-B45C-4F0E-B149-B3A96C8CD760}">
      <dsp:nvSpPr>
        <dsp:cNvPr id="0" name=""/>
        <dsp:cNvSpPr/>
      </dsp:nvSpPr>
      <dsp:spPr>
        <a:xfrm>
          <a:off x="0" y="909803"/>
          <a:ext cx="10515600" cy="72511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2B6F35-4765-4BDA-A88D-2613012377F7}">
      <dsp:nvSpPr>
        <dsp:cNvPr id="0" name=""/>
        <dsp:cNvSpPr/>
      </dsp:nvSpPr>
      <dsp:spPr>
        <a:xfrm>
          <a:off x="219348" y="1072955"/>
          <a:ext cx="398815" cy="3988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5AB020-B7A7-4A06-829E-3E02E46352C7}">
      <dsp:nvSpPr>
        <dsp:cNvPr id="0" name=""/>
        <dsp:cNvSpPr/>
      </dsp:nvSpPr>
      <dsp:spPr>
        <a:xfrm>
          <a:off x="837512" y="909803"/>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711200">
            <a:lnSpc>
              <a:spcPct val="90000"/>
            </a:lnSpc>
            <a:spcBef>
              <a:spcPct val="0"/>
            </a:spcBef>
            <a:spcAft>
              <a:spcPct val="35000"/>
            </a:spcAft>
            <a:buNone/>
          </a:pPr>
          <a:r>
            <a:rPr lang="en-GB" sz="1600" kern="1200"/>
            <a:t>This is being set up for schools initially and we will trial it with around 5 schools during September. Parent requests for EHCNA will follow during the summer.</a:t>
          </a:r>
          <a:endParaRPr lang="en-US" sz="1600" kern="1200"/>
        </a:p>
      </dsp:txBody>
      <dsp:txXfrm>
        <a:off x="837512" y="909803"/>
        <a:ext cx="9678087" cy="725119"/>
      </dsp:txXfrm>
    </dsp:sp>
    <dsp:sp modelId="{50E8DD1D-EFD1-454D-A64D-EFA1D47D4957}">
      <dsp:nvSpPr>
        <dsp:cNvPr id="0" name=""/>
        <dsp:cNvSpPr/>
      </dsp:nvSpPr>
      <dsp:spPr>
        <a:xfrm>
          <a:off x="0" y="1816202"/>
          <a:ext cx="10515600" cy="72511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900DAD-0A21-44AD-BA8D-2D2E25E3533B}">
      <dsp:nvSpPr>
        <dsp:cNvPr id="0" name=""/>
        <dsp:cNvSpPr/>
      </dsp:nvSpPr>
      <dsp:spPr>
        <a:xfrm>
          <a:off x="219348" y="1979354"/>
          <a:ext cx="398815" cy="3988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12705F-FB5F-4043-9143-F5A61A21427B}">
      <dsp:nvSpPr>
        <dsp:cNvPr id="0" name=""/>
        <dsp:cNvSpPr/>
      </dsp:nvSpPr>
      <dsp:spPr>
        <a:xfrm>
          <a:off x="837512" y="1816202"/>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711200">
            <a:lnSpc>
              <a:spcPct val="90000"/>
            </a:lnSpc>
            <a:spcBef>
              <a:spcPct val="0"/>
            </a:spcBef>
            <a:spcAft>
              <a:spcPct val="35000"/>
            </a:spcAft>
            <a:buNone/>
          </a:pPr>
          <a:r>
            <a:rPr lang="en-GB" sz="1600" kern="1200"/>
            <a:t>Schools will be able to submit attachments with their request, such as provision maps, professional advice and school reports.</a:t>
          </a:r>
          <a:endParaRPr lang="en-US" sz="1600" kern="1200"/>
        </a:p>
      </dsp:txBody>
      <dsp:txXfrm>
        <a:off x="837512" y="1816202"/>
        <a:ext cx="9678087" cy="725119"/>
      </dsp:txXfrm>
    </dsp:sp>
    <dsp:sp modelId="{37314F22-94BE-47B1-8CE2-5E8849A80C1D}">
      <dsp:nvSpPr>
        <dsp:cNvPr id="0" name=""/>
        <dsp:cNvSpPr/>
      </dsp:nvSpPr>
      <dsp:spPr>
        <a:xfrm>
          <a:off x="0" y="2722601"/>
          <a:ext cx="10515600" cy="72511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D6E587-4867-43F1-B1C0-1855FEEFDBEB}">
      <dsp:nvSpPr>
        <dsp:cNvPr id="0" name=""/>
        <dsp:cNvSpPr/>
      </dsp:nvSpPr>
      <dsp:spPr>
        <a:xfrm>
          <a:off x="219348" y="2885753"/>
          <a:ext cx="398815" cy="3988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342416-2E87-40EF-9048-693E429ABE66}">
      <dsp:nvSpPr>
        <dsp:cNvPr id="0" name=""/>
        <dsp:cNvSpPr/>
      </dsp:nvSpPr>
      <dsp:spPr>
        <a:xfrm>
          <a:off x="837512" y="2722601"/>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711200">
            <a:lnSpc>
              <a:spcPct val="90000"/>
            </a:lnSpc>
            <a:spcBef>
              <a:spcPct val="0"/>
            </a:spcBef>
            <a:spcAft>
              <a:spcPct val="35000"/>
            </a:spcAft>
            <a:buNone/>
          </a:pPr>
          <a:r>
            <a:rPr lang="en-GB" sz="1600" kern="1200"/>
            <a:t>All letters and templates are being amended for the portal and we are working with business change to create detailed process maps so case officers will know what needs to be done at each step.</a:t>
          </a:r>
          <a:endParaRPr lang="en-US" sz="1600" kern="1200"/>
        </a:p>
      </dsp:txBody>
      <dsp:txXfrm>
        <a:off x="837512" y="2722601"/>
        <a:ext cx="9678087" cy="725119"/>
      </dsp:txXfrm>
    </dsp:sp>
    <dsp:sp modelId="{FF380434-10F4-4337-BF9E-DDBE174A104D}">
      <dsp:nvSpPr>
        <dsp:cNvPr id="0" name=""/>
        <dsp:cNvSpPr/>
      </dsp:nvSpPr>
      <dsp:spPr>
        <a:xfrm>
          <a:off x="0" y="3629000"/>
          <a:ext cx="10515600" cy="72511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5F7EF8-E440-461D-84D7-A3FF40136D5F}">
      <dsp:nvSpPr>
        <dsp:cNvPr id="0" name=""/>
        <dsp:cNvSpPr/>
      </dsp:nvSpPr>
      <dsp:spPr>
        <a:xfrm>
          <a:off x="219348" y="3792152"/>
          <a:ext cx="398815" cy="3988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46BC75-FEAA-419A-8F2C-34900EDE0FB1}">
      <dsp:nvSpPr>
        <dsp:cNvPr id="0" name=""/>
        <dsp:cNvSpPr/>
      </dsp:nvSpPr>
      <dsp:spPr>
        <a:xfrm>
          <a:off x="837512" y="3629000"/>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711200">
            <a:lnSpc>
              <a:spcPct val="90000"/>
            </a:lnSpc>
            <a:spcBef>
              <a:spcPct val="0"/>
            </a:spcBef>
            <a:spcAft>
              <a:spcPct val="35000"/>
            </a:spcAft>
            <a:buNone/>
          </a:pPr>
          <a:r>
            <a:rPr lang="en-GB" sz="1600" kern="1200"/>
            <a:t>This work is planned in 5 phases, with the requests for advice from professionals and annual reviews being added to the portals capability over the next 6 months.</a:t>
          </a:r>
          <a:endParaRPr lang="en-US" sz="1600" kern="1200"/>
        </a:p>
      </dsp:txBody>
      <dsp:txXfrm>
        <a:off x="837512" y="3629000"/>
        <a:ext cx="9678087" cy="7251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6209F-226D-463F-9355-80F3589215CE}">
      <dsp:nvSpPr>
        <dsp:cNvPr id="0" name=""/>
        <dsp:cNvSpPr/>
      </dsp:nvSpPr>
      <dsp:spPr>
        <a:xfrm>
          <a:off x="0" y="794903"/>
          <a:ext cx="10506456" cy="3439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All requests will go through and be held in the portal- easy to find- single front door.</a:t>
          </a:r>
          <a:endParaRPr lang="en-US" sz="1400" kern="1200"/>
        </a:p>
      </dsp:txBody>
      <dsp:txXfrm>
        <a:off x="16792" y="811695"/>
        <a:ext cx="10472872" cy="310396"/>
      </dsp:txXfrm>
    </dsp:sp>
    <dsp:sp modelId="{35A79B50-32D8-45F6-ABCB-781B86F2D16D}">
      <dsp:nvSpPr>
        <dsp:cNvPr id="0" name=""/>
        <dsp:cNvSpPr/>
      </dsp:nvSpPr>
      <dsp:spPr>
        <a:xfrm>
          <a:off x="0" y="1179203"/>
          <a:ext cx="10506456" cy="34398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Instant acknowledgement of request sent to the referrer</a:t>
          </a:r>
          <a:endParaRPr lang="en-US" sz="1400" kern="1200"/>
        </a:p>
      </dsp:txBody>
      <dsp:txXfrm>
        <a:off x="16792" y="1195995"/>
        <a:ext cx="10472872" cy="310396"/>
      </dsp:txXfrm>
    </dsp:sp>
    <dsp:sp modelId="{090B6D57-872D-465E-9632-437A2E1687BA}">
      <dsp:nvSpPr>
        <dsp:cNvPr id="0" name=""/>
        <dsp:cNvSpPr/>
      </dsp:nvSpPr>
      <dsp:spPr>
        <a:xfrm>
          <a:off x="0" y="1563503"/>
          <a:ext cx="10506456" cy="34398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The Portal can be used to request advice from professionals, who will submit responses via the portal</a:t>
          </a:r>
          <a:endParaRPr lang="en-US" sz="1400" kern="1200"/>
        </a:p>
      </dsp:txBody>
      <dsp:txXfrm>
        <a:off x="16792" y="1580295"/>
        <a:ext cx="10472872" cy="310396"/>
      </dsp:txXfrm>
    </dsp:sp>
    <dsp:sp modelId="{9F7A2C5A-A8FB-4A25-B2EF-344EC3BC7BED}">
      <dsp:nvSpPr>
        <dsp:cNvPr id="0" name=""/>
        <dsp:cNvSpPr/>
      </dsp:nvSpPr>
      <dsp:spPr>
        <a:xfrm>
          <a:off x="0" y="1947803"/>
          <a:ext cx="10506456" cy="34398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Portal will chase professional information to try and keep within timelines of the assessment process</a:t>
          </a:r>
          <a:endParaRPr lang="en-US" sz="1400" kern="1200"/>
        </a:p>
      </dsp:txBody>
      <dsp:txXfrm>
        <a:off x="16792" y="1964595"/>
        <a:ext cx="10472872" cy="310396"/>
      </dsp:txXfrm>
    </dsp:sp>
    <dsp:sp modelId="{8C583AD2-677D-4A52-9BEE-862C3FAB58AF}">
      <dsp:nvSpPr>
        <dsp:cNvPr id="0" name=""/>
        <dsp:cNvSpPr/>
      </dsp:nvSpPr>
      <dsp:spPr>
        <a:xfrm>
          <a:off x="0" y="2332104"/>
          <a:ext cx="10506456" cy="34398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Parents can access the portal to see what stage the EHCP is in the assessment process </a:t>
          </a:r>
          <a:endParaRPr lang="en-US" sz="1400" kern="1200"/>
        </a:p>
      </dsp:txBody>
      <dsp:txXfrm>
        <a:off x="16792" y="2348896"/>
        <a:ext cx="10472872" cy="310396"/>
      </dsp:txXfrm>
    </dsp:sp>
    <dsp:sp modelId="{12EDFDF6-7E7E-45DD-85D2-307BF1A428CB}">
      <dsp:nvSpPr>
        <dsp:cNvPr id="0" name=""/>
        <dsp:cNvSpPr/>
      </dsp:nvSpPr>
      <dsp:spPr>
        <a:xfrm>
          <a:off x="0" y="2716403"/>
          <a:ext cx="10506456" cy="3439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Parents can see the advice submitted from professionals</a:t>
          </a:r>
          <a:endParaRPr lang="en-US" sz="1400" kern="1200"/>
        </a:p>
      </dsp:txBody>
      <dsp:txXfrm>
        <a:off x="16792" y="2733195"/>
        <a:ext cx="10472872" cy="310396"/>
      </dsp:txXfrm>
    </dsp:sp>
    <dsp:sp modelId="{FD581F00-70DC-4B87-8C7A-6B0902608B5B}">
      <dsp:nvSpPr>
        <dsp:cNvPr id="0" name=""/>
        <dsp:cNvSpPr/>
      </dsp:nvSpPr>
      <dsp:spPr>
        <a:xfrm>
          <a:off x="0" y="3100703"/>
          <a:ext cx="10506456" cy="34398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Information from the assessment process can populate the EHCP draft- which will save time for the SEND Team </a:t>
          </a:r>
          <a:endParaRPr lang="en-US" sz="1400" kern="1200"/>
        </a:p>
      </dsp:txBody>
      <dsp:txXfrm>
        <a:off x="16792" y="3117495"/>
        <a:ext cx="10472872" cy="310396"/>
      </dsp:txXfrm>
    </dsp:sp>
    <dsp:sp modelId="{2B361179-948C-4C41-99A0-BA37696A391B}">
      <dsp:nvSpPr>
        <dsp:cNvPr id="0" name=""/>
        <dsp:cNvSpPr/>
      </dsp:nvSpPr>
      <dsp:spPr>
        <a:xfrm>
          <a:off x="0" y="3485003"/>
          <a:ext cx="10506456" cy="34398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Plans can be sent out via the portal- don’t need to use the secure email. And parent comments can  come back through the portal</a:t>
          </a:r>
          <a:endParaRPr lang="en-US" sz="1400" kern="1200"/>
        </a:p>
      </dsp:txBody>
      <dsp:txXfrm>
        <a:off x="16792" y="3501795"/>
        <a:ext cx="10472872" cy="310396"/>
      </dsp:txXfrm>
    </dsp:sp>
    <dsp:sp modelId="{76920166-CCFC-4106-A1FA-7607BFF793CD}">
      <dsp:nvSpPr>
        <dsp:cNvPr id="0" name=""/>
        <dsp:cNvSpPr/>
      </dsp:nvSpPr>
      <dsp:spPr>
        <a:xfrm>
          <a:off x="0" y="3869304"/>
          <a:ext cx="10506456" cy="34398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All CYP Documentation will be saved in Capita in the chronology for the child- one place to save all child information.</a:t>
          </a:r>
          <a:endParaRPr lang="en-US" sz="1400" kern="1200"/>
        </a:p>
      </dsp:txBody>
      <dsp:txXfrm>
        <a:off x="16792" y="3886096"/>
        <a:ext cx="10472872" cy="310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11B87-C516-48C2-8DEC-38B3EF824B98}">
      <dsp:nvSpPr>
        <dsp:cNvPr id="0" name=""/>
        <dsp:cNvSpPr/>
      </dsp:nvSpPr>
      <dsp:spPr>
        <a:xfrm>
          <a:off x="0" y="739673"/>
          <a:ext cx="10515600" cy="7956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All EHCP requests will be submitted through the Capita Portal when it is open, no more sending requests as an email</a:t>
          </a:r>
        </a:p>
      </dsp:txBody>
      <dsp:txXfrm>
        <a:off x="38838" y="778511"/>
        <a:ext cx="10437924" cy="717924"/>
      </dsp:txXfrm>
    </dsp:sp>
    <dsp:sp modelId="{36D0B5A2-BC38-4B50-BEC1-BFC95A3B2E4D}">
      <dsp:nvSpPr>
        <dsp:cNvPr id="0" name=""/>
        <dsp:cNvSpPr/>
      </dsp:nvSpPr>
      <dsp:spPr>
        <a:xfrm>
          <a:off x="0" y="1592873"/>
          <a:ext cx="10515600" cy="7956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SENCO’s will need to register to join the portal so they can make requests</a:t>
          </a:r>
        </a:p>
      </dsp:txBody>
      <dsp:txXfrm>
        <a:off x="38838" y="1631711"/>
        <a:ext cx="10437924" cy="717924"/>
      </dsp:txXfrm>
    </dsp:sp>
    <dsp:sp modelId="{D77B7DB5-DA2F-49B6-9EBF-EE1E2DA6DBA4}">
      <dsp:nvSpPr>
        <dsp:cNvPr id="0" name=""/>
        <dsp:cNvSpPr/>
      </dsp:nvSpPr>
      <dsp:spPr>
        <a:xfrm>
          <a:off x="0" y="2446073"/>
          <a:ext cx="10515600" cy="79560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Before the portal goes live, SENCO’s will be sent details of how to register for the portal and information and templates will be updated on the Local Offer webpage and the Schools Hub</a:t>
          </a:r>
        </a:p>
      </dsp:txBody>
      <dsp:txXfrm>
        <a:off x="38838" y="2484911"/>
        <a:ext cx="10437924" cy="717924"/>
      </dsp:txXfrm>
    </dsp:sp>
    <dsp:sp modelId="{69C550B7-C514-4237-BB81-D75C14918E34}">
      <dsp:nvSpPr>
        <dsp:cNvPr id="0" name=""/>
        <dsp:cNvSpPr/>
      </dsp:nvSpPr>
      <dsp:spPr>
        <a:xfrm>
          <a:off x="0" y="3299273"/>
          <a:ext cx="10515600" cy="7956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As the portal is developed, SENCO’s can access the portal to see where the EHCNA is in the request and assessment process.</a:t>
          </a:r>
        </a:p>
      </dsp:txBody>
      <dsp:txXfrm>
        <a:off x="38838" y="3338111"/>
        <a:ext cx="10437924" cy="7179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5603E-73D7-4E53-BBBA-BEBF61A7C99D}">
      <dsp:nvSpPr>
        <dsp:cNvPr id="0" name=""/>
        <dsp:cNvSpPr/>
      </dsp:nvSpPr>
      <dsp:spPr>
        <a:xfrm>
          <a:off x="0" y="320"/>
          <a:ext cx="10515600" cy="122945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Can SENCO’s ensure health and social care colleagues are invited to annual reviews where appropriate. We acknowledge this may be difficult at times due to staffing capacity.</a:t>
          </a:r>
        </a:p>
      </dsp:txBody>
      <dsp:txXfrm>
        <a:off x="60017" y="60337"/>
        <a:ext cx="10395566" cy="1109425"/>
      </dsp:txXfrm>
    </dsp:sp>
    <dsp:sp modelId="{90FDCE2A-E1F1-44C4-87D0-E67F7937C43E}">
      <dsp:nvSpPr>
        <dsp:cNvPr id="0" name=""/>
        <dsp:cNvSpPr/>
      </dsp:nvSpPr>
      <dsp:spPr>
        <a:xfrm>
          <a:off x="0" y="1243955"/>
          <a:ext cx="10515600" cy="122945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If health or social care are unable to attend the review, they can be asked to submit up to date advice regarding the CYP. Eventually, this will be possible via the Capita Portal.</a:t>
          </a:r>
        </a:p>
      </dsp:txBody>
      <dsp:txXfrm>
        <a:off x="60017" y="1303972"/>
        <a:ext cx="10395566" cy="1109425"/>
      </dsp:txXfrm>
    </dsp:sp>
    <dsp:sp modelId="{0DDA2331-0D55-4C0D-8860-AF5CC2539B77}">
      <dsp:nvSpPr>
        <dsp:cNvPr id="0" name=""/>
        <dsp:cNvSpPr/>
      </dsp:nvSpPr>
      <dsp:spPr>
        <a:xfrm>
          <a:off x="0" y="2487590"/>
          <a:ext cx="10515600" cy="1229459"/>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If there is no known health or social care involvement for a CYP, can it be captured at annual review that the question was asked at the meeting. For example, “Attendees of the annual review were asked if here was any known health/ social care support being provided for the child and attendees confirmed there was not”.</a:t>
          </a:r>
        </a:p>
      </dsp:txBody>
      <dsp:txXfrm>
        <a:off x="60017" y="2547607"/>
        <a:ext cx="10395566" cy="1109425"/>
      </dsp:txXfrm>
    </dsp:sp>
    <dsp:sp modelId="{DA23A95D-CA3D-4F9A-B8C0-6E286B508751}">
      <dsp:nvSpPr>
        <dsp:cNvPr id="0" name=""/>
        <dsp:cNvSpPr/>
      </dsp:nvSpPr>
      <dsp:spPr>
        <a:xfrm>
          <a:off x="0" y="3731225"/>
          <a:ext cx="10515600" cy="122945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When additional health or social care advice is discovered at the annual review meeting but there is no further information available at the time, log this and make a request that the SEND Team ask the services for updated advice for sections C,D,G or H of the EHCP.</a:t>
          </a:r>
        </a:p>
      </dsp:txBody>
      <dsp:txXfrm>
        <a:off x="60017" y="3791242"/>
        <a:ext cx="10395566" cy="11094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FD8B8-F445-4029-97CB-51EDC68FD5BD}">
      <dsp:nvSpPr>
        <dsp:cNvPr id="0" name=""/>
        <dsp:cNvSpPr/>
      </dsp:nvSpPr>
      <dsp:spPr>
        <a:xfrm>
          <a:off x="0" y="0"/>
          <a:ext cx="9993732" cy="15164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The SEND Local Offer is information about the support available locally for children and young people with special educational needs and disabilities, and their families. </a:t>
          </a:r>
          <a:endParaRPr lang="en-US" sz="1900" kern="1200"/>
        </a:p>
      </dsp:txBody>
      <dsp:txXfrm>
        <a:off x="44414" y="44414"/>
        <a:ext cx="8357402" cy="1427587"/>
      </dsp:txXfrm>
    </dsp:sp>
    <dsp:sp modelId="{3E4F997B-678F-4DD3-A818-9107A6921D58}">
      <dsp:nvSpPr>
        <dsp:cNvPr id="0" name=""/>
        <dsp:cNvSpPr/>
      </dsp:nvSpPr>
      <dsp:spPr>
        <a:xfrm>
          <a:off x="881799" y="1769150"/>
          <a:ext cx="9993732" cy="15164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We publish this information online via our SEND Local Offer webpages and our SEND Local Offer Directory: </a:t>
          </a:r>
          <a:r>
            <a:rPr lang="en-GB" sz="1900" kern="120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SEND Local Offer (wokingham.gov.uk)</a:t>
          </a:r>
          <a:br>
            <a:rPr lang="en-GB" sz="1900" kern="1200"/>
          </a:br>
          <a:endParaRPr lang="en-US" sz="1900" kern="1200"/>
        </a:p>
      </dsp:txBody>
      <dsp:txXfrm>
        <a:off x="926213" y="1813564"/>
        <a:ext cx="8037434" cy="1427587"/>
      </dsp:txXfrm>
    </dsp:sp>
    <dsp:sp modelId="{C481FDF2-FD67-40AB-93F5-29553A189A5F}">
      <dsp:nvSpPr>
        <dsp:cNvPr id="0" name=""/>
        <dsp:cNvSpPr/>
      </dsp:nvSpPr>
      <dsp:spPr>
        <a:xfrm>
          <a:off x="1763599" y="3538301"/>
          <a:ext cx="9993732" cy="15164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Julia’s role is to: </a:t>
          </a:r>
          <a:endParaRPr lang="en-US" sz="1900" kern="1200"/>
        </a:p>
        <a:p>
          <a:pPr marL="114300" lvl="1" indent="-114300" algn="l" defTabSz="666750">
            <a:lnSpc>
              <a:spcPct val="90000"/>
            </a:lnSpc>
            <a:spcBef>
              <a:spcPct val="0"/>
            </a:spcBef>
            <a:spcAft>
              <a:spcPct val="15000"/>
            </a:spcAft>
            <a:buChar char="•"/>
          </a:pPr>
          <a:r>
            <a:rPr lang="en-GB" sz="1500" kern="1200"/>
            <a:t>Improve our online Local Offer so that families can find information and support more easily </a:t>
          </a:r>
          <a:endParaRPr lang="en-US" sz="1500" kern="1200"/>
        </a:p>
        <a:p>
          <a:pPr marL="114300" lvl="1" indent="-114300" algn="l" defTabSz="666750">
            <a:lnSpc>
              <a:spcPct val="90000"/>
            </a:lnSpc>
            <a:spcBef>
              <a:spcPct val="0"/>
            </a:spcBef>
            <a:spcAft>
              <a:spcPct val="15000"/>
            </a:spcAft>
            <a:buChar char="•"/>
          </a:pPr>
          <a:r>
            <a:rPr lang="en-GB" sz="1500" kern="1200"/>
            <a:t>Promote the Local Offer so that families feel well-informed about what support is available</a:t>
          </a:r>
          <a:endParaRPr lang="en-US" sz="1500" kern="1200"/>
        </a:p>
        <a:p>
          <a:pPr marL="114300" lvl="1" indent="-114300" algn="l" defTabSz="666750">
            <a:lnSpc>
              <a:spcPct val="90000"/>
            </a:lnSpc>
            <a:spcBef>
              <a:spcPct val="0"/>
            </a:spcBef>
            <a:spcAft>
              <a:spcPct val="15000"/>
            </a:spcAft>
            <a:buChar char="•"/>
          </a:pPr>
          <a:r>
            <a:rPr lang="en-GB" sz="1500" kern="1200"/>
            <a:t>Gather feedback from young people and their families, and use this feedback to make further improvements to the Local Offer</a:t>
          </a:r>
          <a:endParaRPr lang="en-US" sz="1500" kern="1200"/>
        </a:p>
      </dsp:txBody>
      <dsp:txXfrm>
        <a:off x="1808013" y="3582715"/>
        <a:ext cx="8037434" cy="1427587"/>
      </dsp:txXfrm>
    </dsp:sp>
    <dsp:sp modelId="{63993FAB-BD21-432B-95CA-2903C60854CE}">
      <dsp:nvSpPr>
        <dsp:cNvPr id="0" name=""/>
        <dsp:cNvSpPr/>
      </dsp:nvSpPr>
      <dsp:spPr>
        <a:xfrm>
          <a:off x="9008062" y="1149948"/>
          <a:ext cx="985669" cy="98566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229838" y="1149948"/>
        <a:ext cx="542117" cy="741716"/>
      </dsp:txXfrm>
    </dsp:sp>
    <dsp:sp modelId="{108EC557-68FD-4B1F-ABCB-AEA238513DEB}">
      <dsp:nvSpPr>
        <dsp:cNvPr id="0" name=""/>
        <dsp:cNvSpPr/>
      </dsp:nvSpPr>
      <dsp:spPr>
        <a:xfrm>
          <a:off x="9889862" y="2908989"/>
          <a:ext cx="985669" cy="98566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10111638" y="2908989"/>
        <a:ext cx="542117" cy="74171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ABDD8-9520-4E8D-AC20-A01491092DDF}" type="datetimeFigureOut">
              <a:rPr lang="en-GB" smtClean="0"/>
              <a:t>08/07/2024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2BB7F4-F7FC-4DF9-A24B-8205A7BECB54}" type="slidenum">
              <a:rPr lang="en-GB" smtClean="0"/>
              <a:t>‹#›</a:t>
            </a:fld>
            <a:endParaRPr lang="en-GB"/>
          </a:p>
        </p:txBody>
      </p:sp>
    </p:spTree>
    <p:extLst>
      <p:ext uri="{BB962C8B-B14F-4D97-AF65-F5344CB8AC3E}">
        <p14:creationId xmlns:p14="http://schemas.microsoft.com/office/powerpoint/2010/main" val="934485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9705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8975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8358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6911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1960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1867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4452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715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3924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6519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1290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1542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6336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125289"/>
          </a:solidFill>
        </p:spPr>
        <p:txBody>
          <a:bodyPr wrap="square" lIns="0" tIns="0" rIns="0" bIns="0" rtlCol="0"/>
          <a:lstStyle/>
          <a:p>
            <a:endParaRPr/>
          </a:p>
        </p:txBody>
      </p:sp>
      <p:sp>
        <p:nvSpPr>
          <p:cNvPr id="2" name="Holder 2"/>
          <p:cNvSpPr>
            <a:spLocks noGrp="1"/>
          </p:cNvSpPr>
          <p:nvPr>
            <p:ph type="ctrTitle"/>
          </p:nvPr>
        </p:nvSpPr>
        <p:spPr>
          <a:xfrm>
            <a:off x="697788" y="1506423"/>
            <a:ext cx="10796422" cy="84010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697788" y="3505327"/>
            <a:ext cx="10796422" cy="13779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tx1"/>
                </a:solidFill>
                <a:latin typeface="Calibri"/>
                <a:cs typeface="Calibri"/>
              </a:defRPr>
            </a:lvl1pPr>
          </a:lstStyle>
          <a:p>
            <a:pPr marL="12700">
              <a:lnSpc>
                <a:spcPts val="1045"/>
              </a:lnSpc>
            </a:pPr>
            <a:r>
              <a:rPr spc="-5"/>
              <a:t>Private:</a:t>
            </a:r>
            <a:r>
              <a:t> </a:t>
            </a:r>
            <a:r>
              <a:rPr spc="-5"/>
              <a:t>Information</a:t>
            </a:r>
            <a:r>
              <a:rPr spc="5"/>
              <a:t> </a:t>
            </a:r>
            <a:r>
              <a:rPr spc="-5"/>
              <a:t>that</a:t>
            </a:r>
            <a:r>
              <a:t> </a:t>
            </a:r>
            <a:r>
              <a:rPr spc="-5"/>
              <a:t>contains a</a:t>
            </a:r>
            <a:r>
              <a:rPr spc="5"/>
              <a:t> </a:t>
            </a:r>
            <a:r>
              <a:rPr spc="-5"/>
              <a:t>small</a:t>
            </a:r>
            <a:r>
              <a:rPr spc="10"/>
              <a:t> </a:t>
            </a:r>
            <a:r>
              <a:rPr spc="-5"/>
              <a:t>amount</a:t>
            </a:r>
            <a:r>
              <a:t> </a:t>
            </a:r>
            <a:r>
              <a:rPr spc="-5"/>
              <a:t>of </a:t>
            </a:r>
            <a:r>
              <a:rPr spc="-10"/>
              <a:t>sensitive</a:t>
            </a:r>
            <a:r>
              <a:rPr spc="15"/>
              <a:t> </a:t>
            </a:r>
            <a:r>
              <a:rPr spc="-5"/>
              <a:t>data</a:t>
            </a:r>
            <a:r>
              <a:t> </a:t>
            </a:r>
            <a:r>
              <a:rPr spc="-5"/>
              <a:t>which</a:t>
            </a:r>
            <a:r>
              <a:rPr spc="15"/>
              <a:t> </a:t>
            </a:r>
            <a:r>
              <a:rPr spc="-5"/>
              <a:t>is</a:t>
            </a:r>
            <a:r>
              <a:rPr spc="-15"/>
              <a:t> </a:t>
            </a:r>
            <a:r>
              <a:rPr spc="-5"/>
              <a:t>essential</a:t>
            </a:r>
            <a:r>
              <a:rPr spc="20"/>
              <a:t> </a:t>
            </a:r>
            <a:r>
              <a:rPr spc="-5"/>
              <a:t>to</a:t>
            </a:r>
            <a:r>
              <a:rPr spc="10"/>
              <a:t> </a:t>
            </a:r>
            <a:r>
              <a:rPr spc="-5"/>
              <a:t>communicate</a:t>
            </a:r>
            <a:r>
              <a:rPr spc="20"/>
              <a:t> </a:t>
            </a:r>
            <a:r>
              <a:rPr spc="-5"/>
              <a:t>with</a:t>
            </a:r>
            <a:r>
              <a:rPr spc="5"/>
              <a:t> </a:t>
            </a:r>
            <a:r>
              <a:t>an </a:t>
            </a:r>
            <a:r>
              <a:rPr spc="-5"/>
              <a:t>individual</a:t>
            </a:r>
            <a:r>
              <a:rPr spc="-10"/>
              <a:t> </a:t>
            </a:r>
            <a:r>
              <a:rPr spc="-5"/>
              <a:t>but</a:t>
            </a:r>
            <a:r>
              <a:rPr spc="30"/>
              <a:t> </a:t>
            </a:r>
            <a:r>
              <a:rPr spc="-5"/>
              <a:t>doesn’t</a:t>
            </a:r>
            <a:r>
              <a:rPr spc="5"/>
              <a:t> </a:t>
            </a:r>
            <a:r>
              <a:rPr spc="-5"/>
              <a:t>require</a:t>
            </a:r>
            <a:r>
              <a:rPr spc="15"/>
              <a:t> </a:t>
            </a:r>
            <a:r>
              <a:rPr spc="-5"/>
              <a:t>to</a:t>
            </a:r>
            <a:r>
              <a:t> </a:t>
            </a:r>
            <a:r>
              <a:rPr spc="-5"/>
              <a:t>be</a:t>
            </a:r>
            <a:r>
              <a:rPr spc="5"/>
              <a:t> </a:t>
            </a:r>
            <a:r>
              <a:rPr spc="-10"/>
              <a:t>sent</a:t>
            </a:r>
            <a:r>
              <a:rPr spc="20"/>
              <a:t> </a:t>
            </a:r>
            <a:r>
              <a:rPr spc="-5"/>
              <a:t>via</a:t>
            </a:r>
            <a:r>
              <a:rPr spc="10"/>
              <a:t> </a:t>
            </a:r>
            <a:r>
              <a:rPr spc="-5"/>
              <a:t>secure</a:t>
            </a:r>
            <a:r>
              <a:rPr spc="15"/>
              <a:t> </a:t>
            </a:r>
            <a:r>
              <a:rPr spc="-5"/>
              <a:t>methods.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4923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tx1"/>
                </a:solidFill>
                <a:latin typeface="Calibri"/>
                <a:cs typeface="Calibri"/>
              </a:defRPr>
            </a:lvl1pPr>
          </a:lstStyle>
          <a:p>
            <a:pPr marL="12700">
              <a:lnSpc>
                <a:spcPts val="1045"/>
              </a:lnSpc>
            </a:pPr>
            <a:r>
              <a:rPr spc="-5"/>
              <a:t>Private:</a:t>
            </a:r>
            <a:r>
              <a:t> </a:t>
            </a:r>
            <a:r>
              <a:rPr spc="-5"/>
              <a:t>Information</a:t>
            </a:r>
            <a:r>
              <a:rPr spc="5"/>
              <a:t> </a:t>
            </a:r>
            <a:r>
              <a:rPr spc="-5"/>
              <a:t>that</a:t>
            </a:r>
            <a:r>
              <a:t> </a:t>
            </a:r>
            <a:r>
              <a:rPr spc="-5"/>
              <a:t>contains a</a:t>
            </a:r>
            <a:r>
              <a:rPr spc="5"/>
              <a:t> </a:t>
            </a:r>
            <a:r>
              <a:rPr spc="-5"/>
              <a:t>small</a:t>
            </a:r>
            <a:r>
              <a:rPr spc="10"/>
              <a:t> </a:t>
            </a:r>
            <a:r>
              <a:rPr spc="-5"/>
              <a:t>amount</a:t>
            </a:r>
            <a:r>
              <a:t> </a:t>
            </a:r>
            <a:r>
              <a:rPr spc="-5"/>
              <a:t>of </a:t>
            </a:r>
            <a:r>
              <a:rPr spc="-10"/>
              <a:t>sensitive</a:t>
            </a:r>
            <a:r>
              <a:rPr spc="15"/>
              <a:t> </a:t>
            </a:r>
            <a:r>
              <a:rPr spc="-5"/>
              <a:t>data</a:t>
            </a:r>
            <a:r>
              <a:t> </a:t>
            </a:r>
            <a:r>
              <a:rPr spc="-5"/>
              <a:t>which</a:t>
            </a:r>
            <a:r>
              <a:rPr spc="15"/>
              <a:t> </a:t>
            </a:r>
            <a:r>
              <a:rPr spc="-5"/>
              <a:t>is</a:t>
            </a:r>
            <a:r>
              <a:rPr spc="-15"/>
              <a:t> </a:t>
            </a:r>
            <a:r>
              <a:rPr spc="-5"/>
              <a:t>essential</a:t>
            </a:r>
            <a:r>
              <a:rPr spc="20"/>
              <a:t> </a:t>
            </a:r>
            <a:r>
              <a:rPr spc="-5"/>
              <a:t>to</a:t>
            </a:r>
            <a:r>
              <a:rPr spc="10"/>
              <a:t> </a:t>
            </a:r>
            <a:r>
              <a:rPr spc="-5"/>
              <a:t>communicate</a:t>
            </a:r>
            <a:r>
              <a:rPr spc="20"/>
              <a:t> </a:t>
            </a:r>
            <a:r>
              <a:rPr spc="-5"/>
              <a:t>with</a:t>
            </a:r>
            <a:r>
              <a:rPr spc="5"/>
              <a:t> </a:t>
            </a:r>
            <a:r>
              <a:t>an </a:t>
            </a:r>
            <a:r>
              <a:rPr spc="-5"/>
              <a:t>individual</a:t>
            </a:r>
            <a:r>
              <a:rPr spc="-10"/>
              <a:t> </a:t>
            </a:r>
            <a:r>
              <a:rPr spc="-5"/>
              <a:t>but</a:t>
            </a:r>
            <a:r>
              <a:rPr spc="30"/>
              <a:t> </a:t>
            </a:r>
            <a:r>
              <a:rPr spc="-5"/>
              <a:t>doesn’t</a:t>
            </a:r>
            <a:r>
              <a:rPr spc="5"/>
              <a:t> </a:t>
            </a:r>
            <a:r>
              <a:rPr spc="-5"/>
              <a:t>require</a:t>
            </a:r>
            <a:r>
              <a:rPr spc="15"/>
              <a:t> </a:t>
            </a:r>
            <a:r>
              <a:rPr spc="-5"/>
              <a:t>to</a:t>
            </a:r>
            <a:r>
              <a:t> </a:t>
            </a:r>
            <a:r>
              <a:rPr spc="-5"/>
              <a:t>be</a:t>
            </a:r>
            <a:r>
              <a:rPr spc="5"/>
              <a:t> </a:t>
            </a:r>
            <a:r>
              <a:rPr spc="-10"/>
              <a:t>sent</a:t>
            </a:r>
            <a:r>
              <a:rPr spc="20"/>
              <a:t> </a:t>
            </a:r>
            <a:r>
              <a:rPr spc="-5"/>
              <a:t>via</a:t>
            </a:r>
            <a:r>
              <a:rPr spc="10"/>
              <a:t> </a:t>
            </a:r>
            <a:r>
              <a:rPr spc="-5"/>
              <a:t>secure</a:t>
            </a:r>
            <a:r>
              <a:rPr spc="15"/>
              <a:t> </a:t>
            </a:r>
            <a:r>
              <a:rPr spc="-5"/>
              <a:t>methods.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52693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chemeClr val="tx1"/>
                </a:solidFill>
                <a:latin typeface="Calibri"/>
                <a:cs typeface="Calibri"/>
              </a:defRPr>
            </a:lvl1pPr>
          </a:lstStyle>
          <a:p>
            <a:pPr marL="12700">
              <a:lnSpc>
                <a:spcPts val="1045"/>
              </a:lnSpc>
            </a:pPr>
            <a:r>
              <a:rPr spc="-5"/>
              <a:t>Private:</a:t>
            </a:r>
            <a:r>
              <a:t> </a:t>
            </a:r>
            <a:r>
              <a:rPr spc="-5"/>
              <a:t>Information</a:t>
            </a:r>
            <a:r>
              <a:rPr spc="5"/>
              <a:t> </a:t>
            </a:r>
            <a:r>
              <a:rPr spc="-5"/>
              <a:t>that</a:t>
            </a:r>
            <a:r>
              <a:t> </a:t>
            </a:r>
            <a:r>
              <a:rPr spc="-5"/>
              <a:t>contains a</a:t>
            </a:r>
            <a:r>
              <a:rPr spc="5"/>
              <a:t> </a:t>
            </a:r>
            <a:r>
              <a:rPr spc="-5"/>
              <a:t>small</a:t>
            </a:r>
            <a:r>
              <a:rPr spc="10"/>
              <a:t> </a:t>
            </a:r>
            <a:r>
              <a:rPr spc="-5"/>
              <a:t>amount</a:t>
            </a:r>
            <a:r>
              <a:t> </a:t>
            </a:r>
            <a:r>
              <a:rPr spc="-5"/>
              <a:t>of </a:t>
            </a:r>
            <a:r>
              <a:rPr spc="-10"/>
              <a:t>sensitive</a:t>
            </a:r>
            <a:r>
              <a:rPr spc="15"/>
              <a:t> </a:t>
            </a:r>
            <a:r>
              <a:rPr spc="-5"/>
              <a:t>data</a:t>
            </a:r>
            <a:r>
              <a:t> </a:t>
            </a:r>
            <a:r>
              <a:rPr spc="-5"/>
              <a:t>which</a:t>
            </a:r>
            <a:r>
              <a:rPr spc="15"/>
              <a:t> </a:t>
            </a:r>
            <a:r>
              <a:rPr spc="-5"/>
              <a:t>is</a:t>
            </a:r>
            <a:r>
              <a:rPr spc="-15"/>
              <a:t> </a:t>
            </a:r>
            <a:r>
              <a:rPr spc="-5"/>
              <a:t>essential</a:t>
            </a:r>
            <a:r>
              <a:rPr spc="20"/>
              <a:t> </a:t>
            </a:r>
            <a:r>
              <a:rPr spc="-5"/>
              <a:t>to</a:t>
            </a:r>
            <a:r>
              <a:rPr spc="10"/>
              <a:t> </a:t>
            </a:r>
            <a:r>
              <a:rPr spc="-5"/>
              <a:t>communicate</a:t>
            </a:r>
            <a:r>
              <a:rPr spc="20"/>
              <a:t> </a:t>
            </a:r>
            <a:r>
              <a:rPr spc="-5"/>
              <a:t>with</a:t>
            </a:r>
            <a:r>
              <a:rPr spc="5"/>
              <a:t> </a:t>
            </a:r>
            <a:r>
              <a:t>an </a:t>
            </a:r>
            <a:r>
              <a:rPr spc="-5"/>
              <a:t>individual</a:t>
            </a:r>
            <a:r>
              <a:rPr spc="-10"/>
              <a:t> </a:t>
            </a:r>
            <a:r>
              <a:rPr spc="-5"/>
              <a:t>but</a:t>
            </a:r>
            <a:r>
              <a:rPr spc="30"/>
              <a:t> </a:t>
            </a:r>
            <a:r>
              <a:rPr spc="-5"/>
              <a:t>doesn’t</a:t>
            </a:r>
            <a:r>
              <a:rPr spc="5"/>
              <a:t> </a:t>
            </a:r>
            <a:r>
              <a:rPr spc="-5"/>
              <a:t>require</a:t>
            </a:r>
            <a:r>
              <a:rPr spc="15"/>
              <a:t> </a:t>
            </a:r>
            <a:r>
              <a:rPr spc="-5"/>
              <a:t>to</a:t>
            </a:r>
            <a:r>
              <a:t> </a:t>
            </a:r>
            <a:r>
              <a:rPr spc="-5"/>
              <a:t>be</a:t>
            </a:r>
            <a:r>
              <a:rPr spc="5"/>
              <a:t> </a:t>
            </a:r>
            <a:r>
              <a:rPr spc="-10"/>
              <a:t>sent</a:t>
            </a:r>
            <a:r>
              <a:rPr spc="20"/>
              <a:t> </a:t>
            </a:r>
            <a:r>
              <a:rPr spc="-5"/>
              <a:t>via</a:t>
            </a:r>
            <a:r>
              <a:rPr spc="10"/>
              <a:t> </a:t>
            </a:r>
            <a:r>
              <a:rPr spc="-5"/>
              <a:t>secure</a:t>
            </a:r>
            <a:r>
              <a:rPr spc="15"/>
              <a:t> </a:t>
            </a:r>
            <a:r>
              <a:rPr spc="-5"/>
              <a:t>methods.</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21409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defRPr sz="1000" b="0" i="0">
                <a:solidFill>
                  <a:schemeClr val="tx1"/>
                </a:solidFill>
                <a:latin typeface="Calibri"/>
                <a:cs typeface="Calibri"/>
              </a:defRPr>
            </a:lvl1pPr>
          </a:lstStyle>
          <a:p>
            <a:pPr marL="12700">
              <a:lnSpc>
                <a:spcPts val="1045"/>
              </a:lnSpc>
            </a:pPr>
            <a:r>
              <a:rPr spc="-5"/>
              <a:t>Private:</a:t>
            </a:r>
            <a:r>
              <a:t> </a:t>
            </a:r>
            <a:r>
              <a:rPr spc="-5"/>
              <a:t>Information</a:t>
            </a:r>
            <a:r>
              <a:rPr spc="5"/>
              <a:t> </a:t>
            </a:r>
            <a:r>
              <a:rPr spc="-5"/>
              <a:t>that</a:t>
            </a:r>
            <a:r>
              <a:t> </a:t>
            </a:r>
            <a:r>
              <a:rPr spc="-5"/>
              <a:t>contains a</a:t>
            </a:r>
            <a:r>
              <a:rPr spc="5"/>
              <a:t> </a:t>
            </a:r>
            <a:r>
              <a:rPr spc="-5"/>
              <a:t>small</a:t>
            </a:r>
            <a:r>
              <a:rPr spc="10"/>
              <a:t> </a:t>
            </a:r>
            <a:r>
              <a:rPr spc="-5"/>
              <a:t>amount</a:t>
            </a:r>
            <a:r>
              <a:t> </a:t>
            </a:r>
            <a:r>
              <a:rPr spc="-5"/>
              <a:t>of </a:t>
            </a:r>
            <a:r>
              <a:rPr spc="-10"/>
              <a:t>sensitive</a:t>
            </a:r>
            <a:r>
              <a:rPr spc="15"/>
              <a:t> </a:t>
            </a:r>
            <a:r>
              <a:rPr spc="-5"/>
              <a:t>data</a:t>
            </a:r>
            <a:r>
              <a:t> </a:t>
            </a:r>
            <a:r>
              <a:rPr spc="-5"/>
              <a:t>which</a:t>
            </a:r>
            <a:r>
              <a:rPr spc="15"/>
              <a:t> </a:t>
            </a:r>
            <a:r>
              <a:rPr spc="-5"/>
              <a:t>is</a:t>
            </a:r>
            <a:r>
              <a:rPr spc="-15"/>
              <a:t> </a:t>
            </a:r>
            <a:r>
              <a:rPr spc="-5"/>
              <a:t>essential</a:t>
            </a:r>
            <a:r>
              <a:rPr spc="20"/>
              <a:t> </a:t>
            </a:r>
            <a:r>
              <a:rPr spc="-5"/>
              <a:t>to</a:t>
            </a:r>
            <a:r>
              <a:rPr spc="10"/>
              <a:t> </a:t>
            </a:r>
            <a:r>
              <a:rPr spc="-5"/>
              <a:t>communicate</a:t>
            </a:r>
            <a:r>
              <a:rPr spc="20"/>
              <a:t> </a:t>
            </a:r>
            <a:r>
              <a:rPr spc="-5"/>
              <a:t>with</a:t>
            </a:r>
            <a:r>
              <a:rPr spc="5"/>
              <a:t> </a:t>
            </a:r>
            <a:r>
              <a:t>an </a:t>
            </a:r>
            <a:r>
              <a:rPr spc="-5"/>
              <a:t>individual</a:t>
            </a:r>
            <a:r>
              <a:rPr spc="-10"/>
              <a:t> </a:t>
            </a:r>
            <a:r>
              <a:rPr spc="-5"/>
              <a:t>but</a:t>
            </a:r>
            <a:r>
              <a:rPr spc="30"/>
              <a:t> </a:t>
            </a:r>
            <a:r>
              <a:rPr spc="-5"/>
              <a:t>doesn’t</a:t>
            </a:r>
            <a:r>
              <a:rPr spc="5"/>
              <a:t> </a:t>
            </a:r>
            <a:r>
              <a:rPr spc="-5"/>
              <a:t>require</a:t>
            </a:r>
            <a:r>
              <a:rPr spc="15"/>
              <a:t> </a:t>
            </a:r>
            <a:r>
              <a:rPr spc="-5"/>
              <a:t>to</a:t>
            </a:r>
            <a:r>
              <a:t> </a:t>
            </a:r>
            <a:r>
              <a:rPr spc="-5"/>
              <a:t>be</a:t>
            </a:r>
            <a:r>
              <a:rPr spc="5"/>
              <a:t> </a:t>
            </a:r>
            <a:r>
              <a:rPr spc="-10"/>
              <a:t>sent</a:t>
            </a:r>
            <a:r>
              <a:rPr spc="20"/>
              <a:t> </a:t>
            </a:r>
            <a:r>
              <a:rPr spc="-5"/>
              <a:t>via</a:t>
            </a:r>
            <a:r>
              <a:rPr spc="10"/>
              <a:t> </a:t>
            </a:r>
            <a:r>
              <a:rPr spc="-5"/>
              <a:t>secure</a:t>
            </a:r>
            <a:r>
              <a:rPr spc="15"/>
              <a:t> </a:t>
            </a:r>
            <a:r>
              <a:rPr spc="-5"/>
              <a:t>methods.</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01657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0" i="0">
                <a:solidFill>
                  <a:schemeClr val="tx1"/>
                </a:solidFill>
                <a:latin typeface="Calibri"/>
                <a:cs typeface="Calibri"/>
              </a:defRPr>
            </a:lvl1pPr>
          </a:lstStyle>
          <a:p>
            <a:pPr marL="12700">
              <a:lnSpc>
                <a:spcPts val="1045"/>
              </a:lnSpc>
            </a:pPr>
            <a:r>
              <a:rPr spc="-5"/>
              <a:t>Private:</a:t>
            </a:r>
            <a:r>
              <a:t> </a:t>
            </a:r>
            <a:r>
              <a:rPr spc="-5"/>
              <a:t>Information</a:t>
            </a:r>
            <a:r>
              <a:rPr spc="5"/>
              <a:t> </a:t>
            </a:r>
            <a:r>
              <a:rPr spc="-5"/>
              <a:t>that</a:t>
            </a:r>
            <a:r>
              <a:t> </a:t>
            </a:r>
            <a:r>
              <a:rPr spc="-5"/>
              <a:t>contains a</a:t>
            </a:r>
            <a:r>
              <a:rPr spc="5"/>
              <a:t> </a:t>
            </a:r>
            <a:r>
              <a:rPr spc="-5"/>
              <a:t>small</a:t>
            </a:r>
            <a:r>
              <a:rPr spc="10"/>
              <a:t> </a:t>
            </a:r>
            <a:r>
              <a:rPr spc="-5"/>
              <a:t>amount</a:t>
            </a:r>
            <a:r>
              <a:t> </a:t>
            </a:r>
            <a:r>
              <a:rPr spc="-5"/>
              <a:t>of </a:t>
            </a:r>
            <a:r>
              <a:rPr spc="-10"/>
              <a:t>sensitive</a:t>
            </a:r>
            <a:r>
              <a:rPr spc="15"/>
              <a:t> </a:t>
            </a:r>
            <a:r>
              <a:rPr spc="-5"/>
              <a:t>data</a:t>
            </a:r>
            <a:r>
              <a:t> </a:t>
            </a:r>
            <a:r>
              <a:rPr spc="-5"/>
              <a:t>which</a:t>
            </a:r>
            <a:r>
              <a:rPr spc="15"/>
              <a:t> </a:t>
            </a:r>
            <a:r>
              <a:rPr spc="-5"/>
              <a:t>is</a:t>
            </a:r>
            <a:r>
              <a:rPr spc="-15"/>
              <a:t> </a:t>
            </a:r>
            <a:r>
              <a:rPr spc="-5"/>
              <a:t>essential</a:t>
            </a:r>
            <a:r>
              <a:rPr spc="20"/>
              <a:t> </a:t>
            </a:r>
            <a:r>
              <a:rPr spc="-5"/>
              <a:t>to</a:t>
            </a:r>
            <a:r>
              <a:rPr spc="10"/>
              <a:t> </a:t>
            </a:r>
            <a:r>
              <a:rPr spc="-5"/>
              <a:t>communicate</a:t>
            </a:r>
            <a:r>
              <a:rPr spc="20"/>
              <a:t> </a:t>
            </a:r>
            <a:r>
              <a:rPr spc="-5"/>
              <a:t>with</a:t>
            </a:r>
            <a:r>
              <a:rPr spc="5"/>
              <a:t> </a:t>
            </a:r>
            <a:r>
              <a:t>an </a:t>
            </a:r>
            <a:r>
              <a:rPr spc="-5"/>
              <a:t>individual</a:t>
            </a:r>
            <a:r>
              <a:rPr spc="-10"/>
              <a:t> </a:t>
            </a:r>
            <a:r>
              <a:rPr spc="-5"/>
              <a:t>but</a:t>
            </a:r>
            <a:r>
              <a:rPr spc="30"/>
              <a:t> </a:t>
            </a:r>
            <a:r>
              <a:rPr spc="-5"/>
              <a:t>doesn’t</a:t>
            </a:r>
            <a:r>
              <a:rPr spc="5"/>
              <a:t> </a:t>
            </a:r>
            <a:r>
              <a:rPr spc="-5"/>
              <a:t>require</a:t>
            </a:r>
            <a:r>
              <a:rPr spc="15"/>
              <a:t> </a:t>
            </a:r>
            <a:r>
              <a:rPr spc="-5"/>
              <a:t>to</a:t>
            </a:r>
            <a:r>
              <a:t> </a:t>
            </a:r>
            <a:r>
              <a:rPr spc="-5"/>
              <a:t>be</a:t>
            </a:r>
            <a:r>
              <a:rPr spc="5"/>
              <a:t> </a:t>
            </a:r>
            <a:r>
              <a:rPr spc="-10"/>
              <a:t>sent</a:t>
            </a:r>
            <a:r>
              <a:rPr spc="20"/>
              <a:t> </a:t>
            </a:r>
            <a:r>
              <a:rPr spc="-5"/>
              <a:t>via</a:t>
            </a:r>
            <a:r>
              <a:rPr spc="10"/>
              <a:t> </a:t>
            </a:r>
            <a:r>
              <a:rPr spc="-5"/>
              <a:t>secure</a:t>
            </a:r>
            <a:r>
              <a:rPr spc="15"/>
              <a:t> </a:t>
            </a:r>
            <a:r>
              <a:rPr spc="-5"/>
              <a:t>methods.</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82979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4028835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77FA6-C075-0AE6-002D-8740F9B973B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9811E01-2051-0EA7-2525-057F011ED46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EB46B28-D1DE-042F-C1BC-C47780A24A1A}"/>
              </a:ext>
            </a:extLst>
          </p:cNvPr>
          <p:cNvSpPr>
            <a:spLocks noGrp="1"/>
          </p:cNvSpPr>
          <p:nvPr>
            <p:ph type="dt" sz="half" idx="10"/>
          </p:nvPr>
        </p:nvSpPr>
        <p:spPr/>
        <p:txBody>
          <a:bodyPr/>
          <a:lstStyle/>
          <a:p>
            <a:fld id="{16A156C8-0E7E-47EB-A250-E96F94EBC329}" type="datetimeFigureOut">
              <a:rPr lang="en-GB" smtClean="0"/>
              <a:t>08/07/2024</a:t>
            </a:fld>
            <a:endParaRPr lang="en-GB"/>
          </a:p>
        </p:txBody>
      </p:sp>
      <p:sp>
        <p:nvSpPr>
          <p:cNvPr id="5" name="Footer Placeholder 4">
            <a:extLst>
              <a:ext uri="{FF2B5EF4-FFF2-40B4-BE49-F238E27FC236}">
                <a16:creationId xmlns:a16="http://schemas.microsoft.com/office/drawing/2014/main" id="{CC691527-E166-BBB4-CABD-067957DE08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938506-0AC5-5443-498B-EEE1E661210C}"/>
              </a:ext>
            </a:extLst>
          </p:cNvPr>
          <p:cNvSpPr>
            <a:spLocks noGrp="1"/>
          </p:cNvSpPr>
          <p:nvPr>
            <p:ph type="sldNum" sz="quarter" idx="12"/>
          </p:nvPr>
        </p:nvSpPr>
        <p:spPr/>
        <p:txBody>
          <a:bodyPr/>
          <a:lstStyle/>
          <a:p>
            <a:fld id="{5E44FFE8-1056-4C8B-801B-E55CC6AA27B3}" type="slidenum">
              <a:rPr lang="en-GB" smtClean="0"/>
              <a:t>‹#›</a:t>
            </a:fld>
            <a:endParaRPr lang="en-GB"/>
          </a:p>
        </p:txBody>
      </p:sp>
    </p:spTree>
    <p:extLst>
      <p:ext uri="{BB962C8B-B14F-4D97-AF65-F5344CB8AC3E}">
        <p14:creationId xmlns:p14="http://schemas.microsoft.com/office/powerpoint/2010/main" val="22619180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88340" y="220217"/>
            <a:ext cx="10815319" cy="1183640"/>
          </a:xfrm>
          <a:prstGeom prst="rect">
            <a:avLst/>
          </a:prstGeom>
        </p:spPr>
        <p:txBody>
          <a:bodyPr wrap="square" lIns="0" tIns="0" rIns="0" bIns="0">
            <a:spAutoFit/>
          </a:bodyPr>
          <a:lstStyle>
            <a:lvl1pPr>
              <a:defRPr sz="4000" b="0" i="0">
                <a:solidFill>
                  <a:schemeClr val="bg1"/>
                </a:solidFill>
                <a:latin typeface="Calibri Light"/>
                <a:cs typeface="Calibri Light"/>
              </a:defRPr>
            </a:lvl1pPr>
          </a:lstStyle>
          <a:p>
            <a:endParaRPr/>
          </a:p>
        </p:txBody>
      </p:sp>
      <p:sp>
        <p:nvSpPr>
          <p:cNvPr id="3" name="Holder 3"/>
          <p:cNvSpPr>
            <a:spLocks noGrp="1"/>
          </p:cNvSpPr>
          <p:nvPr>
            <p:ph type="body" idx="1"/>
          </p:nvPr>
        </p:nvSpPr>
        <p:spPr>
          <a:xfrm>
            <a:off x="410718" y="1338833"/>
            <a:ext cx="11370563" cy="21780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50698" y="6655028"/>
            <a:ext cx="8827135" cy="152400"/>
          </a:xfrm>
          <a:prstGeom prst="rect">
            <a:avLst/>
          </a:prstGeom>
        </p:spPr>
        <p:txBody>
          <a:bodyPr wrap="square" lIns="0" tIns="0" rIns="0" bIns="0">
            <a:spAutoFit/>
          </a:bodyPr>
          <a:lstStyle>
            <a:lvl1pPr>
              <a:defRPr sz="1000" b="0" i="0">
                <a:solidFill>
                  <a:schemeClr val="tx1"/>
                </a:solidFill>
                <a:latin typeface="Calibri"/>
                <a:cs typeface="Calibri"/>
              </a:defRPr>
            </a:lvl1pPr>
          </a:lstStyle>
          <a:p>
            <a:pPr marL="12700">
              <a:lnSpc>
                <a:spcPts val="1045"/>
              </a:lnSpc>
            </a:pPr>
            <a:r>
              <a:rPr spc="-5"/>
              <a:t>Private:</a:t>
            </a:r>
            <a:r>
              <a:t> </a:t>
            </a:r>
            <a:r>
              <a:rPr spc="-5"/>
              <a:t>Information</a:t>
            </a:r>
            <a:r>
              <a:rPr spc="5"/>
              <a:t> </a:t>
            </a:r>
            <a:r>
              <a:rPr spc="-5"/>
              <a:t>that</a:t>
            </a:r>
            <a:r>
              <a:t> </a:t>
            </a:r>
            <a:r>
              <a:rPr spc="-5"/>
              <a:t>contains a</a:t>
            </a:r>
            <a:r>
              <a:rPr spc="5"/>
              <a:t> </a:t>
            </a:r>
            <a:r>
              <a:rPr spc="-5"/>
              <a:t>small</a:t>
            </a:r>
            <a:r>
              <a:rPr spc="10"/>
              <a:t> </a:t>
            </a:r>
            <a:r>
              <a:rPr spc="-5"/>
              <a:t>amount</a:t>
            </a:r>
            <a:r>
              <a:t> </a:t>
            </a:r>
            <a:r>
              <a:rPr spc="-5"/>
              <a:t>of </a:t>
            </a:r>
            <a:r>
              <a:rPr spc="-10"/>
              <a:t>sensitive</a:t>
            </a:r>
            <a:r>
              <a:rPr spc="15"/>
              <a:t> </a:t>
            </a:r>
            <a:r>
              <a:rPr spc="-5"/>
              <a:t>data</a:t>
            </a:r>
            <a:r>
              <a:t> </a:t>
            </a:r>
            <a:r>
              <a:rPr spc="-5"/>
              <a:t>which</a:t>
            </a:r>
            <a:r>
              <a:rPr spc="15"/>
              <a:t> </a:t>
            </a:r>
            <a:r>
              <a:rPr spc="-5"/>
              <a:t>is</a:t>
            </a:r>
            <a:r>
              <a:rPr spc="-15"/>
              <a:t> </a:t>
            </a:r>
            <a:r>
              <a:rPr spc="-5"/>
              <a:t>essential</a:t>
            </a:r>
            <a:r>
              <a:rPr spc="20"/>
              <a:t> </a:t>
            </a:r>
            <a:r>
              <a:rPr spc="-5"/>
              <a:t>to</a:t>
            </a:r>
            <a:r>
              <a:rPr spc="10"/>
              <a:t> </a:t>
            </a:r>
            <a:r>
              <a:rPr spc="-5"/>
              <a:t>communicate</a:t>
            </a:r>
            <a:r>
              <a:rPr spc="20"/>
              <a:t> </a:t>
            </a:r>
            <a:r>
              <a:rPr spc="-5"/>
              <a:t>with</a:t>
            </a:r>
            <a:r>
              <a:rPr spc="5"/>
              <a:t> </a:t>
            </a:r>
            <a:r>
              <a:t>an </a:t>
            </a:r>
            <a:r>
              <a:rPr spc="-5"/>
              <a:t>individual</a:t>
            </a:r>
            <a:r>
              <a:rPr spc="-10"/>
              <a:t> </a:t>
            </a:r>
            <a:r>
              <a:rPr spc="-5"/>
              <a:t>but</a:t>
            </a:r>
            <a:r>
              <a:rPr spc="30"/>
              <a:t> </a:t>
            </a:r>
            <a:r>
              <a:rPr spc="-5"/>
              <a:t>doesn’t</a:t>
            </a:r>
            <a:r>
              <a:rPr spc="5"/>
              <a:t> </a:t>
            </a:r>
            <a:r>
              <a:rPr spc="-5"/>
              <a:t>require</a:t>
            </a:r>
            <a:r>
              <a:rPr spc="15"/>
              <a:t> </a:t>
            </a:r>
            <a:r>
              <a:rPr spc="-5"/>
              <a:t>to</a:t>
            </a:r>
            <a:r>
              <a:t> </a:t>
            </a:r>
            <a:r>
              <a:rPr spc="-5"/>
              <a:t>be</a:t>
            </a:r>
            <a:r>
              <a:rPr spc="5"/>
              <a:t> </a:t>
            </a:r>
            <a:r>
              <a:rPr spc="-10"/>
              <a:t>sent</a:t>
            </a:r>
            <a:r>
              <a:rPr spc="20"/>
              <a:t> </a:t>
            </a:r>
            <a:r>
              <a:rPr spc="-5"/>
              <a:t>via</a:t>
            </a:r>
            <a:r>
              <a:rPr spc="10"/>
              <a:t> </a:t>
            </a:r>
            <a:r>
              <a:rPr spc="-5"/>
              <a:t>secure</a:t>
            </a:r>
            <a:r>
              <a:rPr spc="15"/>
              <a:t> </a:t>
            </a:r>
            <a:r>
              <a:rPr spc="-5"/>
              <a:t>methods.</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7/8/2024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8" name="TextBox 7">
            <a:extLst>
              <a:ext uri="{FF2B5EF4-FFF2-40B4-BE49-F238E27FC236}">
                <a16:creationId xmlns:a16="http://schemas.microsoft.com/office/drawing/2014/main" id="{1E338345-68D6-0FBA-762C-1755572D3E80}"/>
              </a:ext>
            </a:extLst>
          </p:cNvPr>
          <p:cNvSpPr txBox="1"/>
          <p:nvPr>
            <p:extLst>
              <p:ext uri="{1162E1C5-73C7-4A58-AE30-91384D911F3F}">
                <p184:classification xmlns:p184="http://schemas.microsoft.com/office/powerpoint/2018/4/main" val="ftr"/>
              </p:ext>
            </p:extLst>
          </p:nvPr>
        </p:nvSpPr>
        <p:spPr>
          <a:xfrm>
            <a:off x="63500" y="6642100"/>
            <a:ext cx="88328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Private: Information that contains a small amount of sensitive data which is essential to communicate with an individual but doesn’t require to be sent via secure methods.</a:t>
            </a:r>
          </a:p>
        </p:txBody>
      </p:sp>
    </p:spTree>
    <p:extLst>
      <p:ext uri="{BB962C8B-B14F-4D97-AF65-F5344CB8AC3E}">
        <p14:creationId xmlns:p14="http://schemas.microsoft.com/office/powerpoint/2010/main" val="5605370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E22DA-8F36-A575-7BAC-3FCED81856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CE2225F-334E-C263-96EB-32E31ADE66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4078054-2719-7B57-F758-F1752680BD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6A156C8-0E7E-47EB-A250-E96F94EBC329}" type="datetimeFigureOut">
              <a:rPr lang="en-GB" smtClean="0"/>
              <a:t>08/07/2024</a:t>
            </a:fld>
            <a:endParaRPr lang="en-GB"/>
          </a:p>
        </p:txBody>
      </p:sp>
      <p:sp>
        <p:nvSpPr>
          <p:cNvPr id="5" name="Footer Placeholder 4">
            <a:extLst>
              <a:ext uri="{FF2B5EF4-FFF2-40B4-BE49-F238E27FC236}">
                <a16:creationId xmlns:a16="http://schemas.microsoft.com/office/drawing/2014/main" id="{46DC4DC9-1FAF-74AB-22A8-0BB5DBA2B6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636A47C6-1CB4-475D-61C1-5137A861BE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E44FFE8-1056-4C8B-801B-E55CC6AA27B3}" type="slidenum">
              <a:rPr lang="en-GB" smtClean="0"/>
              <a:t>‹#›</a:t>
            </a:fld>
            <a:endParaRPr lang="en-GB"/>
          </a:p>
        </p:txBody>
      </p:sp>
      <p:sp>
        <p:nvSpPr>
          <p:cNvPr id="8" name="TextBox 7">
            <a:extLst>
              <a:ext uri="{FF2B5EF4-FFF2-40B4-BE49-F238E27FC236}">
                <a16:creationId xmlns:a16="http://schemas.microsoft.com/office/drawing/2014/main" id="{5E6303A6-07B4-63E0-D007-8C653CBB2F9D}"/>
              </a:ext>
            </a:extLst>
          </p:cNvPr>
          <p:cNvSpPr txBox="1"/>
          <p:nvPr userDrawn="1">
            <p:extLst>
              <p:ext uri="{1162E1C5-73C7-4A58-AE30-91384D911F3F}">
                <p184:classification xmlns:p184="http://schemas.microsoft.com/office/powerpoint/2018/4/main" val="ftr"/>
              </p:ext>
            </p:extLst>
          </p:nvPr>
        </p:nvSpPr>
        <p:spPr>
          <a:xfrm>
            <a:off x="63500" y="6642100"/>
            <a:ext cx="88328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Private: Information that contains a small amount of sensitive data which is essential to communicate with an individual but doesn’t require to be sent via secure methods.</a:t>
            </a:r>
          </a:p>
        </p:txBody>
      </p:sp>
    </p:spTree>
    <p:extLst>
      <p:ext uri="{BB962C8B-B14F-4D97-AF65-F5344CB8AC3E}">
        <p14:creationId xmlns:p14="http://schemas.microsoft.com/office/powerpoint/2010/main" val="1082173709"/>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hyperlink" Target="mailto:localoffer@wokingham.gov.uk" TargetMode="External"/><Relationship Id="rId12"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www.wokingham.gov.uk/form/send-local-offer-contact-form" TargetMode="External"/><Relationship Id="rId11" Type="http://schemas.openxmlformats.org/officeDocument/2006/relationships/image" Target="../media/image30.png"/><Relationship Id="rId5" Type="http://schemas.openxmlformats.org/officeDocument/2006/relationships/hyperlink" Target="https://www.wokingham.gov.uk/children-families-and-young-people/send-local-offer/updates-news-and-information/send-local-offer-newsletters" TargetMode="External"/><Relationship Id="rId10" Type="http://schemas.openxmlformats.org/officeDocument/2006/relationships/image" Target="../media/image29.png"/><Relationship Id="rId4" Type="http://schemas.openxmlformats.org/officeDocument/2006/relationships/hyperlink" Target="https://www.wokingham.gov.uk/children-families-and-young-people/send-local-offer" TargetMode="External"/><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1892" y="6702653"/>
            <a:ext cx="5932170" cy="128270"/>
          </a:xfrm>
          <a:prstGeom prst="rect">
            <a:avLst/>
          </a:prstGeom>
        </p:spPr>
        <p:txBody>
          <a:bodyPr vert="horz" wrap="square" lIns="0" tIns="15240" rIns="0" bIns="0" rtlCol="0">
            <a:spAutoFit/>
          </a:bodyPr>
          <a:lstStyle/>
          <a:p>
            <a:pPr marL="12700" marR="0" lvl="0" indent="0" algn="l" defTabSz="914400" rtl="0" eaLnBrk="1" fontAlgn="auto" latinLnBrk="0" hangingPunct="1">
              <a:lnSpc>
                <a:spcPct val="100000"/>
              </a:lnSpc>
              <a:spcBef>
                <a:spcPts val="120"/>
              </a:spcBef>
              <a:spcAft>
                <a:spcPts val="0"/>
              </a:spcAft>
              <a:buClrTx/>
              <a:buSzTx/>
              <a:buFontTx/>
              <a:buNone/>
              <a:tabLst/>
              <a:defRPr/>
            </a:pPr>
            <a:r>
              <a:rPr kumimoji="0" sz="650" b="0" i="0" u="none" strike="noStrike" kern="1200" cap="none" spc="5" normalizeH="0" baseline="0" noProof="0">
                <a:ln>
                  <a:noFill/>
                </a:ln>
                <a:solidFill>
                  <a:prstClr val="black"/>
                </a:solidFill>
                <a:effectLst/>
                <a:uLnTx/>
                <a:uFillTx/>
                <a:latin typeface="Calibri"/>
                <a:ea typeface="+mn-ea"/>
                <a:cs typeface="Calibri"/>
              </a:rPr>
              <a:t>Private:</a:t>
            </a:r>
            <a:r>
              <a:rPr kumimoji="0" sz="650" b="0" i="0" u="none" strike="noStrike" kern="1200" cap="none" spc="-5" normalizeH="0" baseline="0" noProof="0">
                <a:ln>
                  <a:noFill/>
                </a:ln>
                <a:solidFill>
                  <a:prstClr val="black"/>
                </a:solidFill>
                <a:effectLst/>
                <a:uLnTx/>
                <a:uFillTx/>
                <a:latin typeface="Calibri"/>
                <a:ea typeface="+mn-ea"/>
                <a:cs typeface="Calibri"/>
              </a:rPr>
              <a:t> </a:t>
            </a:r>
            <a:r>
              <a:rPr kumimoji="0" sz="650" b="0" i="0" u="none" strike="noStrike" kern="1200" cap="none" spc="5" normalizeH="0" baseline="0" noProof="0">
                <a:ln>
                  <a:noFill/>
                </a:ln>
                <a:solidFill>
                  <a:prstClr val="black"/>
                </a:solidFill>
                <a:effectLst/>
                <a:uLnTx/>
                <a:uFillTx/>
                <a:latin typeface="Calibri"/>
                <a:ea typeface="+mn-ea"/>
                <a:cs typeface="Calibri"/>
              </a:rPr>
              <a:t>Information</a:t>
            </a:r>
            <a:r>
              <a:rPr kumimoji="0" sz="650" b="0" i="0" u="none" strike="noStrike" kern="1200" cap="none" spc="-25" normalizeH="0" baseline="0" noProof="0">
                <a:ln>
                  <a:noFill/>
                </a:ln>
                <a:solidFill>
                  <a:prstClr val="black"/>
                </a:solidFill>
                <a:effectLst/>
                <a:uLnTx/>
                <a:uFillTx/>
                <a:latin typeface="Calibri"/>
                <a:ea typeface="+mn-ea"/>
                <a:cs typeface="Calibri"/>
              </a:rPr>
              <a:t> </a:t>
            </a:r>
            <a:r>
              <a:rPr kumimoji="0" sz="650" b="0" i="0" u="none" strike="noStrike" kern="1200" cap="none" spc="5" normalizeH="0" baseline="0" noProof="0">
                <a:ln>
                  <a:noFill/>
                </a:ln>
                <a:solidFill>
                  <a:prstClr val="black"/>
                </a:solidFill>
                <a:effectLst/>
                <a:uLnTx/>
                <a:uFillTx/>
                <a:latin typeface="Calibri"/>
                <a:ea typeface="+mn-ea"/>
                <a:cs typeface="Calibri"/>
              </a:rPr>
              <a:t>that contains</a:t>
            </a:r>
            <a:r>
              <a:rPr kumimoji="0" sz="650" b="0" i="0" u="none" strike="noStrike" kern="1200" cap="none" spc="0" normalizeH="0" baseline="0" noProof="0">
                <a:ln>
                  <a:noFill/>
                </a:ln>
                <a:solidFill>
                  <a:prstClr val="black"/>
                </a:solidFill>
                <a:effectLst/>
                <a:uLnTx/>
                <a:uFillTx/>
                <a:latin typeface="Calibri"/>
                <a:ea typeface="+mn-ea"/>
                <a:cs typeface="Calibri"/>
              </a:rPr>
              <a:t> </a:t>
            </a:r>
            <a:r>
              <a:rPr kumimoji="0" sz="650" b="0" i="0" u="none" strike="noStrike" kern="1200" cap="none" spc="10" normalizeH="0" baseline="0" noProof="0">
                <a:ln>
                  <a:noFill/>
                </a:ln>
                <a:solidFill>
                  <a:prstClr val="black"/>
                </a:solidFill>
                <a:effectLst/>
                <a:uLnTx/>
                <a:uFillTx/>
                <a:latin typeface="Calibri"/>
                <a:ea typeface="+mn-ea"/>
                <a:cs typeface="Calibri"/>
              </a:rPr>
              <a:t>a</a:t>
            </a:r>
            <a:r>
              <a:rPr kumimoji="0" sz="650" b="0" i="0" u="none" strike="noStrike" kern="1200" cap="none" spc="15" normalizeH="0" baseline="0" noProof="0">
                <a:ln>
                  <a:noFill/>
                </a:ln>
                <a:solidFill>
                  <a:prstClr val="black"/>
                </a:solidFill>
                <a:effectLst/>
                <a:uLnTx/>
                <a:uFillTx/>
                <a:latin typeface="Calibri"/>
                <a:ea typeface="+mn-ea"/>
                <a:cs typeface="Calibri"/>
              </a:rPr>
              <a:t> </a:t>
            </a:r>
            <a:r>
              <a:rPr kumimoji="0" sz="650" b="0" i="0" u="none" strike="noStrike" kern="1200" cap="none" spc="5" normalizeH="0" baseline="0" noProof="0">
                <a:ln>
                  <a:noFill/>
                </a:ln>
                <a:solidFill>
                  <a:prstClr val="black"/>
                </a:solidFill>
                <a:effectLst/>
                <a:uLnTx/>
                <a:uFillTx/>
                <a:latin typeface="Calibri"/>
                <a:ea typeface="+mn-ea"/>
                <a:cs typeface="Calibri"/>
              </a:rPr>
              <a:t>small</a:t>
            </a:r>
            <a:r>
              <a:rPr kumimoji="0" sz="650" b="0" i="0" u="none" strike="noStrike" kern="1200" cap="none" spc="0" normalizeH="0" baseline="0" noProof="0">
                <a:ln>
                  <a:noFill/>
                </a:ln>
                <a:solidFill>
                  <a:prstClr val="black"/>
                </a:solidFill>
                <a:effectLst/>
                <a:uLnTx/>
                <a:uFillTx/>
                <a:latin typeface="Calibri"/>
                <a:ea typeface="+mn-ea"/>
                <a:cs typeface="Calibri"/>
              </a:rPr>
              <a:t> </a:t>
            </a:r>
            <a:r>
              <a:rPr kumimoji="0" sz="650" b="0" i="0" u="none" strike="noStrike" kern="1200" cap="none" spc="10" normalizeH="0" baseline="0" noProof="0">
                <a:ln>
                  <a:noFill/>
                </a:ln>
                <a:solidFill>
                  <a:prstClr val="black"/>
                </a:solidFill>
                <a:effectLst/>
                <a:uLnTx/>
                <a:uFillTx/>
                <a:latin typeface="Calibri"/>
                <a:ea typeface="+mn-ea"/>
                <a:cs typeface="Calibri"/>
              </a:rPr>
              <a:t>amount</a:t>
            </a:r>
            <a:r>
              <a:rPr kumimoji="0" sz="650" b="0" i="0" u="none" strike="noStrike" kern="1200" cap="none" spc="5" normalizeH="0" baseline="0" noProof="0">
                <a:ln>
                  <a:noFill/>
                </a:ln>
                <a:solidFill>
                  <a:prstClr val="black"/>
                </a:solidFill>
                <a:effectLst/>
                <a:uLnTx/>
                <a:uFillTx/>
                <a:latin typeface="Calibri"/>
                <a:ea typeface="+mn-ea"/>
                <a:cs typeface="Calibri"/>
              </a:rPr>
              <a:t> </a:t>
            </a:r>
            <a:r>
              <a:rPr kumimoji="0" sz="650" b="0" i="0" u="none" strike="noStrike" kern="1200" cap="none" spc="10" normalizeH="0" baseline="0" noProof="0">
                <a:ln>
                  <a:noFill/>
                </a:ln>
                <a:solidFill>
                  <a:prstClr val="black"/>
                </a:solidFill>
                <a:effectLst/>
                <a:uLnTx/>
                <a:uFillTx/>
                <a:latin typeface="Calibri"/>
                <a:ea typeface="+mn-ea"/>
                <a:cs typeface="Calibri"/>
              </a:rPr>
              <a:t>of</a:t>
            </a:r>
            <a:r>
              <a:rPr kumimoji="0" sz="650" b="0" i="0" u="none" strike="noStrike" kern="1200" cap="none" spc="-10" normalizeH="0" baseline="0" noProof="0">
                <a:ln>
                  <a:noFill/>
                </a:ln>
                <a:solidFill>
                  <a:prstClr val="black"/>
                </a:solidFill>
                <a:effectLst/>
                <a:uLnTx/>
                <a:uFillTx/>
                <a:latin typeface="Calibri"/>
                <a:ea typeface="+mn-ea"/>
                <a:cs typeface="Calibri"/>
              </a:rPr>
              <a:t> </a:t>
            </a:r>
            <a:r>
              <a:rPr kumimoji="0" sz="650" b="0" i="0" u="none" strike="noStrike" kern="1200" cap="none" spc="5" normalizeH="0" baseline="0" noProof="0">
                <a:ln>
                  <a:noFill/>
                </a:ln>
                <a:solidFill>
                  <a:prstClr val="black"/>
                </a:solidFill>
                <a:effectLst/>
                <a:uLnTx/>
                <a:uFillTx/>
                <a:latin typeface="Calibri"/>
                <a:ea typeface="+mn-ea"/>
                <a:cs typeface="Calibri"/>
              </a:rPr>
              <a:t>sensitive</a:t>
            </a:r>
            <a:r>
              <a:rPr kumimoji="0" sz="650" b="0" i="0" u="none" strike="noStrike" kern="1200" cap="none" spc="0" normalizeH="0" baseline="0" noProof="0">
                <a:ln>
                  <a:noFill/>
                </a:ln>
                <a:solidFill>
                  <a:prstClr val="black"/>
                </a:solidFill>
                <a:effectLst/>
                <a:uLnTx/>
                <a:uFillTx/>
                <a:latin typeface="Calibri"/>
                <a:ea typeface="+mn-ea"/>
                <a:cs typeface="Calibri"/>
              </a:rPr>
              <a:t> </a:t>
            </a:r>
            <a:r>
              <a:rPr kumimoji="0" sz="650" b="0" i="0" u="none" strike="noStrike" kern="1200" cap="none" spc="5" normalizeH="0" baseline="0" noProof="0">
                <a:ln>
                  <a:noFill/>
                </a:ln>
                <a:solidFill>
                  <a:prstClr val="black"/>
                </a:solidFill>
                <a:effectLst/>
                <a:uLnTx/>
                <a:uFillTx/>
                <a:latin typeface="Calibri"/>
                <a:ea typeface="+mn-ea"/>
                <a:cs typeface="Calibri"/>
              </a:rPr>
              <a:t>data</a:t>
            </a:r>
            <a:r>
              <a:rPr kumimoji="0" sz="650" b="0" i="0" u="none" strike="noStrike" kern="1200" cap="none" spc="15" normalizeH="0" baseline="0" noProof="0">
                <a:ln>
                  <a:noFill/>
                </a:ln>
                <a:solidFill>
                  <a:prstClr val="black"/>
                </a:solidFill>
                <a:effectLst/>
                <a:uLnTx/>
                <a:uFillTx/>
                <a:latin typeface="Calibri"/>
                <a:ea typeface="+mn-ea"/>
                <a:cs typeface="Calibri"/>
              </a:rPr>
              <a:t> </a:t>
            </a:r>
            <a:r>
              <a:rPr kumimoji="0" sz="650" b="0" i="0" u="none" strike="noStrike" kern="1200" cap="none" spc="5" normalizeH="0" baseline="0" noProof="0">
                <a:ln>
                  <a:noFill/>
                </a:ln>
                <a:solidFill>
                  <a:prstClr val="black"/>
                </a:solidFill>
                <a:effectLst/>
                <a:uLnTx/>
                <a:uFillTx/>
                <a:latin typeface="Calibri"/>
                <a:ea typeface="+mn-ea"/>
                <a:cs typeface="Calibri"/>
              </a:rPr>
              <a:t>which is essential</a:t>
            </a:r>
            <a:r>
              <a:rPr kumimoji="0" sz="650" b="0" i="0" u="none" strike="noStrike" kern="1200" cap="none" spc="0" normalizeH="0" baseline="0" noProof="0">
                <a:ln>
                  <a:noFill/>
                </a:ln>
                <a:solidFill>
                  <a:prstClr val="black"/>
                </a:solidFill>
                <a:effectLst/>
                <a:uLnTx/>
                <a:uFillTx/>
                <a:latin typeface="Calibri"/>
                <a:ea typeface="+mn-ea"/>
                <a:cs typeface="Calibri"/>
              </a:rPr>
              <a:t> </a:t>
            </a:r>
            <a:r>
              <a:rPr kumimoji="0" sz="650" b="0" i="0" u="none" strike="noStrike" kern="1200" cap="none" spc="5" normalizeH="0" baseline="0" noProof="0">
                <a:ln>
                  <a:noFill/>
                </a:ln>
                <a:solidFill>
                  <a:prstClr val="black"/>
                </a:solidFill>
                <a:effectLst/>
                <a:uLnTx/>
                <a:uFillTx/>
                <a:latin typeface="Calibri"/>
                <a:ea typeface="+mn-ea"/>
                <a:cs typeface="Calibri"/>
              </a:rPr>
              <a:t>to</a:t>
            </a:r>
            <a:r>
              <a:rPr kumimoji="0" sz="650" b="0" i="0" u="none" strike="noStrike" kern="1200" cap="none" spc="10" normalizeH="0" baseline="0" noProof="0">
                <a:ln>
                  <a:noFill/>
                </a:ln>
                <a:solidFill>
                  <a:prstClr val="black"/>
                </a:solidFill>
                <a:effectLst/>
                <a:uLnTx/>
                <a:uFillTx/>
                <a:latin typeface="Calibri"/>
                <a:ea typeface="+mn-ea"/>
                <a:cs typeface="Calibri"/>
              </a:rPr>
              <a:t> communicate</a:t>
            </a:r>
            <a:r>
              <a:rPr kumimoji="0" sz="650" b="0" i="0" u="none" strike="noStrike" kern="1200" cap="none" spc="0" normalizeH="0" baseline="0" noProof="0">
                <a:ln>
                  <a:noFill/>
                </a:ln>
                <a:solidFill>
                  <a:prstClr val="black"/>
                </a:solidFill>
                <a:effectLst/>
                <a:uLnTx/>
                <a:uFillTx/>
                <a:latin typeface="Calibri"/>
                <a:ea typeface="+mn-ea"/>
                <a:cs typeface="Calibri"/>
              </a:rPr>
              <a:t> </a:t>
            </a:r>
            <a:r>
              <a:rPr kumimoji="0" sz="650" b="0" i="0" u="none" strike="noStrike" kern="1200" cap="none" spc="5" normalizeH="0" baseline="0" noProof="0">
                <a:ln>
                  <a:noFill/>
                </a:ln>
                <a:solidFill>
                  <a:prstClr val="black"/>
                </a:solidFill>
                <a:effectLst/>
                <a:uLnTx/>
                <a:uFillTx/>
                <a:latin typeface="Calibri"/>
                <a:ea typeface="+mn-ea"/>
                <a:cs typeface="Calibri"/>
              </a:rPr>
              <a:t>with</a:t>
            </a:r>
            <a:r>
              <a:rPr kumimoji="0" sz="650" b="0" i="0" u="none" strike="noStrike" kern="1200" cap="none" spc="-15" normalizeH="0" baseline="0" noProof="0">
                <a:ln>
                  <a:noFill/>
                </a:ln>
                <a:solidFill>
                  <a:prstClr val="black"/>
                </a:solidFill>
                <a:effectLst/>
                <a:uLnTx/>
                <a:uFillTx/>
                <a:latin typeface="Calibri"/>
                <a:ea typeface="+mn-ea"/>
                <a:cs typeface="Calibri"/>
              </a:rPr>
              <a:t> </a:t>
            </a:r>
            <a:r>
              <a:rPr kumimoji="0" sz="650" b="0" i="0" u="none" strike="noStrike" kern="1200" cap="none" spc="10" normalizeH="0" baseline="0" noProof="0">
                <a:ln>
                  <a:noFill/>
                </a:ln>
                <a:solidFill>
                  <a:prstClr val="black"/>
                </a:solidFill>
                <a:effectLst/>
                <a:uLnTx/>
                <a:uFillTx/>
                <a:latin typeface="Calibri"/>
                <a:ea typeface="+mn-ea"/>
                <a:cs typeface="Calibri"/>
              </a:rPr>
              <a:t>an </a:t>
            </a:r>
            <a:r>
              <a:rPr kumimoji="0" sz="650" b="0" i="0" u="none" strike="noStrike" kern="1200" cap="none" spc="5" normalizeH="0" baseline="0" noProof="0">
                <a:ln>
                  <a:noFill/>
                </a:ln>
                <a:solidFill>
                  <a:prstClr val="black"/>
                </a:solidFill>
                <a:effectLst/>
                <a:uLnTx/>
                <a:uFillTx/>
                <a:latin typeface="Calibri"/>
                <a:ea typeface="+mn-ea"/>
                <a:cs typeface="Calibri"/>
              </a:rPr>
              <a:t>individual</a:t>
            </a:r>
            <a:r>
              <a:rPr kumimoji="0" sz="650" b="0" i="0" u="none" strike="noStrike" kern="1200" cap="none" spc="0" normalizeH="0" baseline="0" noProof="0">
                <a:ln>
                  <a:noFill/>
                </a:ln>
                <a:solidFill>
                  <a:prstClr val="black"/>
                </a:solidFill>
                <a:effectLst/>
                <a:uLnTx/>
                <a:uFillTx/>
                <a:latin typeface="Calibri"/>
                <a:ea typeface="+mn-ea"/>
                <a:cs typeface="Calibri"/>
              </a:rPr>
              <a:t> </a:t>
            </a:r>
            <a:r>
              <a:rPr kumimoji="0" sz="650" b="0" i="0" u="none" strike="noStrike" kern="1200" cap="none" spc="5" normalizeH="0" baseline="0" noProof="0">
                <a:ln>
                  <a:noFill/>
                </a:ln>
                <a:solidFill>
                  <a:prstClr val="black"/>
                </a:solidFill>
                <a:effectLst/>
                <a:uLnTx/>
                <a:uFillTx/>
                <a:latin typeface="Calibri"/>
                <a:ea typeface="+mn-ea"/>
                <a:cs typeface="Calibri"/>
              </a:rPr>
              <a:t>but</a:t>
            </a:r>
            <a:r>
              <a:rPr kumimoji="0" sz="650" b="0" i="0" u="none" strike="noStrike" kern="1200" cap="none" spc="60" normalizeH="0" baseline="0" noProof="0">
                <a:ln>
                  <a:noFill/>
                </a:ln>
                <a:solidFill>
                  <a:prstClr val="black"/>
                </a:solidFill>
                <a:effectLst/>
                <a:uLnTx/>
                <a:uFillTx/>
                <a:latin typeface="Calibri"/>
                <a:ea typeface="+mn-ea"/>
                <a:cs typeface="Calibri"/>
              </a:rPr>
              <a:t> </a:t>
            </a:r>
            <a:r>
              <a:rPr kumimoji="0" sz="650" b="0" i="0" u="none" strike="noStrike" kern="1200" cap="none" spc="5" normalizeH="0" baseline="0" noProof="0">
                <a:ln>
                  <a:noFill/>
                </a:ln>
                <a:solidFill>
                  <a:prstClr val="black"/>
                </a:solidFill>
                <a:effectLst/>
                <a:uLnTx/>
                <a:uFillTx/>
                <a:latin typeface="Calibri"/>
                <a:ea typeface="+mn-ea"/>
                <a:cs typeface="Calibri"/>
              </a:rPr>
              <a:t>doesn’t</a:t>
            </a:r>
            <a:r>
              <a:rPr kumimoji="0" sz="650" b="0" i="0" u="none" strike="noStrike" kern="1200" cap="none" spc="-5" normalizeH="0" baseline="0" noProof="0">
                <a:ln>
                  <a:noFill/>
                </a:ln>
                <a:solidFill>
                  <a:prstClr val="black"/>
                </a:solidFill>
                <a:effectLst/>
                <a:uLnTx/>
                <a:uFillTx/>
                <a:latin typeface="Calibri"/>
                <a:ea typeface="+mn-ea"/>
                <a:cs typeface="Calibri"/>
              </a:rPr>
              <a:t> </a:t>
            </a:r>
            <a:r>
              <a:rPr kumimoji="0" sz="650" b="0" i="0" u="none" strike="noStrike" kern="1200" cap="none" spc="5" normalizeH="0" baseline="0" noProof="0">
                <a:ln>
                  <a:noFill/>
                </a:ln>
                <a:solidFill>
                  <a:prstClr val="black"/>
                </a:solidFill>
                <a:effectLst/>
                <a:uLnTx/>
                <a:uFillTx/>
                <a:latin typeface="Calibri"/>
                <a:ea typeface="+mn-ea"/>
                <a:cs typeface="Calibri"/>
              </a:rPr>
              <a:t>require</a:t>
            </a:r>
            <a:r>
              <a:rPr kumimoji="0" sz="650" b="0" i="0" u="none" strike="noStrike" kern="1200" cap="none" spc="10" normalizeH="0" baseline="0" noProof="0">
                <a:ln>
                  <a:noFill/>
                </a:ln>
                <a:solidFill>
                  <a:prstClr val="black"/>
                </a:solidFill>
                <a:effectLst/>
                <a:uLnTx/>
                <a:uFillTx/>
                <a:latin typeface="Calibri"/>
                <a:ea typeface="+mn-ea"/>
                <a:cs typeface="Calibri"/>
              </a:rPr>
              <a:t> </a:t>
            </a:r>
            <a:r>
              <a:rPr kumimoji="0" sz="650" b="0" i="0" u="none" strike="noStrike" kern="1200" cap="none" spc="5" normalizeH="0" baseline="0" noProof="0">
                <a:ln>
                  <a:noFill/>
                </a:ln>
                <a:solidFill>
                  <a:prstClr val="black"/>
                </a:solidFill>
                <a:effectLst/>
                <a:uLnTx/>
                <a:uFillTx/>
                <a:latin typeface="Calibri"/>
                <a:ea typeface="+mn-ea"/>
                <a:cs typeface="Calibri"/>
              </a:rPr>
              <a:t>to</a:t>
            </a:r>
            <a:r>
              <a:rPr kumimoji="0" sz="650" b="0" i="0" u="none" strike="noStrike" kern="1200" cap="none" spc="10" normalizeH="0" baseline="0" noProof="0">
                <a:ln>
                  <a:noFill/>
                </a:ln>
                <a:solidFill>
                  <a:prstClr val="black"/>
                </a:solidFill>
                <a:effectLst/>
                <a:uLnTx/>
                <a:uFillTx/>
                <a:latin typeface="Calibri"/>
                <a:ea typeface="+mn-ea"/>
                <a:cs typeface="Calibri"/>
              </a:rPr>
              <a:t> </a:t>
            </a:r>
            <a:r>
              <a:rPr kumimoji="0" sz="650" b="0" i="0" u="none" strike="noStrike" kern="1200" cap="none" spc="5" normalizeH="0" baseline="0" noProof="0">
                <a:ln>
                  <a:noFill/>
                </a:ln>
                <a:solidFill>
                  <a:prstClr val="black"/>
                </a:solidFill>
                <a:effectLst/>
                <a:uLnTx/>
                <a:uFillTx/>
                <a:latin typeface="Calibri"/>
                <a:ea typeface="+mn-ea"/>
                <a:cs typeface="Calibri"/>
              </a:rPr>
              <a:t>be</a:t>
            </a:r>
            <a:r>
              <a:rPr kumimoji="0" sz="650" b="0" i="0" u="none" strike="noStrike" kern="1200" cap="none" spc="10" normalizeH="0" baseline="0" noProof="0">
                <a:ln>
                  <a:noFill/>
                </a:ln>
                <a:solidFill>
                  <a:prstClr val="black"/>
                </a:solidFill>
                <a:effectLst/>
                <a:uLnTx/>
                <a:uFillTx/>
                <a:latin typeface="Calibri"/>
                <a:ea typeface="+mn-ea"/>
                <a:cs typeface="Calibri"/>
              </a:rPr>
              <a:t> </a:t>
            </a:r>
            <a:r>
              <a:rPr kumimoji="0" sz="650" b="0" i="0" u="none" strike="noStrike" kern="1200" cap="none" spc="5" normalizeH="0" baseline="0" noProof="0">
                <a:ln>
                  <a:noFill/>
                </a:ln>
                <a:solidFill>
                  <a:prstClr val="black"/>
                </a:solidFill>
                <a:effectLst/>
                <a:uLnTx/>
                <a:uFillTx/>
                <a:latin typeface="Calibri"/>
                <a:ea typeface="+mn-ea"/>
                <a:cs typeface="Calibri"/>
              </a:rPr>
              <a:t>sent</a:t>
            </a:r>
            <a:r>
              <a:rPr kumimoji="0" sz="650" b="0" i="0" u="none" strike="noStrike" kern="1200" cap="none" spc="25" normalizeH="0" baseline="0" noProof="0">
                <a:ln>
                  <a:noFill/>
                </a:ln>
                <a:solidFill>
                  <a:prstClr val="black"/>
                </a:solidFill>
                <a:effectLst/>
                <a:uLnTx/>
                <a:uFillTx/>
                <a:latin typeface="Calibri"/>
                <a:ea typeface="+mn-ea"/>
                <a:cs typeface="Calibri"/>
              </a:rPr>
              <a:t> </a:t>
            </a:r>
            <a:r>
              <a:rPr kumimoji="0" sz="650" b="0" i="0" u="none" strike="noStrike" kern="1200" cap="none" spc="5" normalizeH="0" baseline="0" noProof="0">
                <a:ln>
                  <a:noFill/>
                </a:ln>
                <a:solidFill>
                  <a:prstClr val="black"/>
                </a:solidFill>
                <a:effectLst/>
                <a:uLnTx/>
                <a:uFillTx/>
                <a:latin typeface="Calibri"/>
                <a:ea typeface="+mn-ea"/>
                <a:cs typeface="Calibri"/>
              </a:rPr>
              <a:t>via secure</a:t>
            </a:r>
            <a:r>
              <a:rPr kumimoji="0" sz="650" b="0" i="0" u="none" strike="noStrike" kern="1200" cap="none" spc="10" normalizeH="0" baseline="0" noProof="0">
                <a:ln>
                  <a:noFill/>
                </a:ln>
                <a:solidFill>
                  <a:prstClr val="black"/>
                </a:solidFill>
                <a:effectLst/>
                <a:uLnTx/>
                <a:uFillTx/>
                <a:latin typeface="Calibri"/>
                <a:ea typeface="+mn-ea"/>
                <a:cs typeface="Calibri"/>
              </a:rPr>
              <a:t> </a:t>
            </a:r>
            <a:r>
              <a:rPr kumimoji="0" sz="650" b="0" i="0" u="none" strike="noStrike" kern="1200" cap="none" spc="5" normalizeH="0" baseline="0" noProof="0">
                <a:ln>
                  <a:noFill/>
                </a:ln>
                <a:solidFill>
                  <a:prstClr val="black"/>
                </a:solidFill>
                <a:effectLst/>
                <a:uLnTx/>
                <a:uFillTx/>
                <a:latin typeface="Calibri"/>
                <a:ea typeface="+mn-ea"/>
                <a:cs typeface="Calibri"/>
              </a:rPr>
              <a:t>methods.</a:t>
            </a:r>
            <a:endParaRPr kumimoji="0" sz="650" b="0" i="0" u="none" strike="noStrike" kern="1200" cap="none" spc="0" normalizeH="0" baseline="0" noProof="0">
              <a:ln>
                <a:noFill/>
              </a:ln>
              <a:solidFill>
                <a:prstClr val="black"/>
              </a:solidFill>
              <a:effectLst/>
              <a:uLnTx/>
              <a:uFillTx/>
              <a:latin typeface="Calibri"/>
              <a:ea typeface="+mn-ea"/>
              <a:cs typeface="Calibri"/>
            </a:endParaRPr>
          </a:p>
        </p:txBody>
      </p:sp>
      <p:pic>
        <p:nvPicPr>
          <p:cNvPr id="3" name="object 3"/>
          <p:cNvPicPr/>
          <p:nvPr/>
        </p:nvPicPr>
        <p:blipFill>
          <a:blip r:embed="rId2" cstate="print"/>
          <a:stretch>
            <a:fillRect/>
          </a:stretch>
        </p:blipFill>
        <p:spPr>
          <a:xfrm>
            <a:off x="9340595" y="5158740"/>
            <a:ext cx="2340863" cy="1205484"/>
          </a:xfrm>
          <a:prstGeom prst="rect">
            <a:avLst/>
          </a:prstGeom>
        </p:spPr>
      </p:pic>
      <p:sp>
        <p:nvSpPr>
          <p:cNvPr id="4" name="object 4"/>
          <p:cNvSpPr txBox="1"/>
          <p:nvPr/>
        </p:nvSpPr>
        <p:spPr>
          <a:xfrm>
            <a:off x="946556" y="914400"/>
            <a:ext cx="10275012" cy="2314416"/>
          </a:xfrm>
          <a:prstGeom prst="rect">
            <a:avLst/>
          </a:prstGeom>
        </p:spPr>
        <p:txBody>
          <a:bodyPr vert="horz" wrap="square" lIns="0" tIns="12065" rIns="0" bIns="0" rtlCol="0">
            <a:spAutoFit/>
          </a:bodyPr>
          <a:lstStyle/>
          <a:p>
            <a:pPr marL="12700" marR="5080" lvl="0" indent="0" defTabSz="914400" rtl="0" eaLnBrk="1" fontAlgn="auto" latinLnBrk="0" hangingPunct="1">
              <a:lnSpc>
                <a:spcPct val="107000"/>
              </a:lnSpc>
              <a:spcBef>
                <a:spcPts val="95"/>
              </a:spcBef>
              <a:spcAft>
                <a:spcPts val="0"/>
              </a:spcAft>
              <a:buClrTx/>
              <a:buSzTx/>
              <a:buFontTx/>
              <a:buNone/>
              <a:tabLst/>
              <a:defRPr/>
            </a:pPr>
            <a:r>
              <a:rPr kumimoji="0" lang="en-GB" sz="4800" b="1" i="0" u="none" strike="noStrike" kern="1200" cap="none" spc="135" normalizeH="0" baseline="0" noProof="0">
                <a:ln>
                  <a:noFill/>
                </a:ln>
                <a:solidFill>
                  <a:srgbClr val="FFFFFF"/>
                </a:solidFill>
                <a:effectLst/>
                <a:uLnTx/>
                <a:uFillTx/>
                <a:latin typeface="Tahoma"/>
                <a:ea typeface="+mn-ea"/>
                <a:cs typeface="Tahoma"/>
              </a:rPr>
              <a:t>SENCO Network Meeting</a:t>
            </a:r>
          </a:p>
          <a:p>
            <a:pPr marL="12700" marR="5080" lvl="0" indent="0" defTabSz="914400" rtl="0" eaLnBrk="1" fontAlgn="auto" latinLnBrk="0" hangingPunct="1">
              <a:lnSpc>
                <a:spcPct val="107000"/>
              </a:lnSpc>
              <a:spcBef>
                <a:spcPts val="95"/>
              </a:spcBef>
              <a:spcAft>
                <a:spcPts val="0"/>
              </a:spcAft>
              <a:buClrTx/>
              <a:buSzTx/>
              <a:buFontTx/>
              <a:buNone/>
              <a:tabLst/>
              <a:defRPr/>
            </a:pPr>
            <a:endParaRPr lang="en-GB" sz="3200" b="1" spc="135">
              <a:solidFill>
                <a:srgbClr val="FFFFFF"/>
              </a:solidFill>
              <a:latin typeface="Tahoma"/>
              <a:cs typeface="Tahoma"/>
            </a:endParaRPr>
          </a:p>
          <a:p>
            <a:pPr marL="12700" marR="5080" lvl="0" indent="0" defTabSz="914400" rtl="0" eaLnBrk="1" fontAlgn="auto" latinLnBrk="0" hangingPunct="1">
              <a:lnSpc>
                <a:spcPct val="107000"/>
              </a:lnSpc>
              <a:spcBef>
                <a:spcPts val="95"/>
              </a:spcBef>
              <a:spcAft>
                <a:spcPts val="0"/>
              </a:spcAft>
              <a:buClrTx/>
              <a:buSzTx/>
              <a:buFontTx/>
              <a:buNone/>
              <a:tabLst/>
              <a:defRPr/>
            </a:pPr>
            <a:endParaRPr kumimoji="0" lang="en-GB" sz="3200" b="1" i="0" u="none" strike="noStrike" kern="1200" cap="none" spc="135" normalizeH="0" baseline="0" noProof="0">
              <a:ln>
                <a:noFill/>
              </a:ln>
              <a:solidFill>
                <a:srgbClr val="FFFFFF"/>
              </a:solidFill>
              <a:effectLst/>
              <a:uLnTx/>
              <a:uFillTx/>
              <a:latin typeface="Tahoma"/>
              <a:ea typeface="+mn-ea"/>
              <a:cs typeface="Tahoma"/>
            </a:endParaRPr>
          </a:p>
          <a:p>
            <a:pPr marL="12700" marR="5080" lvl="0" indent="0" defTabSz="914400" rtl="0" eaLnBrk="1" fontAlgn="auto" latinLnBrk="0" hangingPunct="1">
              <a:lnSpc>
                <a:spcPct val="107000"/>
              </a:lnSpc>
              <a:spcBef>
                <a:spcPts val="95"/>
              </a:spcBef>
              <a:spcAft>
                <a:spcPts val="0"/>
              </a:spcAft>
              <a:buClrTx/>
              <a:buSzTx/>
              <a:buFontTx/>
              <a:buNone/>
              <a:tabLst/>
              <a:defRPr/>
            </a:pPr>
            <a:r>
              <a:rPr lang="en-GB" sz="2800" b="1" i="1" spc="135">
                <a:solidFill>
                  <a:srgbClr val="FFFFFF"/>
                </a:solidFill>
                <a:latin typeface="Tahoma"/>
                <a:cs typeface="Tahoma"/>
              </a:rPr>
              <a:t>2</a:t>
            </a:r>
            <a:r>
              <a:rPr lang="en-GB" sz="2800" b="1" i="1" spc="135" baseline="30000">
                <a:solidFill>
                  <a:srgbClr val="FFFFFF"/>
                </a:solidFill>
                <a:latin typeface="Tahoma"/>
                <a:cs typeface="Tahoma"/>
              </a:rPr>
              <a:t>nd</a:t>
            </a:r>
            <a:r>
              <a:rPr lang="en-GB" sz="2800" b="1" i="1" spc="135">
                <a:solidFill>
                  <a:srgbClr val="FFFFFF"/>
                </a:solidFill>
                <a:latin typeface="Tahoma"/>
                <a:cs typeface="Tahoma"/>
              </a:rPr>
              <a:t> July 2024</a:t>
            </a:r>
            <a:endParaRPr kumimoji="0" lang="en-US" sz="2800" b="1" i="1" strike="noStrike" kern="1200" cap="none" spc="135" normalizeH="0" baseline="0" noProof="0">
              <a:ln>
                <a:noFill/>
              </a:ln>
              <a:solidFill>
                <a:srgbClr val="FFFFFF"/>
              </a:solidFill>
              <a:effectLst/>
              <a:uLnTx/>
              <a:uFillTx/>
              <a:latin typeface="Tahoma"/>
              <a:ea typeface="+mn-ea"/>
              <a:cs typeface="Tahoma"/>
            </a:endParaRPr>
          </a:p>
        </p:txBody>
      </p:sp>
    </p:spTree>
    <p:extLst>
      <p:ext uri="{BB962C8B-B14F-4D97-AF65-F5344CB8AC3E}">
        <p14:creationId xmlns:p14="http://schemas.microsoft.com/office/powerpoint/2010/main" val="3588800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5">
            <a:extLst>
              <a:ext uri="{FF2B5EF4-FFF2-40B4-BE49-F238E27FC236}">
                <a16:creationId xmlns:a16="http://schemas.microsoft.com/office/drawing/2014/main" id="{3CAE8A37-DB9D-4615-BA3B-42359836C7A6}"/>
              </a:ext>
            </a:extLst>
          </p:cNvPr>
          <p:cNvGrpSpPr/>
          <p:nvPr/>
        </p:nvGrpSpPr>
        <p:grpSpPr>
          <a:xfrm>
            <a:off x="0" y="0"/>
            <a:ext cx="12192000" cy="724500"/>
            <a:chOff x="0" y="0"/>
            <a:chExt cx="6321961" cy="680731"/>
          </a:xfrm>
        </p:grpSpPr>
        <p:sp>
          <p:nvSpPr>
            <p:cNvPr id="9" name="Freeform 6">
              <a:extLst>
                <a:ext uri="{FF2B5EF4-FFF2-40B4-BE49-F238E27FC236}">
                  <a16:creationId xmlns:a16="http://schemas.microsoft.com/office/drawing/2014/main" id="{90DA1657-B8B6-4463-8B28-885C24A57F0A}"/>
                </a:ext>
              </a:extLst>
            </p:cNvPr>
            <p:cNvSpPr/>
            <p:nvPr/>
          </p:nvSpPr>
          <p:spPr>
            <a:xfrm>
              <a:off x="0" y="0"/>
              <a:ext cx="6321961" cy="680731"/>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Rectangle 1">
            <a:extLst>
              <a:ext uri="{FF2B5EF4-FFF2-40B4-BE49-F238E27FC236}">
                <a16:creationId xmlns:a16="http://schemas.microsoft.com/office/drawing/2014/main" id="{01472E63-C9A2-42F9-AF4A-7AA3385C79FF}"/>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marL="0" marR="0" lvl="0" indent="0" algn="l" defTabSz="609630" rtl="0" eaLnBrk="0" fontAlgn="base" latinLnBrk="0" hangingPunct="0">
              <a:lnSpc>
                <a:spcPct val="100000"/>
              </a:lnSpc>
              <a:spcBef>
                <a:spcPct val="0"/>
              </a:spcBef>
              <a:spcAft>
                <a:spcPct val="0"/>
              </a:spcAft>
              <a:buClrTx/>
              <a:buSzTx/>
              <a:buFontTx/>
              <a:buNone/>
              <a:tabLst/>
              <a:defRPr/>
            </a:pPr>
            <a:r>
              <a:rPr kumimoji="0" lang="en-GB" altLang="en-US" sz="733"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a:t>
            </a:r>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Shape 130">
            <a:extLst>
              <a:ext uri="{FF2B5EF4-FFF2-40B4-BE49-F238E27FC236}">
                <a16:creationId xmlns:a16="http://schemas.microsoft.com/office/drawing/2014/main" id="{9957FB56-8555-4F5A-8E58-0E6AE23343CF}"/>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defRPr/>
            </a:pPr>
            <a:r>
              <a:rPr lang="en-GB" altLang="en-US" sz="2650" b="1">
                <a:solidFill>
                  <a:prstClr val="white"/>
                </a:solidFill>
                <a:latin typeface="Calibri"/>
                <a:cs typeface="Calibri"/>
                <a:sym typeface="Arial" panose="020B0604020202020204" pitchFamily="34" charset="0"/>
              </a:rPr>
              <a:t>SEND Team - Development of PowerBI</a:t>
            </a:r>
            <a:endParaRPr kumimoji="0" lang="en-GB" altLang="en-US" sz="2650" b="1" i="0" u="none" strike="noStrike" kern="1200" cap="none" spc="0" normalizeH="0" baseline="0" noProof="0">
              <a:ln>
                <a:noFill/>
              </a:ln>
              <a:solidFill>
                <a:prstClr val="white"/>
              </a:solidFill>
              <a:effectLst/>
              <a:uLnTx/>
              <a:uFillTx/>
              <a:latin typeface="Calibri"/>
              <a:ea typeface="+mj-ea"/>
              <a:cs typeface="Calibri"/>
              <a:sym typeface="Arial" panose="020B0604020202020204" pitchFamily="34" charset="0"/>
            </a:endParaRPr>
          </a:p>
        </p:txBody>
      </p:sp>
      <p:sp>
        <p:nvSpPr>
          <p:cNvPr id="2" name="Freeform 6">
            <a:extLst>
              <a:ext uri="{FF2B5EF4-FFF2-40B4-BE49-F238E27FC236}">
                <a16:creationId xmlns:a16="http://schemas.microsoft.com/office/drawing/2014/main" id="{845EAFEF-E8A3-C1EA-B6CB-269E443D15ED}"/>
              </a:ext>
            </a:extLst>
          </p:cNvPr>
          <p:cNvSpPr/>
          <p:nvPr/>
        </p:nvSpPr>
        <p:spPr>
          <a:xfrm>
            <a:off x="0" y="6248399"/>
            <a:ext cx="12192000" cy="650183"/>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7">
            <a:extLst>
              <a:ext uri="{FF2B5EF4-FFF2-40B4-BE49-F238E27FC236}">
                <a16:creationId xmlns:a16="http://schemas.microsoft.com/office/drawing/2014/main" id="{59735283-E721-268F-E850-E01AC518F1A7}"/>
              </a:ext>
            </a:extLst>
          </p:cNvPr>
          <p:cNvPicPr>
            <a:picLocks noChangeAspect="1"/>
          </p:cNvPicPr>
          <p:nvPr/>
        </p:nvPicPr>
        <p:blipFill>
          <a:blip r:embed="rId3"/>
          <a:srcRect/>
          <a:stretch>
            <a:fillRect/>
          </a:stretch>
        </p:blipFill>
        <p:spPr>
          <a:xfrm>
            <a:off x="10616168" y="6307747"/>
            <a:ext cx="1221187" cy="473485"/>
          </a:xfrm>
          <a:prstGeom prst="rect">
            <a:avLst/>
          </a:prstGeom>
        </p:spPr>
      </p:pic>
      <p:pic>
        <p:nvPicPr>
          <p:cNvPr id="3" name="Picture 2" descr="A screenshot of a computer screen&#10;&#10;Description automatically generated">
            <a:extLst>
              <a:ext uri="{FF2B5EF4-FFF2-40B4-BE49-F238E27FC236}">
                <a16:creationId xmlns:a16="http://schemas.microsoft.com/office/drawing/2014/main" id="{CF49AC40-5E54-335A-30A8-3F7049ACC022}"/>
              </a:ext>
            </a:extLst>
          </p:cNvPr>
          <p:cNvPicPr>
            <a:picLocks noChangeAspect="1"/>
          </p:cNvPicPr>
          <p:nvPr/>
        </p:nvPicPr>
        <p:blipFill>
          <a:blip r:embed="rId4"/>
          <a:stretch>
            <a:fillRect/>
          </a:stretch>
        </p:blipFill>
        <p:spPr>
          <a:xfrm>
            <a:off x="223287" y="1052286"/>
            <a:ext cx="4875331" cy="3193143"/>
          </a:xfrm>
          <a:prstGeom prst="rect">
            <a:avLst/>
          </a:prstGeom>
        </p:spPr>
      </p:pic>
      <p:pic>
        <p:nvPicPr>
          <p:cNvPr id="6" name="Picture 5" descr="A screenshot of a graph&#10;&#10;Description automatically generated">
            <a:extLst>
              <a:ext uri="{FF2B5EF4-FFF2-40B4-BE49-F238E27FC236}">
                <a16:creationId xmlns:a16="http://schemas.microsoft.com/office/drawing/2014/main" id="{4A4437BC-E382-21E1-0E4C-9F1E3CC5521C}"/>
              </a:ext>
            </a:extLst>
          </p:cNvPr>
          <p:cNvPicPr>
            <a:picLocks noChangeAspect="1"/>
          </p:cNvPicPr>
          <p:nvPr/>
        </p:nvPicPr>
        <p:blipFill rotWithShape="1">
          <a:blip r:embed="rId5"/>
          <a:srcRect l="1358" t="-692" r="-3616" b="346"/>
          <a:stretch/>
        </p:blipFill>
        <p:spPr>
          <a:xfrm>
            <a:off x="6701829" y="2830286"/>
            <a:ext cx="5304825" cy="3193104"/>
          </a:xfrm>
          <a:prstGeom prst="rect">
            <a:avLst/>
          </a:prstGeom>
        </p:spPr>
      </p:pic>
    </p:spTree>
    <p:extLst>
      <p:ext uri="{BB962C8B-B14F-4D97-AF65-F5344CB8AC3E}">
        <p14:creationId xmlns:p14="http://schemas.microsoft.com/office/powerpoint/2010/main" val="1108268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5">
            <a:extLst>
              <a:ext uri="{FF2B5EF4-FFF2-40B4-BE49-F238E27FC236}">
                <a16:creationId xmlns:a16="http://schemas.microsoft.com/office/drawing/2014/main" id="{3CAE8A37-DB9D-4615-BA3B-42359836C7A6}"/>
              </a:ext>
            </a:extLst>
          </p:cNvPr>
          <p:cNvGrpSpPr/>
          <p:nvPr/>
        </p:nvGrpSpPr>
        <p:grpSpPr>
          <a:xfrm>
            <a:off x="0" y="0"/>
            <a:ext cx="12192000" cy="724500"/>
            <a:chOff x="0" y="0"/>
            <a:chExt cx="6321961" cy="680731"/>
          </a:xfrm>
        </p:grpSpPr>
        <p:sp>
          <p:nvSpPr>
            <p:cNvPr id="9" name="Freeform 6">
              <a:extLst>
                <a:ext uri="{FF2B5EF4-FFF2-40B4-BE49-F238E27FC236}">
                  <a16:creationId xmlns:a16="http://schemas.microsoft.com/office/drawing/2014/main" id="{90DA1657-B8B6-4463-8B28-885C24A57F0A}"/>
                </a:ext>
              </a:extLst>
            </p:cNvPr>
            <p:cNvSpPr/>
            <p:nvPr/>
          </p:nvSpPr>
          <p:spPr>
            <a:xfrm>
              <a:off x="0" y="0"/>
              <a:ext cx="6321961" cy="680731"/>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Rectangle 1">
            <a:extLst>
              <a:ext uri="{FF2B5EF4-FFF2-40B4-BE49-F238E27FC236}">
                <a16:creationId xmlns:a16="http://schemas.microsoft.com/office/drawing/2014/main" id="{01472E63-C9A2-42F9-AF4A-7AA3385C79FF}"/>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marL="0" marR="0" lvl="0" indent="0" algn="l" defTabSz="609630" rtl="0" eaLnBrk="0" fontAlgn="base" latinLnBrk="0" hangingPunct="0">
              <a:lnSpc>
                <a:spcPct val="100000"/>
              </a:lnSpc>
              <a:spcBef>
                <a:spcPct val="0"/>
              </a:spcBef>
              <a:spcAft>
                <a:spcPct val="0"/>
              </a:spcAft>
              <a:buClrTx/>
              <a:buSzTx/>
              <a:buFontTx/>
              <a:buNone/>
              <a:tabLst/>
              <a:defRPr/>
            </a:pPr>
            <a:r>
              <a:rPr kumimoji="0" lang="en-GB" altLang="en-US" sz="733"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a:t>
            </a:r>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Shape 130">
            <a:extLst>
              <a:ext uri="{FF2B5EF4-FFF2-40B4-BE49-F238E27FC236}">
                <a16:creationId xmlns:a16="http://schemas.microsoft.com/office/drawing/2014/main" id="{9957FB56-8555-4F5A-8E58-0E6AE23343CF}"/>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defRPr/>
            </a:pPr>
            <a:r>
              <a:rPr lang="en-GB" altLang="en-US" sz="2650" b="1">
                <a:solidFill>
                  <a:prstClr val="white"/>
                </a:solidFill>
                <a:latin typeface="Calibri"/>
                <a:cs typeface="Calibri"/>
                <a:sym typeface="Arial" panose="020B0604020202020204" pitchFamily="34" charset="0"/>
              </a:rPr>
              <a:t>SEND Team – A Different Way of Working </a:t>
            </a:r>
            <a:endParaRPr kumimoji="0" lang="en-GB" altLang="en-US" sz="2650" b="1" i="0" u="none" strike="noStrike" kern="1200" cap="none" spc="0" normalizeH="0" baseline="0" noProof="0">
              <a:ln>
                <a:noFill/>
              </a:ln>
              <a:solidFill>
                <a:prstClr val="white"/>
              </a:solidFill>
              <a:effectLst/>
              <a:uLnTx/>
              <a:uFillTx/>
              <a:latin typeface="Calibri"/>
              <a:ea typeface="+mj-ea"/>
              <a:cs typeface="Calibri"/>
              <a:sym typeface="Arial" panose="020B0604020202020204" pitchFamily="34" charset="0"/>
            </a:endParaRPr>
          </a:p>
        </p:txBody>
      </p:sp>
      <p:sp>
        <p:nvSpPr>
          <p:cNvPr id="2" name="Freeform 6">
            <a:extLst>
              <a:ext uri="{FF2B5EF4-FFF2-40B4-BE49-F238E27FC236}">
                <a16:creationId xmlns:a16="http://schemas.microsoft.com/office/drawing/2014/main" id="{845EAFEF-E8A3-C1EA-B6CB-269E443D15ED}"/>
              </a:ext>
            </a:extLst>
          </p:cNvPr>
          <p:cNvSpPr/>
          <p:nvPr/>
        </p:nvSpPr>
        <p:spPr>
          <a:xfrm>
            <a:off x="0" y="6248399"/>
            <a:ext cx="12192000" cy="650183"/>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7">
            <a:extLst>
              <a:ext uri="{FF2B5EF4-FFF2-40B4-BE49-F238E27FC236}">
                <a16:creationId xmlns:a16="http://schemas.microsoft.com/office/drawing/2014/main" id="{59735283-E721-268F-E850-E01AC518F1A7}"/>
              </a:ext>
            </a:extLst>
          </p:cNvPr>
          <p:cNvPicPr>
            <a:picLocks noChangeAspect="1"/>
          </p:cNvPicPr>
          <p:nvPr/>
        </p:nvPicPr>
        <p:blipFill>
          <a:blip r:embed="rId3"/>
          <a:srcRect/>
          <a:stretch>
            <a:fillRect/>
          </a:stretch>
        </p:blipFill>
        <p:spPr>
          <a:xfrm>
            <a:off x="10616168" y="6307747"/>
            <a:ext cx="1221187" cy="473485"/>
          </a:xfrm>
          <a:prstGeom prst="rect">
            <a:avLst/>
          </a:prstGeom>
        </p:spPr>
      </p:pic>
      <p:sp>
        <p:nvSpPr>
          <p:cNvPr id="7" name="TextBox 6">
            <a:extLst>
              <a:ext uri="{FF2B5EF4-FFF2-40B4-BE49-F238E27FC236}">
                <a16:creationId xmlns:a16="http://schemas.microsoft.com/office/drawing/2014/main" id="{FC2E7A0A-88EC-C157-22E6-2D68A005ADAE}"/>
              </a:ext>
            </a:extLst>
          </p:cNvPr>
          <p:cNvSpPr txBox="1"/>
          <p:nvPr/>
        </p:nvSpPr>
        <p:spPr>
          <a:xfrm>
            <a:off x="749707" y="5236735"/>
            <a:ext cx="1069898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cs typeface="Calibri"/>
              </a:rPr>
              <a:t>More to come at next SENCO Network!  </a:t>
            </a:r>
          </a:p>
          <a:p>
            <a:pPr algn="ctr"/>
            <a:endParaRPr lang="en-US" b="1">
              <a:cs typeface="Calibri"/>
            </a:endParaRPr>
          </a:p>
          <a:p>
            <a:endParaRPr lang="en-US" b="1">
              <a:cs typeface="Calibri"/>
            </a:endParaRPr>
          </a:p>
        </p:txBody>
      </p:sp>
      <p:sp>
        <p:nvSpPr>
          <p:cNvPr id="10" name="TextBox 9">
            <a:extLst>
              <a:ext uri="{FF2B5EF4-FFF2-40B4-BE49-F238E27FC236}">
                <a16:creationId xmlns:a16="http://schemas.microsoft.com/office/drawing/2014/main" id="{A25BBEE9-58FE-463B-4B8F-848E5120B34E}"/>
              </a:ext>
            </a:extLst>
          </p:cNvPr>
          <p:cNvSpPr txBox="1"/>
          <p:nvPr/>
        </p:nvSpPr>
        <p:spPr>
          <a:xfrm>
            <a:off x="507748" y="1088032"/>
            <a:ext cx="5367626"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Current structure - Assessment / Annual Review Teams</a:t>
            </a:r>
          </a:p>
          <a:p>
            <a:endParaRPr lang="en-US">
              <a:cs typeface="Calibri"/>
            </a:endParaRPr>
          </a:p>
          <a:p>
            <a:r>
              <a:rPr lang="en-US">
                <a:cs typeface="Calibri"/>
              </a:rPr>
              <a:t>Interim / Permanent Workforce </a:t>
            </a:r>
          </a:p>
          <a:p>
            <a:endParaRPr lang="en-US">
              <a:cs typeface="Calibri"/>
            </a:endParaRPr>
          </a:p>
          <a:p>
            <a:r>
              <a:rPr lang="en-US">
                <a:cs typeface="Calibri"/>
              </a:rPr>
              <a:t>Staff vacancies / capacity </a:t>
            </a:r>
          </a:p>
          <a:p>
            <a:endParaRPr lang="en-US">
              <a:cs typeface="Calibri"/>
            </a:endParaRPr>
          </a:p>
          <a:p>
            <a:r>
              <a:rPr lang="en-US">
                <a:cs typeface="Calibri"/>
              </a:rPr>
              <a:t>Communication </a:t>
            </a:r>
          </a:p>
          <a:p>
            <a:endParaRPr lang="en-US">
              <a:cs typeface="Calibri"/>
            </a:endParaRPr>
          </a:p>
          <a:p>
            <a:r>
              <a:rPr lang="en-US">
                <a:cs typeface="Calibri"/>
              </a:rPr>
              <a:t>Attendance at key meetings </a:t>
            </a:r>
          </a:p>
        </p:txBody>
      </p:sp>
    </p:spTree>
    <p:extLst>
      <p:ext uri="{BB962C8B-B14F-4D97-AF65-F5344CB8AC3E}">
        <p14:creationId xmlns:p14="http://schemas.microsoft.com/office/powerpoint/2010/main" val="542846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AACA886-1491-71AF-4FF8-30D77DEAAE50}"/>
              </a:ext>
            </a:extLst>
          </p:cNvPr>
          <p:cNvSpPr>
            <a:spLocks noGrp="1"/>
          </p:cNvSpPr>
          <p:nvPr>
            <p:ph type="title"/>
          </p:nvPr>
        </p:nvSpPr>
        <p:spPr>
          <a:xfrm>
            <a:off x="841248" y="256032"/>
            <a:ext cx="10506456" cy="1014984"/>
          </a:xfrm>
        </p:spPr>
        <p:txBody>
          <a:bodyPr anchor="b">
            <a:normAutofit/>
          </a:bodyPr>
          <a:lstStyle/>
          <a:p>
            <a:r>
              <a:rPr lang="en-GB"/>
              <a:t>ECHNA Capita Portal</a:t>
            </a:r>
          </a:p>
        </p:txBody>
      </p:sp>
      <p:sp>
        <p:nvSpPr>
          <p:cNvPr id="13" name="Rectangle 1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8" name="Content Placeholder 4">
            <a:extLst>
              <a:ext uri="{FF2B5EF4-FFF2-40B4-BE49-F238E27FC236}">
                <a16:creationId xmlns:a16="http://schemas.microsoft.com/office/drawing/2014/main" id="{67AC4446-040C-0F71-2C7B-0948EEC03724}"/>
              </a:ext>
            </a:extLst>
          </p:cNvPr>
          <p:cNvGraphicFramePr>
            <a:graphicFrameLocks noGrp="1"/>
          </p:cNvGraphicFramePr>
          <p:nvPr>
            <p:ph idx="1"/>
            <p:extLst>
              <p:ext uri="{D42A27DB-BD31-4B8C-83A1-F6EECF244321}">
                <p14:modId xmlns:p14="http://schemas.microsoft.com/office/powerpoint/2010/main" val="554578742"/>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1378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D422B-E475-913A-5FDA-546EE6454A2B}"/>
              </a:ext>
            </a:extLst>
          </p:cNvPr>
          <p:cNvSpPr>
            <a:spLocks noGrp="1"/>
          </p:cNvSpPr>
          <p:nvPr>
            <p:ph type="title"/>
          </p:nvPr>
        </p:nvSpPr>
        <p:spPr>
          <a:xfrm>
            <a:off x="841248" y="334644"/>
            <a:ext cx="10509504" cy="1076914"/>
          </a:xfrm>
        </p:spPr>
        <p:txBody>
          <a:bodyPr anchor="ctr">
            <a:normAutofit/>
          </a:bodyPr>
          <a:lstStyle/>
          <a:p>
            <a:r>
              <a:rPr lang="en-GB" sz="4000"/>
              <a:t>Benefits of the Capita Portal</a:t>
            </a:r>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C7532BDE-0797-AEA9-3EBF-4895AEC7DBED}"/>
              </a:ext>
            </a:extLst>
          </p:cNvPr>
          <p:cNvGraphicFramePr>
            <a:graphicFrameLocks noGrp="1"/>
          </p:cNvGraphicFramePr>
          <p:nvPr>
            <p:ph idx="1"/>
          </p:nvPr>
        </p:nvGraphicFramePr>
        <p:xfrm>
          <a:off x="838200" y="1264596"/>
          <a:ext cx="10506456" cy="5008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6283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19413-71EA-6FC2-8D55-AD85BF1A2B6C}"/>
              </a:ext>
            </a:extLst>
          </p:cNvPr>
          <p:cNvSpPr>
            <a:spLocks noGrp="1"/>
          </p:cNvSpPr>
          <p:nvPr>
            <p:ph type="title"/>
          </p:nvPr>
        </p:nvSpPr>
        <p:spPr>
          <a:xfrm>
            <a:off x="838199" y="133873"/>
            <a:ext cx="10515600" cy="1325563"/>
          </a:xfrm>
        </p:spPr>
        <p:txBody>
          <a:bodyPr/>
          <a:lstStyle/>
          <a:p>
            <a:r>
              <a:rPr lang="en-GB"/>
              <a:t>What will the Portal Look Like?</a:t>
            </a:r>
          </a:p>
        </p:txBody>
      </p:sp>
      <p:sp>
        <p:nvSpPr>
          <p:cNvPr id="7" name="Content Placeholder 6">
            <a:extLst>
              <a:ext uri="{FF2B5EF4-FFF2-40B4-BE49-F238E27FC236}">
                <a16:creationId xmlns:a16="http://schemas.microsoft.com/office/drawing/2014/main" id="{A2ACC702-068D-173C-C1BA-9CD2CBE0583A}"/>
              </a:ext>
            </a:extLst>
          </p:cNvPr>
          <p:cNvSpPr>
            <a:spLocks noGrp="1"/>
          </p:cNvSpPr>
          <p:nvPr>
            <p:ph idx="1"/>
          </p:nvPr>
        </p:nvSpPr>
        <p:spPr>
          <a:xfrm>
            <a:off x="838200" y="1167319"/>
            <a:ext cx="10515600" cy="5009644"/>
          </a:xfrm>
        </p:spPr>
        <p:txBody>
          <a:bodyPr/>
          <a:lstStyle/>
          <a:p>
            <a:endParaRPr lang="en-GB" sz="1800"/>
          </a:p>
          <a:p>
            <a:pPr marL="0" indent="0">
              <a:buNone/>
            </a:pPr>
            <a:r>
              <a:rPr lang="en-GB" sz="1800"/>
              <a:t>Whilst the Wokingham portal is under development, we have an example from another LA of what the portal will look like for a professional making a request for assessment-</a:t>
            </a:r>
          </a:p>
          <a:p>
            <a:endParaRPr lang="en-GB"/>
          </a:p>
        </p:txBody>
      </p:sp>
      <p:pic>
        <p:nvPicPr>
          <p:cNvPr id="9" name="Picture 8">
            <a:extLst>
              <a:ext uri="{FF2B5EF4-FFF2-40B4-BE49-F238E27FC236}">
                <a16:creationId xmlns:a16="http://schemas.microsoft.com/office/drawing/2014/main" id="{37EC555B-AB7A-7CBE-1B12-DA1DC5780C84}"/>
              </a:ext>
            </a:extLst>
          </p:cNvPr>
          <p:cNvPicPr>
            <a:picLocks noChangeAspect="1"/>
          </p:cNvPicPr>
          <p:nvPr/>
        </p:nvPicPr>
        <p:blipFill>
          <a:blip r:embed="rId2"/>
          <a:stretch>
            <a:fillRect/>
          </a:stretch>
        </p:blipFill>
        <p:spPr>
          <a:xfrm>
            <a:off x="2005518" y="2393639"/>
            <a:ext cx="7984788" cy="3472139"/>
          </a:xfrm>
          <a:prstGeom prst="rect">
            <a:avLst/>
          </a:prstGeom>
        </p:spPr>
      </p:pic>
    </p:spTree>
    <p:extLst>
      <p:ext uri="{BB962C8B-B14F-4D97-AF65-F5344CB8AC3E}">
        <p14:creationId xmlns:p14="http://schemas.microsoft.com/office/powerpoint/2010/main" val="1765200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A8ED2-A9BF-C441-75C6-A42CF93026AC}"/>
              </a:ext>
            </a:extLst>
          </p:cNvPr>
          <p:cNvSpPr>
            <a:spLocks noGrp="1"/>
          </p:cNvSpPr>
          <p:nvPr>
            <p:ph type="title"/>
          </p:nvPr>
        </p:nvSpPr>
        <p:spPr>
          <a:xfrm>
            <a:off x="838200" y="365126"/>
            <a:ext cx="10515600" cy="860560"/>
          </a:xfrm>
        </p:spPr>
        <p:txBody>
          <a:bodyPr/>
          <a:lstStyle/>
          <a:p>
            <a:r>
              <a:rPr lang="en-GB"/>
              <a:t>What does this mean for SENCO’s?</a:t>
            </a:r>
          </a:p>
        </p:txBody>
      </p:sp>
      <p:graphicFrame>
        <p:nvGraphicFramePr>
          <p:cNvPr id="5" name="Content Placeholder 4">
            <a:extLst>
              <a:ext uri="{FF2B5EF4-FFF2-40B4-BE49-F238E27FC236}">
                <a16:creationId xmlns:a16="http://schemas.microsoft.com/office/drawing/2014/main" id="{ACC1B341-4C89-9B0E-0C94-190D7E95E1F2}"/>
              </a:ext>
            </a:extLst>
          </p:cNvPr>
          <p:cNvGraphicFramePr>
            <a:graphicFrameLocks noGrp="1"/>
          </p:cNvGraphicFramePr>
          <p:nvPr>
            <p:ph idx="1"/>
            <p:extLst>
              <p:ext uri="{D42A27DB-BD31-4B8C-83A1-F6EECF244321}">
                <p14:modId xmlns:p14="http://schemas.microsoft.com/office/powerpoint/2010/main" val="817439721"/>
              </p:ext>
            </p:extLst>
          </p:nvPr>
        </p:nvGraphicFramePr>
        <p:xfrm>
          <a:off x="838200" y="1342417"/>
          <a:ext cx="10515600" cy="4834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8202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57949-6E8A-A4DC-B46E-06F8AC737884}"/>
              </a:ext>
            </a:extLst>
          </p:cNvPr>
          <p:cNvSpPr>
            <a:spLocks noGrp="1"/>
          </p:cNvSpPr>
          <p:nvPr>
            <p:ph type="title"/>
          </p:nvPr>
        </p:nvSpPr>
        <p:spPr>
          <a:xfrm>
            <a:off x="838200" y="365126"/>
            <a:ext cx="10515600" cy="909198"/>
          </a:xfrm>
        </p:spPr>
        <p:txBody>
          <a:bodyPr/>
          <a:lstStyle/>
          <a:p>
            <a:r>
              <a:rPr lang="en-GB"/>
              <a:t>EHCP Multi Agency Audit Activity</a:t>
            </a:r>
          </a:p>
        </p:txBody>
      </p:sp>
      <p:sp>
        <p:nvSpPr>
          <p:cNvPr id="3" name="Content Placeholder 2">
            <a:extLst>
              <a:ext uri="{FF2B5EF4-FFF2-40B4-BE49-F238E27FC236}">
                <a16:creationId xmlns:a16="http://schemas.microsoft.com/office/drawing/2014/main" id="{0473EFBB-2E79-6A91-3F9A-5E133007022A}"/>
              </a:ext>
            </a:extLst>
          </p:cNvPr>
          <p:cNvSpPr>
            <a:spLocks noGrp="1"/>
          </p:cNvSpPr>
          <p:nvPr>
            <p:ph idx="1"/>
          </p:nvPr>
        </p:nvSpPr>
        <p:spPr>
          <a:xfrm>
            <a:off x="838200" y="1274324"/>
            <a:ext cx="10515600" cy="4902639"/>
          </a:xfrm>
        </p:spPr>
        <p:txBody>
          <a:bodyPr/>
          <a:lstStyle/>
          <a:p>
            <a:pPr marL="285750" marR="0" lvl="0" indent="-285750" algn="l" defTabSz="77724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Aptos" panose="02110004020202020204"/>
                <a:ea typeface="+mn-ea"/>
                <a:cs typeface="+mn-cs"/>
              </a:rPr>
              <a:t>26 EHCP’s were audited in total</a:t>
            </a:r>
          </a:p>
          <a:p>
            <a:pPr marL="285750" marR="0" lvl="0" indent="-285750" algn="l" defTabSz="77724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Aptos" panose="02110004020202020204"/>
                <a:ea typeface="+mn-ea"/>
                <a:cs typeface="+mn-cs"/>
              </a:rPr>
              <a:t>Audits have been held monthly and generally well attended by SEND, health and social care.</a:t>
            </a:r>
          </a:p>
          <a:p>
            <a:pPr marL="285750" marR="0" lvl="0" indent="-285750" algn="l" defTabSz="77724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Aptos" panose="02110004020202020204"/>
                <a:ea typeface="+mn-ea"/>
                <a:cs typeface="+mn-cs"/>
              </a:rPr>
              <a:t>This included 4 audits held with professionals from health, social care and SEND and one audit held jointly with other LA’s which included Family Voices parent/carer forum</a:t>
            </a:r>
          </a:p>
          <a:p>
            <a:pPr marL="285750" marR="0" lvl="0" indent="-285750" algn="l" defTabSz="77724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Aptos" panose="02110004020202020204"/>
                <a:ea typeface="+mn-ea"/>
                <a:cs typeface="+mn-cs"/>
              </a:rPr>
              <a:t>EHCP’s were graded 1-4 as follows-</a:t>
            </a:r>
          </a:p>
          <a:p>
            <a:pPr marL="0" marR="0" lvl="0" indent="0" algn="l" defTabSz="777240" rtl="0" eaLnBrk="1" fontAlgn="auto" latinLnBrk="0" hangingPunct="1">
              <a:lnSpc>
                <a:spcPct val="100000"/>
              </a:lnSpc>
              <a:spcBef>
                <a:spcPts val="0"/>
              </a:spcBef>
              <a:spcAft>
                <a:spcPts val="600"/>
              </a:spcAft>
              <a:buClrTx/>
              <a:buSzTx/>
              <a:buNone/>
              <a:tabLst/>
              <a:defRPr/>
            </a:pPr>
            <a:endParaRPr kumimoji="0" lang="en-GB" sz="1600" b="0" i="0" u="none" strike="noStrike" kern="1200" cap="none" spc="0" normalizeH="0" baseline="0" noProof="0">
              <a:ln>
                <a:noFill/>
              </a:ln>
              <a:solidFill>
                <a:prstClr val="black"/>
              </a:solidFill>
              <a:effectLst/>
              <a:uLnTx/>
              <a:uFillTx/>
              <a:latin typeface="Aptos" panose="02110004020202020204"/>
              <a:ea typeface="+mn-ea"/>
              <a:cs typeface="+mn-cs"/>
            </a:endParaRPr>
          </a:p>
          <a:p>
            <a:pPr marL="285750" marR="0" lvl="0" indent="-285750" algn="l" defTabSz="77724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600" b="0" i="0" u="none" strike="noStrike" kern="1200" cap="none" spc="0" normalizeH="0" baseline="0" noProof="0">
              <a:ln>
                <a:noFill/>
              </a:ln>
              <a:solidFill>
                <a:prstClr val="black"/>
              </a:solidFill>
              <a:effectLst/>
              <a:uLnTx/>
              <a:uFillTx/>
              <a:latin typeface="Aptos" panose="02110004020202020204"/>
              <a:ea typeface="+mn-ea"/>
              <a:cs typeface="+mn-cs"/>
            </a:endParaRPr>
          </a:p>
          <a:p>
            <a:pPr marL="285750" marR="0" lvl="0" indent="-285750" algn="l" defTabSz="77724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Aptos" panose="02110004020202020204"/>
                <a:ea typeface="+mn-ea"/>
                <a:cs typeface="+mn-cs"/>
              </a:rPr>
              <a:t>Of the 26 plans audited, the outcomes were as follows-</a:t>
            </a:r>
          </a:p>
          <a:p>
            <a:pPr marL="285750" marR="0" lvl="0" indent="-285750" algn="l" defTabSz="77724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6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l" defTabSz="777240" rtl="0" eaLnBrk="1" fontAlgn="auto" latinLnBrk="0" hangingPunct="1">
              <a:lnSpc>
                <a:spcPct val="100000"/>
              </a:lnSpc>
              <a:spcBef>
                <a:spcPts val="0"/>
              </a:spcBef>
              <a:spcAft>
                <a:spcPts val="600"/>
              </a:spcAft>
              <a:buClrTx/>
              <a:buSzTx/>
              <a:buNone/>
              <a:tabLst/>
              <a:defRPr/>
            </a:pPr>
            <a:endParaRPr kumimoji="0" lang="en-GB" sz="1600" b="0" i="0" u="none" strike="noStrike" kern="1200" cap="none" spc="0" normalizeH="0" baseline="0" noProof="0">
              <a:ln>
                <a:noFill/>
              </a:ln>
              <a:solidFill>
                <a:prstClr val="black"/>
              </a:solidFill>
              <a:effectLst/>
              <a:uLnTx/>
              <a:uFillTx/>
              <a:latin typeface="Aptos" panose="02110004020202020204"/>
              <a:ea typeface="+mn-ea"/>
              <a:cs typeface="+mn-cs"/>
            </a:endParaRPr>
          </a:p>
          <a:p>
            <a:pPr marL="285750" marR="0" lvl="0" indent="-285750" algn="l" defTabSz="77724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Aptos" panose="02110004020202020204"/>
                <a:ea typeface="+mn-ea"/>
                <a:cs typeface="+mn-cs"/>
              </a:rPr>
              <a:t>Each EHCP was given an overall grade following the audit and to ensure Wokingham were holding themselves to a high standard, it was agreed that more than 70% of the EHCP needed to be scored at 1 or 2 for them to be considered as meeting expectations or higher.</a:t>
            </a:r>
          </a:p>
          <a:p>
            <a:pPr marL="285750" marR="0" lvl="0" indent="-285750" algn="l" defTabSz="77724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Aptos" panose="02110004020202020204"/>
                <a:ea typeface="+mn-ea"/>
                <a:cs typeface="+mn-cs"/>
              </a:rPr>
              <a:t>The process was continually developed and improved throughout the Spring term. Once the process is finalised and agreed, we will invite schools and parent carer forums to take part in the Wokingham audits</a:t>
            </a:r>
          </a:p>
          <a:p>
            <a:endParaRPr lang="en-GB"/>
          </a:p>
        </p:txBody>
      </p:sp>
      <p:pic>
        <p:nvPicPr>
          <p:cNvPr id="5" name="Picture 4">
            <a:extLst>
              <a:ext uri="{FF2B5EF4-FFF2-40B4-BE49-F238E27FC236}">
                <a16:creationId xmlns:a16="http://schemas.microsoft.com/office/drawing/2014/main" id="{7DD673B6-1975-6832-8A58-A04EA29F5AF9}"/>
              </a:ext>
            </a:extLst>
          </p:cNvPr>
          <p:cNvPicPr>
            <a:picLocks noChangeAspect="1"/>
          </p:cNvPicPr>
          <p:nvPr/>
        </p:nvPicPr>
        <p:blipFill>
          <a:blip r:embed="rId2"/>
          <a:stretch>
            <a:fillRect/>
          </a:stretch>
        </p:blipFill>
        <p:spPr>
          <a:xfrm>
            <a:off x="1103141" y="2910795"/>
            <a:ext cx="5413717" cy="518205"/>
          </a:xfrm>
          <a:prstGeom prst="rect">
            <a:avLst/>
          </a:prstGeom>
        </p:spPr>
      </p:pic>
      <p:pic>
        <p:nvPicPr>
          <p:cNvPr id="7" name="Picture 6">
            <a:extLst>
              <a:ext uri="{FF2B5EF4-FFF2-40B4-BE49-F238E27FC236}">
                <a16:creationId xmlns:a16="http://schemas.microsoft.com/office/drawing/2014/main" id="{907714A1-CEF7-B730-169D-D77ED7CD72D8}"/>
              </a:ext>
            </a:extLst>
          </p:cNvPr>
          <p:cNvPicPr>
            <a:picLocks noChangeAspect="1"/>
          </p:cNvPicPr>
          <p:nvPr/>
        </p:nvPicPr>
        <p:blipFill>
          <a:blip r:embed="rId3"/>
          <a:stretch>
            <a:fillRect/>
          </a:stretch>
        </p:blipFill>
        <p:spPr>
          <a:xfrm>
            <a:off x="1103141" y="3815772"/>
            <a:ext cx="8169348" cy="676715"/>
          </a:xfrm>
          <a:prstGeom prst="rect">
            <a:avLst/>
          </a:prstGeom>
        </p:spPr>
      </p:pic>
    </p:spTree>
    <p:extLst>
      <p:ext uri="{BB962C8B-B14F-4D97-AF65-F5344CB8AC3E}">
        <p14:creationId xmlns:p14="http://schemas.microsoft.com/office/powerpoint/2010/main" val="2837074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C4320-626F-22A9-A68E-88361278261D}"/>
              </a:ext>
            </a:extLst>
          </p:cNvPr>
          <p:cNvSpPr>
            <a:spLocks noGrp="1"/>
          </p:cNvSpPr>
          <p:nvPr>
            <p:ph type="title"/>
          </p:nvPr>
        </p:nvSpPr>
        <p:spPr>
          <a:xfrm>
            <a:off x="838200" y="365125"/>
            <a:ext cx="10515600" cy="714645"/>
          </a:xfrm>
        </p:spPr>
        <p:txBody>
          <a:bodyPr/>
          <a:lstStyle/>
          <a:p>
            <a:r>
              <a:rPr lang="en-GB"/>
              <a:t>Audit Findings</a:t>
            </a:r>
          </a:p>
        </p:txBody>
      </p:sp>
      <p:graphicFrame>
        <p:nvGraphicFramePr>
          <p:cNvPr id="4" name="Content Placeholder 3">
            <a:extLst>
              <a:ext uri="{FF2B5EF4-FFF2-40B4-BE49-F238E27FC236}">
                <a16:creationId xmlns:a16="http://schemas.microsoft.com/office/drawing/2014/main" id="{82EC20AF-6698-8D72-5A44-EAC4F7FBBF3F}"/>
              </a:ext>
            </a:extLst>
          </p:cNvPr>
          <p:cNvGraphicFramePr>
            <a:graphicFrameLocks noGrp="1"/>
          </p:cNvGraphicFramePr>
          <p:nvPr>
            <p:ph idx="1"/>
          </p:nvPr>
        </p:nvGraphicFramePr>
        <p:xfrm>
          <a:off x="838200" y="1177046"/>
          <a:ext cx="2819400" cy="4681434"/>
        </p:xfrm>
        <a:graphic>
          <a:graphicData uri="http://schemas.openxmlformats.org/drawingml/2006/table">
            <a:tbl>
              <a:tblPr/>
              <a:tblGrid>
                <a:gridCol w="1409700">
                  <a:extLst>
                    <a:ext uri="{9D8B030D-6E8A-4147-A177-3AD203B41FA5}">
                      <a16:colId xmlns:a16="http://schemas.microsoft.com/office/drawing/2014/main" val="2006012277"/>
                    </a:ext>
                  </a:extLst>
                </a:gridCol>
                <a:gridCol w="1409700">
                  <a:extLst>
                    <a:ext uri="{9D8B030D-6E8A-4147-A177-3AD203B41FA5}">
                      <a16:colId xmlns:a16="http://schemas.microsoft.com/office/drawing/2014/main" val="4106646521"/>
                    </a:ext>
                  </a:extLst>
                </a:gridCol>
              </a:tblGrid>
              <a:tr h="1650312">
                <a:tc>
                  <a:txBody>
                    <a:bodyPr/>
                    <a:lstStyle/>
                    <a:p>
                      <a:pPr algn="l" fontAlgn="b"/>
                      <a:r>
                        <a:rPr lang="en-GB" sz="1100" b="1" i="0" u="none" strike="noStrike">
                          <a:solidFill>
                            <a:srgbClr val="000000"/>
                          </a:solidFill>
                          <a:effectLst/>
                          <a:highlight>
                            <a:srgbClr val="DAE9F8"/>
                          </a:highlight>
                          <a:latin typeface="Aptos Narrow" panose="020B0004020202020204" pitchFamily="34" charset="0"/>
                        </a:rPr>
                        <a:t>Have the Health provisions and support made a difference and improved outcomes for children and young people?</a:t>
                      </a:r>
                    </a:p>
                  </a:txBody>
                  <a:tcPr marL="7484" marR="7484" marT="7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l" fontAlgn="b"/>
                      <a:r>
                        <a:rPr lang="en-GB" sz="1100" b="1" i="0" u="none" strike="noStrike">
                          <a:solidFill>
                            <a:srgbClr val="000000"/>
                          </a:solidFill>
                          <a:effectLst/>
                          <a:highlight>
                            <a:srgbClr val="DAE9F8"/>
                          </a:highlight>
                          <a:latin typeface="Aptos Narrow" panose="020B0004020202020204" pitchFamily="34" charset="0"/>
                        </a:rPr>
                        <a:t>Have the Social Care provisions and support made a difference and improved outcomes for children and young people?</a:t>
                      </a:r>
                    </a:p>
                  </a:txBody>
                  <a:tcPr marL="7484" marR="7484" marT="7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132544209"/>
                  </a:ext>
                </a:extLst>
              </a:tr>
              <a:tr h="330063">
                <a:tc>
                  <a:txBody>
                    <a:bodyPr/>
                    <a:lstStyle/>
                    <a:p>
                      <a:pPr algn="r" fontAlgn="b"/>
                      <a:r>
                        <a:rPr lang="en-GB" sz="1100" b="0" i="0" u="none" strike="noStrike">
                          <a:solidFill>
                            <a:srgbClr val="000000"/>
                          </a:solidFill>
                          <a:effectLst/>
                          <a:highlight>
                            <a:srgbClr val="FCAA78"/>
                          </a:highlight>
                          <a:latin typeface="Aptos Narrow" panose="020B0004020202020204" pitchFamily="34" charset="0"/>
                        </a:rPr>
                        <a:t>3</a:t>
                      </a:r>
                    </a:p>
                  </a:txBody>
                  <a:tcPr marL="7484" marR="7484" marT="7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A78"/>
                    </a:solidFill>
                  </a:tcPr>
                </a:tc>
                <a:tc>
                  <a:txBody>
                    <a:bodyPr/>
                    <a:lstStyle/>
                    <a:p>
                      <a:pPr algn="r" fontAlgn="b"/>
                      <a:r>
                        <a:rPr lang="en-GB" sz="1100" b="0" i="0" u="none" strike="noStrike">
                          <a:solidFill>
                            <a:srgbClr val="000000"/>
                          </a:solidFill>
                          <a:effectLst/>
                          <a:highlight>
                            <a:srgbClr val="FCAA78"/>
                          </a:highlight>
                          <a:latin typeface="Aptos Narrow" panose="020B0004020202020204" pitchFamily="34" charset="0"/>
                        </a:rPr>
                        <a:t>3</a:t>
                      </a:r>
                    </a:p>
                  </a:txBody>
                  <a:tcPr marL="7484" marR="7484" marT="7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A78"/>
                    </a:solidFill>
                  </a:tcPr>
                </a:tc>
                <a:extLst>
                  <a:ext uri="{0D108BD9-81ED-4DB2-BD59-A6C34878D82A}">
                    <a16:rowId xmlns:a16="http://schemas.microsoft.com/office/drawing/2014/main" val="98032704"/>
                  </a:ext>
                </a:extLst>
              </a:tr>
              <a:tr h="174038">
                <a:tc>
                  <a:txBody>
                    <a:bodyPr/>
                    <a:lstStyle/>
                    <a:p>
                      <a:pPr algn="r" fontAlgn="b"/>
                      <a:r>
                        <a:rPr lang="en-GB" sz="1100" b="0" i="0" u="none" strike="noStrike">
                          <a:solidFill>
                            <a:srgbClr val="000000"/>
                          </a:solidFill>
                          <a:effectLst/>
                          <a:highlight>
                            <a:srgbClr val="FCAA78"/>
                          </a:highlight>
                          <a:latin typeface="Aptos Narrow" panose="020B0004020202020204" pitchFamily="34" charset="0"/>
                        </a:rPr>
                        <a:t>3</a:t>
                      </a:r>
                    </a:p>
                  </a:txBody>
                  <a:tcPr marL="7484" marR="7484" marT="7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A78"/>
                    </a:solidFill>
                  </a:tcPr>
                </a:tc>
                <a:tc>
                  <a:txBody>
                    <a:bodyPr/>
                    <a:lstStyle/>
                    <a:p>
                      <a:pPr algn="r" fontAlgn="b"/>
                      <a:r>
                        <a:rPr lang="en-GB" sz="1100" b="0" i="0" u="none" strike="noStrike">
                          <a:solidFill>
                            <a:srgbClr val="000000"/>
                          </a:solidFill>
                          <a:effectLst/>
                          <a:highlight>
                            <a:srgbClr val="FFEB84"/>
                          </a:highlight>
                          <a:latin typeface="Aptos Narrow" panose="020B0004020202020204" pitchFamily="34" charset="0"/>
                        </a:rPr>
                        <a:t>2</a:t>
                      </a:r>
                    </a:p>
                  </a:txBody>
                  <a:tcPr marL="7484" marR="7484" marT="7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extLst>
                  <a:ext uri="{0D108BD9-81ED-4DB2-BD59-A6C34878D82A}">
                    <a16:rowId xmlns:a16="http://schemas.microsoft.com/office/drawing/2014/main" val="3741197617"/>
                  </a:ext>
                </a:extLst>
              </a:tr>
              <a:tr h="174038">
                <a:tc>
                  <a:txBody>
                    <a:bodyPr/>
                    <a:lstStyle/>
                    <a:p>
                      <a:pPr algn="r" fontAlgn="b"/>
                      <a:r>
                        <a:rPr lang="en-GB" sz="1100" b="0" i="0" u="none" strike="noStrike">
                          <a:solidFill>
                            <a:srgbClr val="000000"/>
                          </a:solidFill>
                          <a:effectLst/>
                          <a:highlight>
                            <a:srgbClr val="FCAA78"/>
                          </a:highlight>
                          <a:latin typeface="Aptos Narrow" panose="020B0004020202020204" pitchFamily="34" charset="0"/>
                        </a:rPr>
                        <a:t>3</a:t>
                      </a:r>
                    </a:p>
                  </a:txBody>
                  <a:tcPr marL="7484" marR="7484" marT="7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A78"/>
                    </a:solidFill>
                  </a:tcPr>
                </a:tc>
                <a:tc>
                  <a:txBody>
                    <a:bodyPr/>
                    <a:lstStyle/>
                    <a:p>
                      <a:pPr algn="r" fontAlgn="b"/>
                      <a:r>
                        <a:rPr lang="en-GB" sz="1100" b="0" i="0" u="none" strike="noStrike">
                          <a:solidFill>
                            <a:srgbClr val="000000"/>
                          </a:solidFill>
                          <a:effectLst/>
                          <a:highlight>
                            <a:srgbClr val="FFEB84"/>
                          </a:highlight>
                          <a:latin typeface="Aptos Narrow" panose="020B0004020202020204" pitchFamily="34" charset="0"/>
                        </a:rPr>
                        <a:t>2</a:t>
                      </a:r>
                    </a:p>
                  </a:txBody>
                  <a:tcPr marL="7484" marR="7484" marT="7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extLst>
                  <a:ext uri="{0D108BD9-81ED-4DB2-BD59-A6C34878D82A}">
                    <a16:rowId xmlns:a16="http://schemas.microsoft.com/office/drawing/2014/main" val="4061078715"/>
                  </a:ext>
                </a:extLst>
              </a:tr>
              <a:tr h="174038">
                <a:tc>
                  <a:txBody>
                    <a:bodyPr/>
                    <a:lstStyle/>
                    <a:p>
                      <a:pPr algn="r" fontAlgn="b"/>
                      <a:r>
                        <a:rPr lang="en-GB" sz="1100" b="0" i="0" u="none" strike="noStrike">
                          <a:solidFill>
                            <a:srgbClr val="000000"/>
                          </a:solidFill>
                          <a:effectLst/>
                          <a:highlight>
                            <a:srgbClr val="FCAA78"/>
                          </a:highlight>
                          <a:latin typeface="Aptos Narrow" panose="020B0004020202020204" pitchFamily="34" charset="0"/>
                        </a:rPr>
                        <a:t>3</a:t>
                      </a:r>
                    </a:p>
                  </a:txBody>
                  <a:tcPr marL="7484" marR="7484" marT="7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A78"/>
                    </a:solidFill>
                  </a:tcPr>
                </a:tc>
                <a:tc>
                  <a:txBody>
                    <a:bodyPr/>
                    <a:lstStyle/>
                    <a:p>
                      <a:pPr algn="r" fontAlgn="b"/>
                      <a:r>
                        <a:rPr lang="en-GB" sz="1100" b="0" i="0" u="none" strike="noStrike">
                          <a:solidFill>
                            <a:srgbClr val="000000"/>
                          </a:solidFill>
                          <a:effectLst/>
                          <a:highlight>
                            <a:srgbClr val="FCAA78"/>
                          </a:highlight>
                          <a:latin typeface="Aptos Narrow" panose="020B0004020202020204" pitchFamily="34" charset="0"/>
                        </a:rPr>
                        <a:t>3</a:t>
                      </a:r>
                    </a:p>
                  </a:txBody>
                  <a:tcPr marL="7484" marR="7484" marT="7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A78"/>
                    </a:solidFill>
                  </a:tcPr>
                </a:tc>
                <a:extLst>
                  <a:ext uri="{0D108BD9-81ED-4DB2-BD59-A6C34878D82A}">
                    <a16:rowId xmlns:a16="http://schemas.microsoft.com/office/drawing/2014/main" val="359645813"/>
                  </a:ext>
                </a:extLst>
              </a:tr>
              <a:tr h="330063">
                <a:tc>
                  <a:txBody>
                    <a:bodyPr/>
                    <a:lstStyle/>
                    <a:p>
                      <a:pPr algn="r" fontAlgn="b"/>
                      <a:r>
                        <a:rPr lang="en-GB" sz="1100" b="0" i="0" u="none" strike="noStrike">
                          <a:solidFill>
                            <a:srgbClr val="000000"/>
                          </a:solidFill>
                          <a:effectLst/>
                          <a:highlight>
                            <a:srgbClr val="FCAA78"/>
                          </a:highlight>
                          <a:latin typeface="Aptos Narrow" panose="020B0004020202020204" pitchFamily="34" charset="0"/>
                        </a:rPr>
                        <a:t>3</a:t>
                      </a:r>
                    </a:p>
                  </a:txBody>
                  <a:tcPr marL="7484" marR="7484" marT="7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A78"/>
                    </a:solidFill>
                  </a:tcPr>
                </a:tc>
                <a:tc>
                  <a:txBody>
                    <a:bodyPr/>
                    <a:lstStyle/>
                    <a:p>
                      <a:pPr algn="l" fontAlgn="b"/>
                      <a:r>
                        <a:rPr lang="en-GB" sz="1100" b="0" i="0" u="none" strike="noStrike">
                          <a:solidFill>
                            <a:srgbClr val="000000"/>
                          </a:solidFill>
                          <a:effectLst/>
                          <a:latin typeface="Aptos Narrow" panose="020B0004020202020204" pitchFamily="34" charset="0"/>
                        </a:rPr>
                        <a:t>N/A</a:t>
                      </a:r>
                    </a:p>
                  </a:txBody>
                  <a:tcPr marL="7484" marR="7484" marT="7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1432479"/>
                  </a:ext>
                </a:extLst>
              </a:tr>
              <a:tr h="330063">
                <a:tc>
                  <a:txBody>
                    <a:bodyPr/>
                    <a:lstStyle/>
                    <a:p>
                      <a:pPr algn="r" fontAlgn="b"/>
                      <a:r>
                        <a:rPr lang="en-GB" sz="1100" b="0" i="0" u="none" strike="noStrike">
                          <a:solidFill>
                            <a:srgbClr val="000000"/>
                          </a:solidFill>
                          <a:effectLst/>
                          <a:highlight>
                            <a:srgbClr val="F8696B"/>
                          </a:highlight>
                          <a:latin typeface="Aptos Narrow" panose="020B0004020202020204" pitchFamily="34" charset="0"/>
                        </a:rPr>
                        <a:t>4</a:t>
                      </a:r>
                    </a:p>
                  </a:txBody>
                  <a:tcPr marL="7484" marR="7484" marT="7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l" fontAlgn="b"/>
                      <a:r>
                        <a:rPr lang="en-GB" sz="1100" b="0" i="0" u="none" strike="noStrike">
                          <a:solidFill>
                            <a:srgbClr val="000000"/>
                          </a:solidFill>
                          <a:effectLst/>
                          <a:latin typeface="Aptos Narrow" panose="020B0004020202020204" pitchFamily="34" charset="0"/>
                        </a:rPr>
                        <a:t>N/A</a:t>
                      </a:r>
                    </a:p>
                  </a:txBody>
                  <a:tcPr marL="7484" marR="7484" marT="7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5209640"/>
                  </a:ext>
                </a:extLst>
              </a:tr>
              <a:tr h="330063">
                <a:tc>
                  <a:txBody>
                    <a:bodyPr/>
                    <a:lstStyle/>
                    <a:p>
                      <a:pPr algn="r" fontAlgn="b"/>
                      <a:r>
                        <a:rPr lang="en-GB" sz="1100" b="0" i="0" u="none" strike="noStrike">
                          <a:solidFill>
                            <a:srgbClr val="000000"/>
                          </a:solidFill>
                          <a:effectLst/>
                          <a:highlight>
                            <a:srgbClr val="F8696B"/>
                          </a:highlight>
                          <a:latin typeface="Aptos Narrow" panose="020B0004020202020204" pitchFamily="34" charset="0"/>
                        </a:rPr>
                        <a:t>4</a:t>
                      </a:r>
                    </a:p>
                  </a:txBody>
                  <a:tcPr marL="7484" marR="7484" marT="7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l" fontAlgn="b"/>
                      <a:r>
                        <a:rPr lang="en-GB" sz="1100" b="0" i="0" u="none" strike="noStrike">
                          <a:solidFill>
                            <a:srgbClr val="000000"/>
                          </a:solidFill>
                          <a:effectLst/>
                          <a:latin typeface="Aptos Narrow" panose="020B0004020202020204" pitchFamily="34" charset="0"/>
                        </a:rPr>
                        <a:t>N/A</a:t>
                      </a:r>
                    </a:p>
                  </a:txBody>
                  <a:tcPr marL="7484" marR="7484" marT="7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4046236"/>
                  </a:ext>
                </a:extLst>
              </a:tr>
              <a:tr h="330063">
                <a:tc>
                  <a:txBody>
                    <a:bodyPr/>
                    <a:lstStyle/>
                    <a:p>
                      <a:pPr algn="r" fontAlgn="b"/>
                      <a:r>
                        <a:rPr lang="en-GB" sz="1100" b="0" i="0" u="none" strike="noStrike">
                          <a:solidFill>
                            <a:srgbClr val="000000"/>
                          </a:solidFill>
                          <a:effectLst/>
                          <a:highlight>
                            <a:srgbClr val="FFEB84"/>
                          </a:highlight>
                          <a:latin typeface="Aptos Narrow" panose="020B0004020202020204" pitchFamily="34" charset="0"/>
                        </a:rPr>
                        <a:t>2</a:t>
                      </a:r>
                    </a:p>
                  </a:txBody>
                  <a:tcPr marL="7484" marR="7484" marT="7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l" fontAlgn="b"/>
                      <a:r>
                        <a:rPr lang="en-GB" sz="1100" b="0" i="0" u="none" strike="noStrike">
                          <a:solidFill>
                            <a:srgbClr val="000000"/>
                          </a:solidFill>
                          <a:effectLst/>
                          <a:latin typeface="Aptos Narrow" panose="020B0004020202020204" pitchFamily="34" charset="0"/>
                        </a:rPr>
                        <a:t>N/A</a:t>
                      </a:r>
                    </a:p>
                  </a:txBody>
                  <a:tcPr marL="7484" marR="7484" marT="7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0862242"/>
                  </a:ext>
                </a:extLst>
              </a:tr>
              <a:tr h="174038">
                <a:tc>
                  <a:txBody>
                    <a:bodyPr/>
                    <a:lstStyle/>
                    <a:p>
                      <a:pPr algn="l" fontAlgn="b"/>
                      <a:r>
                        <a:rPr lang="en-GB" sz="1100" b="0" i="0" u="none" strike="noStrike">
                          <a:solidFill>
                            <a:srgbClr val="000000"/>
                          </a:solidFill>
                          <a:effectLst/>
                          <a:latin typeface="Aptos Narrow" panose="020B0004020202020204" pitchFamily="34" charset="0"/>
                        </a:rPr>
                        <a:t>N/A</a:t>
                      </a:r>
                    </a:p>
                  </a:txBody>
                  <a:tcPr marL="7484" marR="7484" marT="7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ptos Narrow" panose="020B0004020202020204" pitchFamily="34" charset="0"/>
                        </a:rPr>
                        <a:t>N/A</a:t>
                      </a:r>
                    </a:p>
                  </a:txBody>
                  <a:tcPr marL="7484" marR="7484" marT="7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2787888"/>
                  </a:ext>
                </a:extLst>
              </a:tr>
              <a:tr h="330063">
                <a:tc>
                  <a:txBody>
                    <a:bodyPr/>
                    <a:lstStyle/>
                    <a:p>
                      <a:pPr algn="l" fontAlgn="b"/>
                      <a:r>
                        <a:rPr lang="en-GB" sz="1100" b="0" i="0" u="none" strike="noStrike">
                          <a:solidFill>
                            <a:srgbClr val="000000"/>
                          </a:solidFill>
                          <a:effectLst/>
                          <a:latin typeface="Aptos Narrow" panose="020B0004020202020204" pitchFamily="34" charset="0"/>
                        </a:rPr>
                        <a:t>N/A</a:t>
                      </a:r>
                    </a:p>
                  </a:txBody>
                  <a:tcPr marL="7484" marR="7484" marT="7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ptos Narrow" panose="020B0004020202020204" pitchFamily="34" charset="0"/>
                        </a:rPr>
                        <a:t>N/A</a:t>
                      </a:r>
                    </a:p>
                  </a:txBody>
                  <a:tcPr marL="7484" marR="7484" marT="7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3558568"/>
                  </a:ext>
                </a:extLst>
              </a:tr>
              <a:tr h="174038">
                <a:tc>
                  <a:txBody>
                    <a:bodyPr/>
                    <a:lstStyle/>
                    <a:p>
                      <a:pPr algn="l" fontAlgn="b"/>
                      <a:r>
                        <a:rPr lang="en-GB" sz="1100" b="0" i="0" u="none" strike="noStrike">
                          <a:solidFill>
                            <a:srgbClr val="000000"/>
                          </a:solidFill>
                          <a:effectLst/>
                          <a:latin typeface="Aptos Narrow" panose="020B0004020202020204" pitchFamily="34" charset="0"/>
                        </a:rPr>
                        <a:t>N/A</a:t>
                      </a:r>
                    </a:p>
                  </a:txBody>
                  <a:tcPr marL="7484" marR="7484" marT="7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ptos Narrow" panose="020B0004020202020204" pitchFamily="34" charset="0"/>
                        </a:rPr>
                        <a:t>N/A</a:t>
                      </a:r>
                    </a:p>
                  </a:txBody>
                  <a:tcPr marL="7484" marR="7484" marT="7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2730504"/>
                  </a:ext>
                </a:extLst>
              </a:tr>
              <a:tr h="174038">
                <a:tc>
                  <a:txBody>
                    <a:bodyPr/>
                    <a:lstStyle/>
                    <a:p>
                      <a:pPr algn="l" fontAlgn="b"/>
                      <a:r>
                        <a:rPr lang="en-GB" sz="1100" b="0" i="0" u="none" strike="noStrike">
                          <a:solidFill>
                            <a:srgbClr val="000000"/>
                          </a:solidFill>
                          <a:effectLst/>
                          <a:latin typeface="Aptos Narrow" panose="020B0004020202020204" pitchFamily="34" charset="0"/>
                        </a:rPr>
                        <a:t>N/A</a:t>
                      </a:r>
                    </a:p>
                  </a:txBody>
                  <a:tcPr marL="7484" marR="7484" marT="7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highlight>
                            <a:srgbClr val="F8696B"/>
                          </a:highlight>
                          <a:latin typeface="Aptos Narrow" panose="020B0004020202020204" pitchFamily="34" charset="0"/>
                        </a:rPr>
                        <a:t>4</a:t>
                      </a:r>
                    </a:p>
                  </a:txBody>
                  <a:tcPr marL="7484" marR="7484" marT="7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2379152282"/>
                  </a:ext>
                </a:extLst>
              </a:tr>
            </a:tbl>
          </a:graphicData>
        </a:graphic>
      </p:graphicFrame>
      <p:sp>
        <p:nvSpPr>
          <p:cNvPr id="5" name="TextBox 4">
            <a:extLst>
              <a:ext uri="{FF2B5EF4-FFF2-40B4-BE49-F238E27FC236}">
                <a16:creationId xmlns:a16="http://schemas.microsoft.com/office/drawing/2014/main" id="{8362ADBB-005E-8E99-13CC-DBB57F5F9DD9}"/>
              </a:ext>
            </a:extLst>
          </p:cNvPr>
          <p:cNvSpPr txBox="1"/>
          <p:nvPr/>
        </p:nvSpPr>
        <p:spPr>
          <a:xfrm>
            <a:off x="4357991" y="3832699"/>
            <a:ext cx="7072009" cy="2831544"/>
          </a:xfrm>
          <a:prstGeom prst="rect">
            <a:avLst/>
          </a:prstGeom>
          <a:noFill/>
        </p:spPr>
        <p:txBody>
          <a:bodyPr wrap="square" rtlCol="0">
            <a:spAutoFit/>
          </a:bodyPr>
          <a:lstStyle/>
          <a:p>
            <a:pPr marL="285750" indent="-285750">
              <a:buFont typeface="Arial" panose="020B0604020202020204" pitchFamily="34" charset="0"/>
              <a:buChar char="•"/>
            </a:pPr>
            <a:r>
              <a:rPr lang="en-GB" sz="1600"/>
              <a:t>In the annual review paperwork, there was a significant evidence of a lack of discussion around the health and social care needs of CYP and the impact of any provision given</a:t>
            </a:r>
          </a:p>
          <a:p>
            <a:pPr marL="285750" indent="-285750">
              <a:buFont typeface="Arial" panose="020B0604020202020204" pitchFamily="34" charset="0"/>
              <a:buChar char="•"/>
            </a:pPr>
            <a:r>
              <a:rPr lang="en-GB" sz="1600"/>
              <a:t>One CYP whose EHCP was audited had ‘Not Applicable’ written into their annual review paperwork. Upon further investigation, at the time the annual review was taking place, the CYP was under a Child In Need plan and the family were being supported by Social Care.</a:t>
            </a:r>
          </a:p>
          <a:p>
            <a:pPr marL="285750" indent="-285750">
              <a:buFont typeface="Arial" panose="020B0604020202020204" pitchFamily="34" charset="0"/>
              <a:buChar char="•"/>
            </a:pPr>
            <a:r>
              <a:rPr lang="en-GB" sz="1600"/>
              <a:t>When attendance at Annual Reviews was looked into, health and social care professionals were not always in attendance even when the CYP had involvement from either service written into their EHCP.</a:t>
            </a:r>
          </a:p>
          <a:p>
            <a:endParaRPr lang="en-GB" sz="1800"/>
          </a:p>
        </p:txBody>
      </p:sp>
      <p:pic>
        <p:nvPicPr>
          <p:cNvPr id="3" name="Picture 2">
            <a:extLst>
              <a:ext uri="{FF2B5EF4-FFF2-40B4-BE49-F238E27FC236}">
                <a16:creationId xmlns:a16="http://schemas.microsoft.com/office/drawing/2014/main" id="{59F4902B-8EA8-4468-CE38-3D0261FF53FA}"/>
              </a:ext>
            </a:extLst>
          </p:cNvPr>
          <p:cNvPicPr>
            <a:picLocks noChangeAspect="1"/>
          </p:cNvPicPr>
          <p:nvPr/>
        </p:nvPicPr>
        <p:blipFill>
          <a:blip r:embed="rId2"/>
          <a:stretch>
            <a:fillRect/>
          </a:stretch>
        </p:blipFill>
        <p:spPr>
          <a:xfrm>
            <a:off x="4533900" y="426559"/>
            <a:ext cx="6896100" cy="3406140"/>
          </a:xfrm>
          <a:prstGeom prst="rect">
            <a:avLst/>
          </a:prstGeom>
        </p:spPr>
      </p:pic>
    </p:spTree>
    <p:extLst>
      <p:ext uri="{BB962C8B-B14F-4D97-AF65-F5344CB8AC3E}">
        <p14:creationId xmlns:p14="http://schemas.microsoft.com/office/powerpoint/2010/main" val="2760478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5A708-43B0-6773-4D5C-EAB68E11110E}"/>
              </a:ext>
            </a:extLst>
          </p:cNvPr>
          <p:cNvSpPr>
            <a:spLocks noGrp="1"/>
          </p:cNvSpPr>
          <p:nvPr>
            <p:ph type="title"/>
          </p:nvPr>
        </p:nvSpPr>
        <p:spPr>
          <a:xfrm>
            <a:off x="838200" y="365126"/>
            <a:ext cx="10515600" cy="850832"/>
          </a:xfrm>
        </p:spPr>
        <p:txBody>
          <a:bodyPr/>
          <a:lstStyle/>
          <a:p>
            <a:r>
              <a:rPr lang="en-GB"/>
              <a:t>Recommendations</a:t>
            </a:r>
          </a:p>
        </p:txBody>
      </p:sp>
      <p:graphicFrame>
        <p:nvGraphicFramePr>
          <p:cNvPr id="4" name="Content Placeholder 3">
            <a:extLst>
              <a:ext uri="{FF2B5EF4-FFF2-40B4-BE49-F238E27FC236}">
                <a16:creationId xmlns:a16="http://schemas.microsoft.com/office/drawing/2014/main" id="{8143D91C-E207-1200-3D91-161015DE6FCD}"/>
              </a:ext>
            </a:extLst>
          </p:cNvPr>
          <p:cNvGraphicFramePr>
            <a:graphicFrameLocks noGrp="1"/>
          </p:cNvGraphicFramePr>
          <p:nvPr>
            <p:ph idx="1"/>
          </p:nvPr>
        </p:nvGraphicFramePr>
        <p:xfrm>
          <a:off x="838200" y="1215958"/>
          <a:ext cx="10515600" cy="4961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3451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5">
            <a:extLst>
              <a:ext uri="{FF2B5EF4-FFF2-40B4-BE49-F238E27FC236}">
                <a16:creationId xmlns:a16="http://schemas.microsoft.com/office/drawing/2014/main" id="{3CAE8A37-DB9D-4615-BA3B-42359836C7A6}"/>
              </a:ext>
            </a:extLst>
          </p:cNvPr>
          <p:cNvGrpSpPr/>
          <p:nvPr/>
        </p:nvGrpSpPr>
        <p:grpSpPr>
          <a:xfrm>
            <a:off x="0" y="0"/>
            <a:ext cx="12192000" cy="724500"/>
            <a:chOff x="0" y="0"/>
            <a:chExt cx="6321961" cy="680731"/>
          </a:xfrm>
        </p:grpSpPr>
        <p:sp>
          <p:nvSpPr>
            <p:cNvPr id="9" name="Freeform 6">
              <a:extLst>
                <a:ext uri="{FF2B5EF4-FFF2-40B4-BE49-F238E27FC236}">
                  <a16:creationId xmlns:a16="http://schemas.microsoft.com/office/drawing/2014/main" id="{90DA1657-B8B6-4463-8B28-885C24A57F0A}"/>
                </a:ext>
              </a:extLst>
            </p:cNvPr>
            <p:cNvSpPr/>
            <p:nvPr/>
          </p:nvSpPr>
          <p:spPr>
            <a:xfrm>
              <a:off x="0" y="0"/>
              <a:ext cx="6321961" cy="680731"/>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Rectangle 1">
            <a:extLst>
              <a:ext uri="{FF2B5EF4-FFF2-40B4-BE49-F238E27FC236}">
                <a16:creationId xmlns:a16="http://schemas.microsoft.com/office/drawing/2014/main" id="{01472E63-C9A2-42F9-AF4A-7AA3385C79FF}"/>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marL="0" marR="0" lvl="0" indent="0" algn="l" defTabSz="609630" rtl="0" eaLnBrk="0" fontAlgn="base" latinLnBrk="0" hangingPunct="0">
              <a:lnSpc>
                <a:spcPct val="100000"/>
              </a:lnSpc>
              <a:spcBef>
                <a:spcPct val="0"/>
              </a:spcBef>
              <a:spcAft>
                <a:spcPct val="0"/>
              </a:spcAft>
              <a:buClrTx/>
              <a:buSzTx/>
              <a:buFontTx/>
              <a:buNone/>
              <a:tabLst/>
              <a:defRPr/>
            </a:pPr>
            <a:r>
              <a:rPr kumimoji="0" lang="en-GB" altLang="en-US" sz="733"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a:t>
            </a:r>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Shape 130">
            <a:extLst>
              <a:ext uri="{FF2B5EF4-FFF2-40B4-BE49-F238E27FC236}">
                <a16:creationId xmlns:a16="http://schemas.microsoft.com/office/drawing/2014/main" id="{9957FB56-8555-4F5A-8E58-0E6AE23343CF}"/>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609630" rtl="0" eaLnBrk="1" fontAlgn="auto" latinLnBrk="0" hangingPunct="1">
              <a:lnSpc>
                <a:spcPct val="100000"/>
              </a:lnSpc>
              <a:spcBef>
                <a:spcPct val="0"/>
              </a:spcBef>
              <a:spcAft>
                <a:spcPct val="0"/>
              </a:spcAft>
              <a:buClr>
                <a:srgbClr val="000000"/>
              </a:buClr>
              <a:buSzPct val="46000"/>
              <a:buFontTx/>
              <a:buNone/>
              <a:tabLst/>
              <a:defRPr/>
            </a:pPr>
            <a:r>
              <a:rPr kumimoji="0" lang="en-GB" altLang="en-US" sz="2667" b="1" i="0" u="none" strike="noStrike" kern="1200" cap="none" spc="0" normalizeH="0" baseline="0" noProof="0">
                <a:ln>
                  <a:noFill/>
                </a:ln>
                <a:solidFill>
                  <a:prstClr val="white"/>
                </a:solidFill>
                <a:effectLst/>
                <a:uLnTx/>
                <a:uFillTx/>
                <a:latin typeface="Calibri"/>
                <a:ea typeface="+mj-ea"/>
                <a:cs typeface="Calibri" panose="020F0502020204030204" pitchFamily="34" charset="0"/>
                <a:sym typeface="Arial" panose="020B0604020202020204" pitchFamily="34" charset="0"/>
              </a:rPr>
              <a:t>Julia: SEND Local Offer Co-Ordinator </a:t>
            </a:r>
          </a:p>
        </p:txBody>
      </p:sp>
      <p:sp>
        <p:nvSpPr>
          <p:cNvPr id="2" name="Freeform 6">
            <a:extLst>
              <a:ext uri="{FF2B5EF4-FFF2-40B4-BE49-F238E27FC236}">
                <a16:creationId xmlns:a16="http://schemas.microsoft.com/office/drawing/2014/main" id="{845EAFEF-E8A3-C1EA-B6CB-269E443D15ED}"/>
              </a:ext>
            </a:extLst>
          </p:cNvPr>
          <p:cNvSpPr/>
          <p:nvPr/>
        </p:nvSpPr>
        <p:spPr>
          <a:xfrm>
            <a:off x="0" y="6248399"/>
            <a:ext cx="12192000" cy="650183"/>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7">
            <a:extLst>
              <a:ext uri="{FF2B5EF4-FFF2-40B4-BE49-F238E27FC236}">
                <a16:creationId xmlns:a16="http://schemas.microsoft.com/office/drawing/2014/main" id="{59735283-E721-268F-E850-E01AC518F1A7}"/>
              </a:ext>
            </a:extLst>
          </p:cNvPr>
          <p:cNvPicPr>
            <a:picLocks noChangeAspect="1"/>
          </p:cNvPicPr>
          <p:nvPr/>
        </p:nvPicPr>
        <p:blipFill>
          <a:blip r:embed="rId3"/>
          <a:srcRect/>
          <a:stretch>
            <a:fillRect/>
          </a:stretch>
        </p:blipFill>
        <p:spPr>
          <a:xfrm>
            <a:off x="10616168" y="6307747"/>
            <a:ext cx="1221187" cy="473485"/>
          </a:xfrm>
          <a:prstGeom prst="rect">
            <a:avLst/>
          </a:prstGeom>
        </p:spPr>
      </p:pic>
      <p:graphicFrame>
        <p:nvGraphicFramePr>
          <p:cNvPr id="13" name="TextBox 2">
            <a:extLst>
              <a:ext uri="{FF2B5EF4-FFF2-40B4-BE49-F238E27FC236}">
                <a16:creationId xmlns:a16="http://schemas.microsoft.com/office/drawing/2014/main" id="{23C1B7ED-636D-C3C0-9A64-B417DE039057}"/>
              </a:ext>
            </a:extLst>
          </p:cNvPr>
          <p:cNvGraphicFramePr/>
          <p:nvPr/>
        </p:nvGraphicFramePr>
        <p:xfrm>
          <a:off x="226142" y="929055"/>
          <a:ext cx="11757332" cy="50547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0771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5">
            <a:extLst>
              <a:ext uri="{FF2B5EF4-FFF2-40B4-BE49-F238E27FC236}">
                <a16:creationId xmlns:a16="http://schemas.microsoft.com/office/drawing/2014/main" id="{3CAE8A37-DB9D-4615-BA3B-42359836C7A6}"/>
              </a:ext>
            </a:extLst>
          </p:cNvPr>
          <p:cNvGrpSpPr/>
          <p:nvPr/>
        </p:nvGrpSpPr>
        <p:grpSpPr>
          <a:xfrm>
            <a:off x="0" y="0"/>
            <a:ext cx="12192000" cy="724500"/>
            <a:chOff x="0" y="0"/>
            <a:chExt cx="6321961" cy="680731"/>
          </a:xfrm>
        </p:grpSpPr>
        <p:sp>
          <p:nvSpPr>
            <p:cNvPr id="9" name="Freeform 6">
              <a:extLst>
                <a:ext uri="{FF2B5EF4-FFF2-40B4-BE49-F238E27FC236}">
                  <a16:creationId xmlns:a16="http://schemas.microsoft.com/office/drawing/2014/main" id="{90DA1657-B8B6-4463-8B28-885C24A57F0A}"/>
                </a:ext>
              </a:extLst>
            </p:cNvPr>
            <p:cNvSpPr/>
            <p:nvPr/>
          </p:nvSpPr>
          <p:spPr>
            <a:xfrm>
              <a:off x="0" y="0"/>
              <a:ext cx="6321961" cy="680731"/>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Rectangle 1">
            <a:extLst>
              <a:ext uri="{FF2B5EF4-FFF2-40B4-BE49-F238E27FC236}">
                <a16:creationId xmlns:a16="http://schemas.microsoft.com/office/drawing/2014/main" id="{01472E63-C9A2-42F9-AF4A-7AA3385C79FF}"/>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marL="0" marR="0" lvl="0" indent="0" algn="l" defTabSz="609630" rtl="0" eaLnBrk="0" fontAlgn="base" latinLnBrk="0" hangingPunct="0">
              <a:lnSpc>
                <a:spcPct val="100000"/>
              </a:lnSpc>
              <a:spcBef>
                <a:spcPct val="0"/>
              </a:spcBef>
              <a:spcAft>
                <a:spcPct val="0"/>
              </a:spcAft>
              <a:buClrTx/>
              <a:buSzTx/>
              <a:buFontTx/>
              <a:buNone/>
              <a:tabLst/>
              <a:defRPr/>
            </a:pPr>
            <a:r>
              <a:rPr kumimoji="0" lang="en-GB" altLang="en-US" sz="733"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a:t>
            </a:r>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Shape 130">
            <a:extLst>
              <a:ext uri="{FF2B5EF4-FFF2-40B4-BE49-F238E27FC236}">
                <a16:creationId xmlns:a16="http://schemas.microsoft.com/office/drawing/2014/main" id="{9957FB56-8555-4F5A-8E58-0E6AE23343CF}"/>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defRPr/>
            </a:pPr>
            <a:r>
              <a:rPr lang="en-GB" altLang="en-US" sz="2650" b="1">
                <a:solidFill>
                  <a:prstClr val="white"/>
                </a:solidFill>
                <a:latin typeface="Calibri"/>
                <a:cs typeface="Calibri"/>
                <a:sym typeface="Arial" panose="020B0604020202020204" pitchFamily="34" charset="0"/>
              </a:rPr>
              <a:t>Welcome </a:t>
            </a:r>
            <a:endParaRPr kumimoji="0" lang="en-GB" altLang="en-US" sz="2667" b="1" i="0" u="none" strike="noStrike" kern="1200" cap="none" spc="0" normalizeH="0" baseline="0" noProof="0">
              <a:ln>
                <a:noFill/>
              </a:ln>
              <a:solidFill>
                <a:prstClr val="white"/>
              </a:solidFill>
              <a:effectLst/>
              <a:uLnTx/>
              <a:uFillTx/>
              <a:latin typeface="Calibri"/>
              <a:ea typeface="+mj-ea"/>
              <a:cs typeface="Calibri" panose="020F0502020204030204" pitchFamily="34" charset="0"/>
              <a:sym typeface="Arial" panose="020B0604020202020204" pitchFamily="34" charset="0"/>
            </a:endParaRPr>
          </a:p>
        </p:txBody>
      </p:sp>
      <p:sp>
        <p:nvSpPr>
          <p:cNvPr id="2" name="Freeform 6">
            <a:extLst>
              <a:ext uri="{FF2B5EF4-FFF2-40B4-BE49-F238E27FC236}">
                <a16:creationId xmlns:a16="http://schemas.microsoft.com/office/drawing/2014/main" id="{845EAFEF-E8A3-C1EA-B6CB-269E443D15ED}"/>
              </a:ext>
            </a:extLst>
          </p:cNvPr>
          <p:cNvSpPr/>
          <p:nvPr/>
        </p:nvSpPr>
        <p:spPr>
          <a:xfrm>
            <a:off x="0" y="6248399"/>
            <a:ext cx="12192000" cy="650183"/>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7">
            <a:extLst>
              <a:ext uri="{FF2B5EF4-FFF2-40B4-BE49-F238E27FC236}">
                <a16:creationId xmlns:a16="http://schemas.microsoft.com/office/drawing/2014/main" id="{59735283-E721-268F-E850-E01AC518F1A7}"/>
              </a:ext>
            </a:extLst>
          </p:cNvPr>
          <p:cNvPicPr>
            <a:picLocks noChangeAspect="1"/>
          </p:cNvPicPr>
          <p:nvPr/>
        </p:nvPicPr>
        <p:blipFill>
          <a:blip r:embed="rId3"/>
          <a:srcRect/>
          <a:stretch>
            <a:fillRect/>
          </a:stretch>
        </p:blipFill>
        <p:spPr>
          <a:xfrm>
            <a:off x="10616168" y="6307747"/>
            <a:ext cx="1221187" cy="473485"/>
          </a:xfrm>
          <a:prstGeom prst="rect">
            <a:avLst/>
          </a:prstGeom>
        </p:spPr>
      </p:pic>
      <p:sp>
        <p:nvSpPr>
          <p:cNvPr id="3" name="TextBox 2">
            <a:extLst>
              <a:ext uri="{FF2B5EF4-FFF2-40B4-BE49-F238E27FC236}">
                <a16:creationId xmlns:a16="http://schemas.microsoft.com/office/drawing/2014/main" id="{BCCEDE81-7E06-299A-E49D-2A57E707E78C}"/>
              </a:ext>
            </a:extLst>
          </p:cNvPr>
          <p:cNvSpPr txBox="1"/>
          <p:nvPr/>
        </p:nvSpPr>
        <p:spPr>
          <a:xfrm>
            <a:off x="373491" y="1428974"/>
            <a:ext cx="9999156"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cs typeface="Calibri"/>
              </a:rPr>
              <a:t>Introductions – SEND Service </a:t>
            </a:r>
            <a:endParaRPr lang="en-US" sz="2400">
              <a:cs typeface="Calibri"/>
            </a:endParaRPr>
          </a:p>
          <a:p>
            <a:pPr algn="ctr"/>
            <a:endParaRPr lang="en-US" sz="2400" b="1">
              <a:cs typeface="Calibri"/>
            </a:endParaRPr>
          </a:p>
          <a:p>
            <a:pPr algn="ctr"/>
            <a:r>
              <a:rPr lang="en-US" sz="2400" b="1">
                <a:cs typeface="Calibri"/>
              </a:rPr>
              <a:t>Housekeeping</a:t>
            </a:r>
            <a:endParaRPr lang="en-US" sz="2400">
              <a:cs typeface="Calibri"/>
            </a:endParaRPr>
          </a:p>
          <a:p>
            <a:pPr algn="ctr"/>
            <a:endParaRPr lang="en-US" sz="2400" b="1">
              <a:cs typeface="Calibri"/>
            </a:endParaRPr>
          </a:p>
          <a:p>
            <a:pPr algn="ctr"/>
            <a:r>
              <a:rPr lang="en-US" sz="2400" b="1">
                <a:cs typeface="Calibri"/>
              </a:rPr>
              <a:t>Agenda</a:t>
            </a:r>
          </a:p>
          <a:p>
            <a:pPr algn="ctr"/>
            <a:endParaRPr lang="en-US" sz="2400" b="1">
              <a:cs typeface="Calibri"/>
            </a:endParaRPr>
          </a:p>
          <a:p>
            <a:pPr algn="ctr"/>
            <a:r>
              <a:rPr lang="en-US" sz="2400" b="1">
                <a:cs typeface="Calibri"/>
              </a:rPr>
              <a:t>Why are we here? </a:t>
            </a:r>
            <a:r>
              <a:rPr lang="en-US" sz="2400">
                <a:cs typeface="Calibri"/>
              </a:rPr>
              <a:t> </a:t>
            </a:r>
            <a:endParaRPr lang="en-US" sz="2400">
              <a:ea typeface="Calibri"/>
              <a:cs typeface="Calibri"/>
            </a:endParaRPr>
          </a:p>
          <a:p>
            <a:pPr algn="ctr"/>
            <a:endParaRPr lang="en-US" sz="2400" b="1">
              <a:ea typeface="Calibri"/>
              <a:cs typeface="Calibri"/>
            </a:endParaRPr>
          </a:p>
          <a:p>
            <a:pPr algn="ctr"/>
            <a:r>
              <a:rPr lang="en-US" sz="2400" b="1">
                <a:ea typeface="Calibri"/>
                <a:cs typeface="Calibri"/>
              </a:rPr>
              <a:t>Consultation 'Shout Out'</a:t>
            </a:r>
          </a:p>
          <a:p>
            <a:pPr algn="ctr"/>
            <a:r>
              <a:rPr lang="en-US" sz="2400" b="1">
                <a:ea typeface="Calibri"/>
                <a:cs typeface="Calibri"/>
              </a:rPr>
              <a:t>SEND &amp; Inclusion Strategy / All Age Autism Strategy </a:t>
            </a:r>
            <a:endParaRPr lang="en-US"/>
          </a:p>
        </p:txBody>
      </p:sp>
      <p:pic>
        <p:nvPicPr>
          <p:cNvPr id="6" name="Graphic 5" descr="Cheers with solid fill">
            <a:extLst>
              <a:ext uri="{FF2B5EF4-FFF2-40B4-BE49-F238E27FC236}">
                <a16:creationId xmlns:a16="http://schemas.microsoft.com/office/drawing/2014/main" id="{290EF45E-A603-B815-08ED-A456DE0CA4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36246" y="4706903"/>
            <a:ext cx="1386114" cy="1325639"/>
          </a:xfrm>
          <a:prstGeom prst="rect">
            <a:avLst/>
          </a:prstGeom>
        </p:spPr>
      </p:pic>
    </p:spTree>
    <p:extLst>
      <p:ext uri="{BB962C8B-B14F-4D97-AF65-F5344CB8AC3E}">
        <p14:creationId xmlns:p14="http://schemas.microsoft.com/office/powerpoint/2010/main" val="2224862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5">
            <a:extLst>
              <a:ext uri="{FF2B5EF4-FFF2-40B4-BE49-F238E27FC236}">
                <a16:creationId xmlns:a16="http://schemas.microsoft.com/office/drawing/2014/main" id="{3CAE8A37-DB9D-4615-BA3B-42359836C7A6}"/>
              </a:ext>
            </a:extLst>
          </p:cNvPr>
          <p:cNvGrpSpPr/>
          <p:nvPr/>
        </p:nvGrpSpPr>
        <p:grpSpPr>
          <a:xfrm>
            <a:off x="0" y="0"/>
            <a:ext cx="12192000" cy="724500"/>
            <a:chOff x="0" y="0"/>
            <a:chExt cx="6321961" cy="680731"/>
          </a:xfrm>
        </p:grpSpPr>
        <p:sp>
          <p:nvSpPr>
            <p:cNvPr id="9" name="Freeform 6">
              <a:extLst>
                <a:ext uri="{FF2B5EF4-FFF2-40B4-BE49-F238E27FC236}">
                  <a16:creationId xmlns:a16="http://schemas.microsoft.com/office/drawing/2014/main" id="{90DA1657-B8B6-4463-8B28-885C24A57F0A}"/>
                </a:ext>
              </a:extLst>
            </p:cNvPr>
            <p:cNvSpPr/>
            <p:nvPr/>
          </p:nvSpPr>
          <p:spPr>
            <a:xfrm>
              <a:off x="0" y="0"/>
              <a:ext cx="6321961" cy="680731"/>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Rectangle 1">
            <a:extLst>
              <a:ext uri="{FF2B5EF4-FFF2-40B4-BE49-F238E27FC236}">
                <a16:creationId xmlns:a16="http://schemas.microsoft.com/office/drawing/2014/main" id="{01472E63-C9A2-42F9-AF4A-7AA3385C79FF}"/>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marL="0" marR="0" lvl="0" indent="0" algn="l" defTabSz="609630" rtl="0" eaLnBrk="0" fontAlgn="base" latinLnBrk="0" hangingPunct="0">
              <a:lnSpc>
                <a:spcPct val="100000"/>
              </a:lnSpc>
              <a:spcBef>
                <a:spcPct val="0"/>
              </a:spcBef>
              <a:spcAft>
                <a:spcPct val="0"/>
              </a:spcAft>
              <a:buClrTx/>
              <a:buSzTx/>
              <a:buFontTx/>
              <a:buNone/>
              <a:tabLst/>
              <a:defRPr/>
            </a:pPr>
            <a:r>
              <a:rPr kumimoji="0" lang="en-GB" altLang="en-US" sz="733"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a:t>
            </a:r>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Shape 130">
            <a:extLst>
              <a:ext uri="{FF2B5EF4-FFF2-40B4-BE49-F238E27FC236}">
                <a16:creationId xmlns:a16="http://schemas.microsoft.com/office/drawing/2014/main" id="{9957FB56-8555-4F5A-8E58-0E6AE23343CF}"/>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609630" rtl="0" eaLnBrk="1" fontAlgn="auto" latinLnBrk="0" hangingPunct="1">
              <a:lnSpc>
                <a:spcPct val="100000"/>
              </a:lnSpc>
              <a:spcBef>
                <a:spcPct val="0"/>
              </a:spcBef>
              <a:spcAft>
                <a:spcPct val="0"/>
              </a:spcAft>
              <a:buClr>
                <a:srgbClr val="000000"/>
              </a:buClr>
              <a:buSzPct val="46000"/>
              <a:buFontTx/>
              <a:buNone/>
              <a:tabLst/>
              <a:defRPr/>
            </a:pPr>
            <a:r>
              <a:rPr kumimoji="0" lang="en-GB" altLang="en-US" sz="2667" b="1" i="0" u="none" strike="noStrike" kern="1200" cap="none" spc="0" normalizeH="0" baseline="0" noProof="0">
                <a:ln>
                  <a:noFill/>
                </a:ln>
                <a:solidFill>
                  <a:prstClr val="white"/>
                </a:solidFill>
                <a:effectLst/>
                <a:uLnTx/>
                <a:uFillTx/>
                <a:latin typeface="Calibri"/>
                <a:ea typeface="+mj-ea"/>
                <a:cs typeface="Calibri" panose="020F0502020204030204" pitchFamily="34" charset="0"/>
                <a:sym typeface="Arial" panose="020B0604020202020204" pitchFamily="34" charset="0"/>
              </a:rPr>
              <a:t>Progress so far and next steps:</a:t>
            </a:r>
          </a:p>
        </p:txBody>
      </p:sp>
      <p:sp>
        <p:nvSpPr>
          <p:cNvPr id="2" name="Freeform 6">
            <a:extLst>
              <a:ext uri="{FF2B5EF4-FFF2-40B4-BE49-F238E27FC236}">
                <a16:creationId xmlns:a16="http://schemas.microsoft.com/office/drawing/2014/main" id="{845EAFEF-E8A3-C1EA-B6CB-269E443D15ED}"/>
              </a:ext>
            </a:extLst>
          </p:cNvPr>
          <p:cNvSpPr/>
          <p:nvPr/>
        </p:nvSpPr>
        <p:spPr>
          <a:xfrm>
            <a:off x="0" y="6248399"/>
            <a:ext cx="12192000" cy="650183"/>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7">
            <a:extLst>
              <a:ext uri="{FF2B5EF4-FFF2-40B4-BE49-F238E27FC236}">
                <a16:creationId xmlns:a16="http://schemas.microsoft.com/office/drawing/2014/main" id="{59735283-E721-268F-E850-E01AC518F1A7}"/>
              </a:ext>
            </a:extLst>
          </p:cNvPr>
          <p:cNvPicPr>
            <a:picLocks noChangeAspect="1"/>
          </p:cNvPicPr>
          <p:nvPr/>
        </p:nvPicPr>
        <p:blipFill>
          <a:blip r:embed="rId3"/>
          <a:srcRect/>
          <a:stretch>
            <a:fillRect/>
          </a:stretch>
        </p:blipFill>
        <p:spPr>
          <a:xfrm>
            <a:off x="10616168" y="6307747"/>
            <a:ext cx="1221187" cy="473485"/>
          </a:xfrm>
          <a:prstGeom prst="rect">
            <a:avLst/>
          </a:prstGeom>
        </p:spPr>
      </p:pic>
      <p:grpSp>
        <p:nvGrpSpPr>
          <p:cNvPr id="20" name="Group 19">
            <a:extLst>
              <a:ext uri="{FF2B5EF4-FFF2-40B4-BE49-F238E27FC236}">
                <a16:creationId xmlns:a16="http://schemas.microsoft.com/office/drawing/2014/main" id="{321C42AE-A153-64AB-6416-395BC7AE545B}"/>
              </a:ext>
            </a:extLst>
          </p:cNvPr>
          <p:cNvGrpSpPr/>
          <p:nvPr/>
        </p:nvGrpSpPr>
        <p:grpSpPr>
          <a:xfrm>
            <a:off x="220415" y="1045788"/>
            <a:ext cx="8264141" cy="3931689"/>
            <a:chOff x="269491" y="1917557"/>
            <a:chExt cx="11649597" cy="3507146"/>
          </a:xfrm>
        </p:grpSpPr>
        <p:sp>
          <p:nvSpPr>
            <p:cNvPr id="12" name="Flowchart: Process 11">
              <a:extLst>
                <a:ext uri="{FF2B5EF4-FFF2-40B4-BE49-F238E27FC236}">
                  <a16:creationId xmlns:a16="http://schemas.microsoft.com/office/drawing/2014/main" id="{7AE330B2-C0EE-E365-94AA-1AD55D3A2620}"/>
                </a:ext>
              </a:extLst>
            </p:cNvPr>
            <p:cNvSpPr/>
            <p:nvPr/>
          </p:nvSpPr>
          <p:spPr>
            <a:xfrm>
              <a:off x="291166" y="1949941"/>
              <a:ext cx="2688880" cy="1557994"/>
            </a:xfrm>
            <a:prstGeom prst="flowChartProcess">
              <a:avLst/>
            </a:prstGeom>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algn="ctr"/>
              <a:r>
                <a:rPr lang="en-GB" sz="1600">
                  <a:ea typeface="+mn-lt"/>
                  <a:cs typeface="+mn-lt"/>
                </a:rPr>
                <a:t>Rewritten and reorganised the information on our </a:t>
              </a:r>
              <a:r>
                <a:rPr lang="en-GB" sz="1600">
                  <a:solidFill>
                    <a:schemeClr val="bg1"/>
                  </a:solidFill>
                  <a:ea typeface="+mn-lt"/>
                  <a:cs typeface="+mn-lt"/>
                  <a:hlinkClick r:id="rId4">
                    <a:extLst>
                      <a:ext uri="{A12FA001-AC4F-418D-AE19-62706E023703}">
                        <ahyp:hlinkClr xmlns:ahyp="http://schemas.microsoft.com/office/drawing/2018/hyperlinkcolor" val="tx"/>
                      </a:ext>
                    </a:extLst>
                  </a:hlinkClick>
                </a:rPr>
                <a:t>Local Offer webpages</a:t>
              </a:r>
              <a:endParaRPr lang="en-US" sz="1600">
                <a:solidFill>
                  <a:schemeClr val="bg1"/>
                </a:solidFill>
                <a:ea typeface="Calibri"/>
                <a:cs typeface="Calibri"/>
              </a:endParaRPr>
            </a:p>
            <a:p>
              <a:pPr algn="ctr"/>
              <a:endParaRPr lang="en-GB">
                <a:ea typeface="Calibri"/>
                <a:cs typeface="Calibri"/>
              </a:endParaRPr>
            </a:p>
          </p:txBody>
        </p:sp>
        <p:sp>
          <p:nvSpPr>
            <p:cNvPr id="13" name="Flowchart: Process 12">
              <a:extLst>
                <a:ext uri="{FF2B5EF4-FFF2-40B4-BE49-F238E27FC236}">
                  <a16:creationId xmlns:a16="http://schemas.microsoft.com/office/drawing/2014/main" id="{BDC741A4-B26C-D6C5-22BA-DD34F82ABA7F}"/>
                </a:ext>
              </a:extLst>
            </p:cNvPr>
            <p:cNvSpPr/>
            <p:nvPr/>
          </p:nvSpPr>
          <p:spPr>
            <a:xfrm>
              <a:off x="3270848" y="1937442"/>
              <a:ext cx="2688880" cy="1557994"/>
            </a:xfrm>
            <a:prstGeom prst="flowChartProcess">
              <a:avLst/>
            </a:prstGeom>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algn="ctr"/>
              <a:r>
                <a:rPr lang="en-GB" sz="1600">
                  <a:ea typeface="+mn-lt"/>
                  <a:cs typeface="+mn-lt"/>
                </a:rPr>
                <a:t>Developed a half-termly </a:t>
              </a:r>
              <a:r>
                <a:rPr lang="en-GB" sz="1600">
                  <a:solidFill>
                    <a:schemeClr val="bg1"/>
                  </a:solidFill>
                  <a:ea typeface="+mn-lt"/>
                  <a:cs typeface="+mn-lt"/>
                  <a:hlinkClick r:id="rId5">
                    <a:extLst>
                      <a:ext uri="{A12FA001-AC4F-418D-AE19-62706E023703}">
                        <ahyp:hlinkClr xmlns:ahyp="http://schemas.microsoft.com/office/drawing/2018/hyperlinkcolor" val="tx"/>
                      </a:ext>
                    </a:extLst>
                  </a:hlinkClick>
                </a:rPr>
                <a:t>Local Offer newsletter</a:t>
              </a:r>
              <a:endParaRPr lang="en-US" sz="1600">
                <a:solidFill>
                  <a:schemeClr val="bg1"/>
                </a:solidFill>
                <a:ea typeface="Calibri"/>
                <a:cs typeface="Calibri"/>
              </a:endParaRPr>
            </a:p>
            <a:p>
              <a:pPr algn="ctr"/>
              <a:endParaRPr lang="en-GB">
                <a:ea typeface="Calibri"/>
                <a:cs typeface="Calibri"/>
              </a:endParaRPr>
            </a:p>
          </p:txBody>
        </p:sp>
        <p:sp>
          <p:nvSpPr>
            <p:cNvPr id="14" name="Flowchart: Process 13">
              <a:extLst>
                <a:ext uri="{FF2B5EF4-FFF2-40B4-BE49-F238E27FC236}">
                  <a16:creationId xmlns:a16="http://schemas.microsoft.com/office/drawing/2014/main" id="{812F5C1F-291A-7565-D0C7-5973DBB05905}"/>
                </a:ext>
              </a:extLst>
            </p:cNvPr>
            <p:cNvSpPr/>
            <p:nvPr/>
          </p:nvSpPr>
          <p:spPr>
            <a:xfrm>
              <a:off x="9230208" y="1917557"/>
              <a:ext cx="2688880" cy="1557994"/>
            </a:xfrm>
            <a:prstGeom prst="flowChartProcess">
              <a:avLst/>
            </a:prstGeom>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algn="ctr"/>
              <a:r>
                <a:rPr lang="en-GB" sz="1600">
                  <a:ea typeface="+mn-lt"/>
                  <a:cs typeface="+mn-lt"/>
                </a:rPr>
                <a:t>Hosted an in-person event to support families with post-16 options</a:t>
              </a:r>
              <a:endParaRPr lang="en-US" sz="1600">
                <a:ea typeface="Calibri"/>
                <a:cs typeface="Calibri"/>
              </a:endParaRPr>
            </a:p>
            <a:p>
              <a:pPr algn="ctr"/>
              <a:endParaRPr lang="en-GB">
                <a:ea typeface="Calibri"/>
                <a:cs typeface="Calibri"/>
              </a:endParaRPr>
            </a:p>
          </p:txBody>
        </p:sp>
        <p:sp>
          <p:nvSpPr>
            <p:cNvPr id="15" name="Flowchart: Process 14">
              <a:extLst>
                <a:ext uri="{FF2B5EF4-FFF2-40B4-BE49-F238E27FC236}">
                  <a16:creationId xmlns:a16="http://schemas.microsoft.com/office/drawing/2014/main" id="{79445329-FA84-0A3C-0303-90579F654F37}"/>
                </a:ext>
              </a:extLst>
            </p:cNvPr>
            <p:cNvSpPr/>
            <p:nvPr/>
          </p:nvSpPr>
          <p:spPr>
            <a:xfrm>
              <a:off x="269491" y="3759896"/>
              <a:ext cx="2688880" cy="1664807"/>
            </a:xfrm>
            <a:prstGeom prst="flowChartProcess">
              <a:avLst/>
            </a:prstGeom>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algn="ctr"/>
              <a:endParaRPr lang="en-GB" sz="1600">
                <a:ea typeface="+mn-lt"/>
                <a:cs typeface="+mn-lt"/>
              </a:endParaRPr>
            </a:p>
            <a:p>
              <a:pPr algn="ctr"/>
              <a:r>
                <a:rPr lang="en-GB" sz="1600">
                  <a:ea typeface="+mn-lt"/>
                  <a:cs typeface="+mn-lt"/>
                </a:rPr>
                <a:t>Local Offer logo competition open to all children and young people in Wokingham Borough</a:t>
              </a:r>
              <a:endParaRPr lang="en-US" sz="1600">
                <a:ea typeface="Calibri"/>
                <a:cs typeface="Calibri"/>
              </a:endParaRPr>
            </a:p>
            <a:p>
              <a:pPr algn="ctr"/>
              <a:endParaRPr lang="en-GB">
                <a:ea typeface="Calibri"/>
                <a:cs typeface="Calibri"/>
              </a:endParaRPr>
            </a:p>
          </p:txBody>
        </p:sp>
        <p:sp>
          <p:nvSpPr>
            <p:cNvPr id="16" name="Flowchart: Process 15">
              <a:extLst>
                <a:ext uri="{FF2B5EF4-FFF2-40B4-BE49-F238E27FC236}">
                  <a16:creationId xmlns:a16="http://schemas.microsoft.com/office/drawing/2014/main" id="{E3DB2177-AFEB-D88C-89CF-7E54B6C4DA8D}"/>
                </a:ext>
              </a:extLst>
            </p:cNvPr>
            <p:cNvSpPr/>
            <p:nvPr/>
          </p:nvSpPr>
          <p:spPr>
            <a:xfrm>
              <a:off x="6105459" y="3755473"/>
              <a:ext cx="2765604" cy="1664806"/>
            </a:xfrm>
            <a:prstGeom prst="flowChartProcess">
              <a:avLst/>
            </a:prstGeom>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algn="ctr"/>
              <a:r>
                <a:rPr lang="en-GB" sz="1600">
                  <a:ea typeface="+mn-lt"/>
                  <a:cs typeface="+mn-lt"/>
                </a:rPr>
                <a:t>Host more in-person events next academic year, in response to feedback from families</a:t>
              </a:r>
              <a:endParaRPr lang="en-US" sz="1600">
                <a:ea typeface="Calibri"/>
                <a:cs typeface="Calibri"/>
              </a:endParaRPr>
            </a:p>
            <a:p>
              <a:pPr algn="ctr"/>
              <a:endParaRPr lang="en-GB">
                <a:ea typeface="Calibri"/>
                <a:cs typeface="Calibri"/>
              </a:endParaRPr>
            </a:p>
          </p:txBody>
        </p:sp>
        <p:sp>
          <p:nvSpPr>
            <p:cNvPr id="17" name="Flowchart: Process 16">
              <a:extLst>
                <a:ext uri="{FF2B5EF4-FFF2-40B4-BE49-F238E27FC236}">
                  <a16:creationId xmlns:a16="http://schemas.microsoft.com/office/drawing/2014/main" id="{7D94CE39-7D7D-8C56-E567-D54F38AF95F9}"/>
                </a:ext>
              </a:extLst>
            </p:cNvPr>
            <p:cNvSpPr/>
            <p:nvPr/>
          </p:nvSpPr>
          <p:spPr>
            <a:xfrm>
              <a:off x="3247512" y="3769607"/>
              <a:ext cx="2688880" cy="1655096"/>
            </a:xfrm>
            <a:prstGeom prst="flowChartProcess">
              <a:avLst/>
            </a:prstGeom>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algn="ctr"/>
              <a:r>
                <a:rPr lang="en-GB" sz="1600" u="sng">
                  <a:ea typeface="+mn-lt"/>
                  <a:cs typeface="+mn-lt"/>
                </a:rPr>
                <a:t>What’s next?</a:t>
              </a:r>
              <a:endParaRPr lang="en-US" sz="1600" u="sng">
                <a:ea typeface="Calibri"/>
                <a:cs typeface="Calibri"/>
              </a:endParaRPr>
            </a:p>
            <a:p>
              <a:pPr algn="ctr"/>
              <a:r>
                <a:rPr lang="en-GB" sz="1600">
                  <a:ea typeface="+mn-lt"/>
                  <a:cs typeface="+mn-lt"/>
                </a:rPr>
                <a:t>Develop the look and content of the Local Offer further, in collaboration with young people</a:t>
              </a:r>
              <a:endParaRPr lang="en-GB" sz="1600">
                <a:ea typeface="Calibri"/>
                <a:cs typeface="Calibri"/>
              </a:endParaRPr>
            </a:p>
            <a:p>
              <a:pPr algn="ctr"/>
              <a:endParaRPr lang="en-GB" sz="1600">
                <a:ea typeface="Calibri"/>
                <a:cs typeface="Calibri"/>
              </a:endParaRPr>
            </a:p>
          </p:txBody>
        </p:sp>
        <p:sp>
          <p:nvSpPr>
            <p:cNvPr id="18" name="Flowchart: Process 17">
              <a:extLst>
                <a:ext uri="{FF2B5EF4-FFF2-40B4-BE49-F238E27FC236}">
                  <a16:creationId xmlns:a16="http://schemas.microsoft.com/office/drawing/2014/main" id="{68156EAD-DCCD-343B-5E96-B3F6C01D3E91}"/>
                </a:ext>
              </a:extLst>
            </p:cNvPr>
            <p:cNvSpPr/>
            <p:nvPr/>
          </p:nvSpPr>
          <p:spPr>
            <a:xfrm>
              <a:off x="9230208" y="3755473"/>
              <a:ext cx="2688880" cy="1664806"/>
            </a:xfrm>
            <a:prstGeom prst="flowChartProcess">
              <a:avLst/>
            </a:prstGeom>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algn="ctr"/>
              <a:r>
                <a:rPr lang="en-GB" sz="1600">
                  <a:ea typeface="+mn-lt"/>
                  <a:cs typeface="+mn-lt"/>
                </a:rPr>
                <a:t>Continue to promote the Local Offer so that families and schools are well-informed about it </a:t>
              </a:r>
              <a:endParaRPr lang="en-US" sz="1600">
                <a:ea typeface="Calibri"/>
                <a:cs typeface="Calibri"/>
              </a:endParaRPr>
            </a:p>
            <a:p>
              <a:pPr algn="ctr"/>
              <a:endParaRPr lang="en-GB">
                <a:ea typeface="Calibri"/>
                <a:cs typeface="Calibri"/>
              </a:endParaRPr>
            </a:p>
          </p:txBody>
        </p:sp>
        <p:sp>
          <p:nvSpPr>
            <p:cNvPr id="19" name="Flowchart: Process 18">
              <a:extLst>
                <a:ext uri="{FF2B5EF4-FFF2-40B4-BE49-F238E27FC236}">
                  <a16:creationId xmlns:a16="http://schemas.microsoft.com/office/drawing/2014/main" id="{3BB1B713-4128-85C2-528D-2A4013C5E4DD}"/>
                </a:ext>
              </a:extLst>
            </p:cNvPr>
            <p:cNvSpPr/>
            <p:nvPr/>
          </p:nvSpPr>
          <p:spPr>
            <a:xfrm>
              <a:off x="6225532" y="1937442"/>
              <a:ext cx="2688880" cy="1557994"/>
            </a:xfrm>
            <a:prstGeom prst="flowChartProcess">
              <a:avLst/>
            </a:prstGeom>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pPr algn="ctr"/>
              <a:r>
                <a:rPr lang="en-GB" sz="1600">
                  <a:ea typeface="+mn-lt"/>
                  <a:cs typeface="+mn-lt"/>
                </a:rPr>
                <a:t>Set up a </a:t>
              </a:r>
              <a:r>
                <a:rPr lang="en-GB" sz="1600">
                  <a:solidFill>
                    <a:schemeClr val="bg1"/>
                  </a:solidFill>
                  <a:ea typeface="+mn-lt"/>
                  <a:cs typeface="+mn-lt"/>
                  <a:hlinkClick r:id="rId6">
                    <a:extLst>
                      <a:ext uri="{A12FA001-AC4F-418D-AE19-62706E023703}">
                        <ahyp:hlinkClr xmlns:ahyp="http://schemas.microsoft.com/office/drawing/2018/hyperlinkcolor" val="tx"/>
                      </a:ext>
                    </a:extLst>
                  </a:hlinkClick>
                </a:rPr>
                <a:t>contact form </a:t>
              </a:r>
              <a:r>
                <a:rPr lang="en-GB" sz="1600">
                  <a:ea typeface="+mn-lt"/>
                  <a:cs typeface="+mn-lt"/>
                </a:rPr>
                <a:t>and email address:</a:t>
              </a:r>
              <a:br>
                <a:rPr lang="en-GB" sz="1600">
                  <a:ea typeface="+mn-lt"/>
                  <a:cs typeface="+mn-lt"/>
                </a:rPr>
              </a:br>
              <a:r>
                <a:rPr lang="en-GB" sz="1600">
                  <a:ea typeface="+mn-lt"/>
                  <a:cs typeface="+mn-lt"/>
                </a:rPr>
                <a:t> </a:t>
              </a:r>
              <a:r>
                <a:rPr lang="en-GB" sz="1600">
                  <a:solidFill>
                    <a:schemeClr val="bg1">
                      <a:lumMod val="95000"/>
                    </a:schemeClr>
                  </a:solidFill>
                  <a:ea typeface="+mn-lt"/>
                  <a:cs typeface="+mn-lt"/>
                  <a:hlinkClick r:id="rId7">
                    <a:extLst>
                      <a:ext uri="{A12FA001-AC4F-418D-AE19-62706E023703}">
                        <ahyp:hlinkClr xmlns:ahyp="http://schemas.microsoft.com/office/drawing/2018/hyperlinkcolor" val="tx"/>
                      </a:ext>
                    </a:extLst>
                  </a:hlinkClick>
                </a:rPr>
                <a:t>localoffer@wokingham.gov.uk</a:t>
              </a:r>
              <a:r>
                <a:rPr lang="en-GB" sz="1600">
                  <a:solidFill>
                    <a:schemeClr val="bg1">
                      <a:lumMod val="95000"/>
                    </a:schemeClr>
                  </a:solidFill>
                  <a:ea typeface="+mn-lt"/>
                  <a:cs typeface="+mn-lt"/>
                </a:rPr>
                <a:t> </a:t>
              </a:r>
              <a:endParaRPr lang="en-US" sz="1600">
                <a:solidFill>
                  <a:schemeClr val="bg1">
                    <a:lumMod val="95000"/>
                  </a:schemeClr>
                </a:solidFill>
                <a:ea typeface="Calibri"/>
                <a:cs typeface="Calibri"/>
              </a:endParaRPr>
            </a:p>
            <a:p>
              <a:pPr algn="ctr"/>
              <a:endParaRPr lang="en-GB">
                <a:ea typeface="Calibri"/>
                <a:cs typeface="Calibri"/>
              </a:endParaRPr>
            </a:p>
          </p:txBody>
        </p:sp>
      </p:grpSp>
      <p:pic>
        <p:nvPicPr>
          <p:cNvPr id="22" name="Picture 21" descr="A drawing of hands on a white paper&#10;&#10;Description automatically generated">
            <a:extLst>
              <a:ext uri="{FF2B5EF4-FFF2-40B4-BE49-F238E27FC236}">
                <a16:creationId xmlns:a16="http://schemas.microsoft.com/office/drawing/2014/main" id="{5A581ACC-67FC-BE59-F1A6-1C9887C79473}"/>
              </a:ext>
            </a:extLst>
          </p:cNvPr>
          <p:cNvPicPr>
            <a:picLocks noChangeAspect="1"/>
          </p:cNvPicPr>
          <p:nvPr/>
        </p:nvPicPr>
        <p:blipFill>
          <a:blip r:embed="rId8"/>
          <a:stretch>
            <a:fillRect/>
          </a:stretch>
        </p:blipFill>
        <p:spPr>
          <a:xfrm>
            <a:off x="1019855" y="5319032"/>
            <a:ext cx="1302204" cy="1238251"/>
          </a:xfrm>
          <a:prstGeom prst="rect">
            <a:avLst/>
          </a:prstGeom>
        </p:spPr>
      </p:pic>
      <p:pic>
        <p:nvPicPr>
          <p:cNvPr id="24" name="Picture 23" descr="A drawing of a planet earth and a sun&#10;&#10;Description automatically generated">
            <a:extLst>
              <a:ext uri="{FF2B5EF4-FFF2-40B4-BE49-F238E27FC236}">
                <a16:creationId xmlns:a16="http://schemas.microsoft.com/office/drawing/2014/main" id="{DB3DBC04-617D-5AED-08DD-14A2E326122B}"/>
              </a:ext>
            </a:extLst>
          </p:cNvPr>
          <p:cNvPicPr>
            <a:picLocks noChangeAspect="1"/>
          </p:cNvPicPr>
          <p:nvPr/>
        </p:nvPicPr>
        <p:blipFill>
          <a:blip r:embed="rId9"/>
          <a:stretch>
            <a:fillRect/>
          </a:stretch>
        </p:blipFill>
        <p:spPr>
          <a:xfrm>
            <a:off x="2603726" y="5311549"/>
            <a:ext cx="1411062" cy="1242333"/>
          </a:xfrm>
          <a:prstGeom prst="rect">
            <a:avLst/>
          </a:prstGeom>
        </p:spPr>
      </p:pic>
      <p:pic>
        <p:nvPicPr>
          <p:cNvPr id="26" name="Picture 25" descr="A drawing of people on a blue arrow&#10;&#10;Description automatically generated">
            <a:extLst>
              <a:ext uri="{FF2B5EF4-FFF2-40B4-BE49-F238E27FC236}">
                <a16:creationId xmlns:a16="http://schemas.microsoft.com/office/drawing/2014/main" id="{DFB2FF1E-BC6F-3E68-6340-F6310D153A9C}"/>
              </a:ext>
            </a:extLst>
          </p:cNvPr>
          <p:cNvPicPr>
            <a:picLocks noChangeAspect="1"/>
          </p:cNvPicPr>
          <p:nvPr/>
        </p:nvPicPr>
        <p:blipFill>
          <a:blip r:embed="rId10"/>
          <a:stretch>
            <a:fillRect/>
          </a:stretch>
        </p:blipFill>
        <p:spPr>
          <a:xfrm>
            <a:off x="4222295" y="5317670"/>
            <a:ext cx="1243694" cy="1240972"/>
          </a:xfrm>
          <a:prstGeom prst="rect">
            <a:avLst/>
          </a:prstGeom>
        </p:spPr>
      </p:pic>
      <p:pic>
        <p:nvPicPr>
          <p:cNvPr id="29" name="Picture 28" descr="A drawing of colorful hands&#10;&#10;Description automatically generated">
            <a:extLst>
              <a:ext uri="{FF2B5EF4-FFF2-40B4-BE49-F238E27FC236}">
                <a16:creationId xmlns:a16="http://schemas.microsoft.com/office/drawing/2014/main" id="{F8AE70CA-4E49-3313-BA9B-AD4D3860AD6E}"/>
              </a:ext>
            </a:extLst>
          </p:cNvPr>
          <p:cNvPicPr>
            <a:picLocks noChangeAspect="1"/>
          </p:cNvPicPr>
          <p:nvPr/>
        </p:nvPicPr>
        <p:blipFill>
          <a:blip r:embed="rId11"/>
          <a:stretch>
            <a:fillRect/>
          </a:stretch>
        </p:blipFill>
        <p:spPr>
          <a:xfrm>
            <a:off x="5651726" y="5319033"/>
            <a:ext cx="1400176" cy="1238253"/>
          </a:xfrm>
          <a:prstGeom prst="rect">
            <a:avLst/>
          </a:prstGeom>
        </p:spPr>
      </p:pic>
      <p:pic>
        <p:nvPicPr>
          <p:cNvPr id="31" name="Picture 30" descr="A person and a child holding letters&#10;&#10;Description automatically generated">
            <a:extLst>
              <a:ext uri="{FF2B5EF4-FFF2-40B4-BE49-F238E27FC236}">
                <a16:creationId xmlns:a16="http://schemas.microsoft.com/office/drawing/2014/main" id="{98CE0150-ECF2-73B3-3A6C-BCA654820D9A}"/>
              </a:ext>
            </a:extLst>
          </p:cNvPr>
          <p:cNvPicPr>
            <a:picLocks noChangeAspect="1"/>
          </p:cNvPicPr>
          <p:nvPr/>
        </p:nvPicPr>
        <p:blipFill>
          <a:blip r:embed="rId12"/>
          <a:stretch>
            <a:fillRect/>
          </a:stretch>
        </p:blipFill>
        <p:spPr>
          <a:xfrm>
            <a:off x="9043988" y="368074"/>
            <a:ext cx="2790825" cy="5686425"/>
          </a:xfrm>
          <a:prstGeom prst="rect">
            <a:avLst/>
          </a:prstGeom>
        </p:spPr>
      </p:pic>
    </p:spTree>
    <p:extLst>
      <p:ext uri="{BB962C8B-B14F-4D97-AF65-F5344CB8AC3E}">
        <p14:creationId xmlns:p14="http://schemas.microsoft.com/office/powerpoint/2010/main" val="3079233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5">
            <a:extLst>
              <a:ext uri="{FF2B5EF4-FFF2-40B4-BE49-F238E27FC236}">
                <a16:creationId xmlns:a16="http://schemas.microsoft.com/office/drawing/2014/main" id="{3CAE8A37-DB9D-4615-BA3B-42359836C7A6}"/>
              </a:ext>
            </a:extLst>
          </p:cNvPr>
          <p:cNvGrpSpPr/>
          <p:nvPr/>
        </p:nvGrpSpPr>
        <p:grpSpPr>
          <a:xfrm>
            <a:off x="0" y="0"/>
            <a:ext cx="12192000" cy="724500"/>
            <a:chOff x="0" y="0"/>
            <a:chExt cx="6321961" cy="680731"/>
          </a:xfrm>
        </p:grpSpPr>
        <p:sp>
          <p:nvSpPr>
            <p:cNvPr id="9" name="Freeform 6">
              <a:extLst>
                <a:ext uri="{FF2B5EF4-FFF2-40B4-BE49-F238E27FC236}">
                  <a16:creationId xmlns:a16="http://schemas.microsoft.com/office/drawing/2014/main" id="{90DA1657-B8B6-4463-8B28-885C24A57F0A}"/>
                </a:ext>
              </a:extLst>
            </p:cNvPr>
            <p:cNvSpPr/>
            <p:nvPr/>
          </p:nvSpPr>
          <p:spPr>
            <a:xfrm>
              <a:off x="0" y="0"/>
              <a:ext cx="6321961" cy="680731"/>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Rectangle 1">
            <a:extLst>
              <a:ext uri="{FF2B5EF4-FFF2-40B4-BE49-F238E27FC236}">
                <a16:creationId xmlns:a16="http://schemas.microsoft.com/office/drawing/2014/main" id="{01472E63-C9A2-42F9-AF4A-7AA3385C79FF}"/>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marL="0" marR="0" lvl="0" indent="0" algn="l" defTabSz="609630" rtl="0" eaLnBrk="0" fontAlgn="base" latinLnBrk="0" hangingPunct="0">
              <a:lnSpc>
                <a:spcPct val="100000"/>
              </a:lnSpc>
              <a:spcBef>
                <a:spcPct val="0"/>
              </a:spcBef>
              <a:spcAft>
                <a:spcPct val="0"/>
              </a:spcAft>
              <a:buClrTx/>
              <a:buSzTx/>
              <a:buFontTx/>
              <a:buNone/>
              <a:tabLst/>
              <a:defRPr/>
            </a:pPr>
            <a:r>
              <a:rPr kumimoji="0" lang="en-GB" altLang="en-US" sz="733"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a:t>
            </a:r>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Shape 130">
            <a:extLst>
              <a:ext uri="{FF2B5EF4-FFF2-40B4-BE49-F238E27FC236}">
                <a16:creationId xmlns:a16="http://schemas.microsoft.com/office/drawing/2014/main" id="{9957FB56-8555-4F5A-8E58-0E6AE23343CF}"/>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609630" rtl="0" eaLnBrk="1" fontAlgn="auto" latinLnBrk="0" hangingPunct="1">
              <a:lnSpc>
                <a:spcPct val="100000"/>
              </a:lnSpc>
              <a:spcBef>
                <a:spcPct val="0"/>
              </a:spcBef>
              <a:spcAft>
                <a:spcPct val="0"/>
              </a:spcAft>
              <a:buClr>
                <a:srgbClr val="000000"/>
              </a:buClr>
              <a:buSzPct val="46000"/>
              <a:buFontTx/>
              <a:buNone/>
              <a:tabLst/>
              <a:defRPr/>
            </a:pPr>
            <a:endParaRPr kumimoji="0" lang="en-GB" altLang="en-US" sz="2667" b="1" i="0" u="none" strike="noStrike" kern="1200" cap="none" spc="0" normalizeH="0" baseline="0" noProof="0">
              <a:ln>
                <a:noFill/>
              </a:ln>
              <a:solidFill>
                <a:prstClr val="white"/>
              </a:solidFill>
              <a:effectLst/>
              <a:uLnTx/>
              <a:uFillTx/>
              <a:latin typeface="Calibri"/>
              <a:ea typeface="+mj-ea"/>
              <a:cs typeface="Calibri" panose="020F0502020204030204" pitchFamily="34" charset="0"/>
              <a:sym typeface="Arial" panose="020B0604020202020204" pitchFamily="34" charset="0"/>
            </a:endParaRPr>
          </a:p>
        </p:txBody>
      </p:sp>
      <p:sp>
        <p:nvSpPr>
          <p:cNvPr id="2" name="Freeform 6">
            <a:extLst>
              <a:ext uri="{FF2B5EF4-FFF2-40B4-BE49-F238E27FC236}">
                <a16:creationId xmlns:a16="http://schemas.microsoft.com/office/drawing/2014/main" id="{845EAFEF-E8A3-C1EA-B6CB-269E443D15ED}"/>
              </a:ext>
            </a:extLst>
          </p:cNvPr>
          <p:cNvSpPr/>
          <p:nvPr/>
        </p:nvSpPr>
        <p:spPr>
          <a:xfrm>
            <a:off x="0" y="6248399"/>
            <a:ext cx="12192000" cy="650183"/>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7">
            <a:extLst>
              <a:ext uri="{FF2B5EF4-FFF2-40B4-BE49-F238E27FC236}">
                <a16:creationId xmlns:a16="http://schemas.microsoft.com/office/drawing/2014/main" id="{59735283-E721-268F-E850-E01AC518F1A7}"/>
              </a:ext>
            </a:extLst>
          </p:cNvPr>
          <p:cNvPicPr>
            <a:picLocks noChangeAspect="1"/>
          </p:cNvPicPr>
          <p:nvPr/>
        </p:nvPicPr>
        <p:blipFill>
          <a:blip r:embed="rId3"/>
          <a:srcRect/>
          <a:stretch>
            <a:fillRect/>
          </a:stretch>
        </p:blipFill>
        <p:spPr>
          <a:xfrm>
            <a:off x="10616168" y="6307747"/>
            <a:ext cx="1221187" cy="473485"/>
          </a:xfrm>
          <a:prstGeom prst="rect">
            <a:avLst/>
          </a:prstGeom>
        </p:spPr>
      </p:pic>
      <p:sp>
        <p:nvSpPr>
          <p:cNvPr id="3" name="Flowchart: Process 2">
            <a:extLst>
              <a:ext uri="{FF2B5EF4-FFF2-40B4-BE49-F238E27FC236}">
                <a16:creationId xmlns:a16="http://schemas.microsoft.com/office/drawing/2014/main" id="{36C43489-D4BA-D2B7-97B0-E359BCC87AEF}"/>
              </a:ext>
            </a:extLst>
          </p:cNvPr>
          <p:cNvSpPr/>
          <p:nvPr/>
        </p:nvSpPr>
        <p:spPr>
          <a:xfrm>
            <a:off x="2158409" y="1992215"/>
            <a:ext cx="8176438" cy="1494234"/>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sz="6000" b="1">
                <a:latin typeface="+mj-lt"/>
              </a:rPr>
              <a:t>Questions?</a:t>
            </a:r>
          </a:p>
        </p:txBody>
      </p:sp>
    </p:spTree>
    <p:extLst>
      <p:ext uri="{BB962C8B-B14F-4D97-AF65-F5344CB8AC3E}">
        <p14:creationId xmlns:p14="http://schemas.microsoft.com/office/powerpoint/2010/main" val="1240429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5">
            <a:extLst>
              <a:ext uri="{FF2B5EF4-FFF2-40B4-BE49-F238E27FC236}">
                <a16:creationId xmlns:a16="http://schemas.microsoft.com/office/drawing/2014/main" id="{3CAE8A37-DB9D-4615-BA3B-42359836C7A6}"/>
              </a:ext>
            </a:extLst>
          </p:cNvPr>
          <p:cNvGrpSpPr/>
          <p:nvPr/>
        </p:nvGrpSpPr>
        <p:grpSpPr>
          <a:xfrm>
            <a:off x="0" y="0"/>
            <a:ext cx="12192000" cy="724500"/>
            <a:chOff x="0" y="0"/>
            <a:chExt cx="6321961" cy="680731"/>
          </a:xfrm>
        </p:grpSpPr>
        <p:sp>
          <p:nvSpPr>
            <p:cNvPr id="9" name="Freeform 6">
              <a:extLst>
                <a:ext uri="{FF2B5EF4-FFF2-40B4-BE49-F238E27FC236}">
                  <a16:creationId xmlns:a16="http://schemas.microsoft.com/office/drawing/2014/main" id="{90DA1657-B8B6-4463-8B28-885C24A57F0A}"/>
                </a:ext>
              </a:extLst>
            </p:cNvPr>
            <p:cNvSpPr/>
            <p:nvPr/>
          </p:nvSpPr>
          <p:spPr>
            <a:xfrm>
              <a:off x="0" y="0"/>
              <a:ext cx="6321961" cy="680731"/>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Rectangle 1">
            <a:extLst>
              <a:ext uri="{FF2B5EF4-FFF2-40B4-BE49-F238E27FC236}">
                <a16:creationId xmlns:a16="http://schemas.microsoft.com/office/drawing/2014/main" id="{01472E63-C9A2-42F9-AF4A-7AA3385C79FF}"/>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marL="0" marR="0" lvl="0" indent="0" algn="l" defTabSz="609630" rtl="0" eaLnBrk="0" fontAlgn="base" latinLnBrk="0" hangingPunct="0">
              <a:lnSpc>
                <a:spcPct val="100000"/>
              </a:lnSpc>
              <a:spcBef>
                <a:spcPct val="0"/>
              </a:spcBef>
              <a:spcAft>
                <a:spcPct val="0"/>
              </a:spcAft>
              <a:buClrTx/>
              <a:buSzTx/>
              <a:buFontTx/>
              <a:buNone/>
              <a:tabLst/>
              <a:defRPr/>
            </a:pPr>
            <a:r>
              <a:rPr kumimoji="0" lang="en-GB" altLang="en-US" sz="733"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a:t>
            </a:r>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Shape 130">
            <a:extLst>
              <a:ext uri="{FF2B5EF4-FFF2-40B4-BE49-F238E27FC236}">
                <a16:creationId xmlns:a16="http://schemas.microsoft.com/office/drawing/2014/main" id="{9957FB56-8555-4F5A-8E58-0E6AE23343CF}"/>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609630" rtl="0" eaLnBrk="1" fontAlgn="auto" latinLnBrk="0" hangingPunct="1">
              <a:lnSpc>
                <a:spcPct val="100000"/>
              </a:lnSpc>
              <a:spcBef>
                <a:spcPct val="0"/>
              </a:spcBef>
              <a:spcAft>
                <a:spcPct val="0"/>
              </a:spcAft>
              <a:buClr>
                <a:srgbClr val="000000"/>
              </a:buClr>
              <a:buSzPct val="46000"/>
              <a:buFontTx/>
              <a:buNone/>
              <a:tabLst/>
              <a:defRPr/>
            </a:pPr>
            <a:r>
              <a:rPr lang="en-GB" altLang="en-US" sz="2667" b="1">
                <a:solidFill>
                  <a:prstClr val="white"/>
                </a:solidFill>
                <a:latin typeface="Calibri"/>
                <a:cs typeface="Calibri" panose="020F0502020204030204" pitchFamily="34" charset="0"/>
                <a:sym typeface="Arial" panose="020B0604020202020204" pitchFamily="34" charset="0"/>
              </a:rPr>
              <a:t>Agenda</a:t>
            </a:r>
            <a:endParaRPr kumimoji="0" lang="en-GB" altLang="en-US" sz="2667" b="1" i="0" u="none" strike="noStrike" kern="1200" cap="none" spc="0" normalizeH="0" baseline="0" noProof="0">
              <a:ln>
                <a:noFill/>
              </a:ln>
              <a:solidFill>
                <a:prstClr val="white"/>
              </a:solidFill>
              <a:effectLst/>
              <a:uLnTx/>
              <a:uFillTx/>
              <a:latin typeface="Calibri"/>
              <a:ea typeface="+mj-ea"/>
              <a:cs typeface="Calibri" panose="020F0502020204030204" pitchFamily="34" charset="0"/>
              <a:sym typeface="Arial" panose="020B0604020202020204" pitchFamily="34" charset="0"/>
            </a:endParaRPr>
          </a:p>
        </p:txBody>
      </p:sp>
      <p:sp>
        <p:nvSpPr>
          <p:cNvPr id="2" name="Freeform 6">
            <a:extLst>
              <a:ext uri="{FF2B5EF4-FFF2-40B4-BE49-F238E27FC236}">
                <a16:creationId xmlns:a16="http://schemas.microsoft.com/office/drawing/2014/main" id="{845EAFEF-E8A3-C1EA-B6CB-269E443D15ED}"/>
              </a:ext>
            </a:extLst>
          </p:cNvPr>
          <p:cNvSpPr/>
          <p:nvPr/>
        </p:nvSpPr>
        <p:spPr>
          <a:xfrm>
            <a:off x="0" y="6248399"/>
            <a:ext cx="12192000" cy="650183"/>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7">
            <a:extLst>
              <a:ext uri="{FF2B5EF4-FFF2-40B4-BE49-F238E27FC236}">
                <a16:creationId xmlns:a16="http://schemas.microsoft.com/office/drawing/2014/main" id="{59735283-E721-268F-E850-E01AC518F1A7}"/>
              </a:ext>
            </a:extLst>
          </p:cNvPr>
          <p:cNvPicPr>
            <a:picLocks noChangeAspect="1"/>
          </p:cNvPicPr>
          <p:nvPr/>
        </p:nvPicPr>
        <p:blipFill>
          <a:blip r:embed="rId3"/>
          <a:srcRect/>
          <a:stretch>
            <a:fillRect/>
          </a:stretch>
        </p:blipFill>
        <p:spPr>
          <a:xfrm>
            <a:off x="10616168" y="6307747"/>
            <a:ext cx="1221187" cy="473485"/>
          </a:xfrm>
          <a:prstGeom prst="rect">
            <a:avLst/>
          </a:prstGeom>
        </p:spPr>
      </p:pic>
      <p:pic>
        <p:nvPicPr>
          <p:cNvPr id="7" name="Picture 6">
            <a:extLst>
              <a:ext uri="{FF2B5EF4-FFF2-40B4-BE49-F238E27FC236}">
                <a16:creationId xmlns:a16="http://schemas.microsoft.com/office/drawing/2014/main" id="{26B2551C-1C32-4C21-CFD3-F375DB5FA17E}"/>
              </a:ext>
            </a:extLst>
          </p:cNvPr>
          <p:cNvPicPr>
            <a:picLocks noChangeAspect="1"/>
          </p:cNvPicPr>
          <p:nvPr/>
        </p:nvPicPr>
        <p:blipFill>
          <a:blip r:embed="rId4"/>
          <a:stretch>
            <a:fillRect/>
          </a:stretch>
        </p:blipFill>
        <p:spPr>
          <a:xfrm>
            <a:off x="685800" y="1600200"/>
            <a:ext cx="10820400" cy="3657600"/>
          </a:xfrm>
          <a:prstGeom prst="rect">
            <a:avLst/>
          </a:prstGeom>
        </p:spPr>
      </p:pic>
    </p:spTree>
    <p:extLst>
      <p:ext uri="{BB962C8B-B14F-4D97-AF65-F5344CB8AC3E}">
        <p14:creationId xmlns:p14="http://schemas.microsoft.com/office/powerpoint/2010/main" val="1456653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5">
            <a:extLst>
              <a:ext uri="{FF2B5EF4-FFF2-40B4-BE49-F238E27FC236}">
                <a16:creationId xmlns:a16="http://schemas.microsoft.com/office/drawing/2014/main" id="{3CAE8A37-DB9D-4615-BA3B-42359836C7A6}"/>
              </a:ext>
            </a:extLst>
          </p:cNvPr>
          <p:cNvGrpSpPr/>
          <p:nvPr/>
        </p:nvGrpSpPr>
        <p:grpSpPr>
          <a:xfrm>
            <a:off x="0" y="0"/>
            <a:ext cx="12192000" cy="724500"/>
            <a:chOff x="0" y="0"/>
            <a:chExt cx="6321961" cy="680731"/>
          </a:xfrm>
        </p:grpSpPr>
        <p:sp>
          <p:nvSpPr>
            <p:cNvPr id="9" name="Freeform 6">
              <a:extLst>
                <a:ext uri="{FF2B5EF4-FFF2-40B4-BE49-F238E27FC236}">
                  <a16:creationId xmlns:a16="http://schemas.microsoft.com/office/drawing/2014/main" id="{90DA1657-B8B6-4463-8B28-885C24A57F0A}"/>
                </a:ext>
              </a:extLst>
            </p:cNvPr>
            <p:cNvSpPr/>
            <p:nvPr/>
          </p:nvSpPr>
          <p:spPr>
            <a:xfrm>
              <a:off x="0" y="0"/>
              <a:ext cx="6321961" cy="680731"/>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Rectangle 1">
            <a:extLst>
              <a:ext uri="{FF2B5EF4-FFF2-40B4-BE49-F238E27FC236}">
                <a16:creationId xmlns:a16="http://schemas.microsoft.com/office/drawing/2014/main" id="{01472E63-C9A2-42F9-AF4A-7AA3385C79FF}"/>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marL="0" marR="0" lvl="0" indent="0" algn="l" defTabSz="609630" rtl="0" eaLnBrk="0" fontAlgn="base" latinLnBrk="0" hangingPunct="0">
              <a:lnSpc>
                <a:spcPct val="100000"/>
              </a:lnSpc>
              <a:spcBef>
                <a:spcPct val="0"/>
              </a:spcBef>
              <a:spcAft>
                <a:spcPct val="0"/>
              </a:spcAft>
              <a:buClrTx/>
              <a:buSzTx/>
              <a:buFontTx/>
              <a:buNone/>
              <a:tabLst/>
              <a:defRPr/>
            </a:pPr>
            <a:r>
              <a:rPr kumimoji="0" lang="en-GB" altLang="en-US" sz="733"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a:t>
            </a:r>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Shape 130">
            <a:extLst>
              <a:ext uri="{FF2B5EF4-FFF2-40B4-BE49-F238E27FC236}">
                <a16:creationId xmlns:a16="http://schemas.microsoft.com/office/drawing/2014/main" id="{9957FB56-8555-4F5A-8E58-0E6AE23343CF}"/>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defRPr/>
            </a:pPr>
            <a:r>
              <a:rPr lang="en-GB" altLang="en-US" sz="2650" b="1">
                <a:solidFill>
                  <a:prstClr val="white"/>
                </a:solidFill>
                <a:latin typeface="Calibri"/>
                <a:cs typeface="Calibri"/>
                <a:sym typeface="Arial" panose="020B0604020202020204" pitchFamily="34" charset="0"/>
              </a:rPr>
              <a:t>Area SENCO update </a:t>
            </a:r>
            <a:endParaRPr kumimoji="0" lang="en-GB" altLang="en-US" sz="2667" b="1" i="0" u="none" strike="noStrike" kern="1200" cap="none" spc="0" normalizeH="0" baseline="0" noProof="0">
              <a:ln>
                <a:noFill/>
              </a:ln>
              <a:solidFill>
                <a:prstClr val="white"/>
              </a:solidFill>
              <a:effectLst/>
              <a:uLnTx/>
              <a:uFillTx/>
              <a:latin typeface="Calibri"/>
              <a:ea typeface="+mj-ea"/>
              <a:cs typeface="Calibri" panose="020F0502020204030204" pitchFamily="34" charset="0"/>
              <a:sym typeface="Arial" panose="020B0604020202020204" pitchFamily="34" charset="0"/>
            </a:endParaRPr>
          </a:p>
        </p:txBody>
      </p:sp>
      <p:sp>
        <p:nvSpPr>
          <p:cNvPr id="2" name="Freeform 6">
            <a:extLst>
              <a:ext uri="{FF2B5EF4-FFF2-40B4-BE49-F238E27FC236}">
                <a16:creationId xmlns:a16="http://schemas.microsoft.com/office/drawing/2014/main" id="{845EAFEF-E8A3-C1EA-B6CB-269E443D15ED}"/>
              </a:ext>
            </a:extLst>
          </p:cNvPr>
          <p:cNvSpPr/>
          <p:nvPr/>
        </p:nvSpPr>
        <p:spPr>
          <a:xfrm>
            <a:off x="0" y="6248399"/>
            <a:ext cx="12192000" cy="650183"/>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7">
            <a:extLst>
              <a:ext uri="{FF2B5EF4-FFF2-40B4-BE49-F238E27FC236}">
                <a16:creationId xmlns:a16="http://schemas.microsoft.com/office/drawing/2014/main" id="{59735283-E721-268F-E850-E01AC518F1A7}"/>
              </a:ext>
            </a:extLst>
          </p:cNvPr>
          <p:cNvPicPr>
            <a:picLocks noChangeAspect="1"/>
          </p:cNvPicPr>
          <p:nvPr/>
        </p:nvPicPr>
        <p:blipFill>
          <a:blip r:embed="rId3"/>
          <a:srcRect/>
          <a:stretch>
            <a:fillRect/>
          </a:stretch>
        </p:blipFill>
        <p:spPr>
          <a:xfrm>
            <a:off x="10616168" y="6307747"/>
            <a:ext cx="1221187" cy="473485"/>
          </a:xfrm>
          <a:prstGeom prst="rect">
            <a:avLst/>
          </a:prstGeom>
        </p:spPr>
      </p:pic>
      <p:sp>
        <p:nvSpPr>
          <p:cNvPr id="3" name="TextBox 2">
            <a:extLst>
              <a:ext uri="{FF2B5EF4-FFF2-40B4-BE49-F238E27FC236}">
                <a16:creationId xmlns:a16="http://schemas.microsoft.com/office/drawing/2014/main" id="{BCCEDE81-7E06-299A-E49D-2A57E707E78C}"/>
              </a:ext>
            </a:extLst>
          </p:cNvPr>
          <p:cNvSpPr txBox="1"/>
          <p:nvPr/>
        </p:nvSpPr>
        <p:spPr>
          <a:xfrm>
            <a:off x="373491" y="1428974"/>
            <a:ext cx="9999156"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cs typeface="Calibri"/>
              </a:rPr>
              <a:t>Area SENCO role</a:t>
            </a:r>
            <a:endParaRPr lang="en-US" sz="2400">
              <a:cs typeface="Calibri"/>
            </a:endParaRPr>
          </a:p>
          <a:p>
            <a:pPr algn="ctr"/>
            <a:endParaRPr lang="en-US" sz="2400" b="1">
              <a:cs typeface="Calibri"/>
            </a:endParaRPr>
          </a:p>
          <a:p>
            <a:pPr algn="ctr"/>
            <a:endParaRPr lang="en-US" sz="2400" b="1">
              <a:cs typeface="Calibri"/>
            </a:endParaRPr>
          </a:p>
          <a:p>
            <a:pPr algn="ctr"/>
            <a:r>
              <a:rPr lang="en-US" sz="2400" b="1">
                <a:cs typeface="Calibri"/>
              </a:rPr>
              <a:t>Findings from school visits</a:t>
            </a:r>
            <a:endParaRPr lang="en-US" sz="2400">
              <a:cs typeface="Calibri"/>
            </a:endParaRPr>
          </a:p>
          <a:p>
            <a:pPr algn="ctr"/>
            <a:endParaRPr lang="en-US" sz="2400" b="1">
              <a:cs typeface="Calibri"/>
            </a:endParaRPr>
          </a:p>
          <a:p>
            <a:pPr algn="ctr"/>
            <a:endParaRPr lang="en-US" sz="2400" b="1">
              <a:cs typeface="Calibri"/>
            </a:endParaRPr>
          </a:p>
          <a:p>
            <a:pPr algn="ctr"/>
            <a:r>
              <a:rPr lang="en-US" sz="2400" b="1">
                <a:cs typeface="Calibri"/>
              </a:rPr>
              <a:t>OAP project</a:t>
            </a:r>
            <a:endParaRPr lang="en-US" sz="2400">
              <a:cs typeface="Calibri"/>
            </a:endParaRPr>
          </a:p>
          <a:p>
            <a:pPr algn="ctr"/>
            <a:endParaRPr lang="en-US" sz="2400">
              <a:cs typeface="Calibri"/>
            </a:endParaRPr>
          </a:p>
          <a:p>
            <a:pPr algn="ctr"/>
            <a:endParaRPr lang="en-US" sz="2400" b="1">
              <a:cs typeface="Calibri"/>
            </a:endParaRPr>
          </a:p>
          <a:p>
            <a:pPr algn="ctr"/>
            <a:r>
              <a:rPr lang="en-US" sz="2400" b="1">
                <a:cs typeface="Calibri"/>
              </a:rPr>
              <a:t>The coming year</a:t>
            </a:r>
            <a:endParaRPr lang="en-US" sz="2400"/>
          </a:p>
        </p:txBody>
      </p:sp>
    </p:spTree>
    <p:extLst>
      <p:ext uri="{BB962C8B-B14F-4D97-AF65-F5344CB8AC3E}">
        <p14:creationId xmlns:p14="http://schemas.microsoft.com/office/powerpoint/2010/main" val="4112773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5">
            <a:extLst>
              <a:ext uri="{FF2B5EF4-FFF2-40B4-BE49-F238E27FC236}">
                <a16:creationId xmlns:a16="http://schemas.microsoft.com/office/drawing/2014/main" id="{3CAE8A37-DB9D-4615-BA3B-42359836C7A6}"/>
              </a:ext>
            </a:extLst>
          </p:cNvPr>
          <p:cNvGrpSpPr/>
          <p:nvPr/>
        </p:nvGrpSpPr>
        <p:grpSpPr>
          <a:xfrm>
            <a:off x="0" y="0"/>
            <a:ext cx="12192000" cy="724500"/>
            <a:chOff x="0" y="0"/>
            <a:chExt cx="6321961" cy="680731"/>
          </a:xfrm>
        </p:grpSpPr>
        <p:sp>
          <p:nvSpPr>
            <p:cNvPr id="9" name="Freeform 6">
              <a:extLst>
                <a:ext uri="{FF2B5EF4-FFF2-40B4-BE49-F238E27FC236}">
                  <a16:creationId xmlns:a16="http://schemas.microsoft.com/office/drawing/2014/main" id="{90DA1657-B8B6-4463-8B28-885C24A57F0A}"/>
                </a:ext>
              </a:extLst>
            </p:cNvPr>
            <p:cNvSpPr/>
            <p:nvPr/>
          </p:nvSpPr>
          <p:spPr>
            <a:xfrm>
              <a:off x="0" y="0"/>
              <a:ext cx="6321961" cy="680731"/>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Rectangle 1">
            <a:extLst>
              <a:ext uri="{FF2B5EF4-FFF2-40B4-BE49-F238E27FC236}">
                <a16:creationId xmlns:a16="http://schemas.microsoft.com/office/drawing/2014/main" id="{01472E63-C9A2-42F9-AF4A-7AA3385C79FF}"/>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marL="0" marR="0" lvl="0" indent="0" algn="l" defTabSz="609630" rtl="0" eaLnBrk="0" fontAlgn="base" latinLnBrk="0" hangingPunct="0">
              <a:lnSpc>
                <a:spcPct val="100000"/>
              </a:lnSpc>
              <a:spcBef>
                <a:spcPct val="0"/>
              </a:spcBef>
              <a:spcAft>
                <a:spcPct val="0"/>
              </a:spcAft>
              <a:buClrTx/>
              <a:buSzTx/>
              <a:buFontTx/>
              <a:buNone/>
              <a:tabLst/>
              <a:defRPr/>
            </a:pPr>
            <a:r>
              <a:rPr kumimoji="0" lang="en-GB" altLang="en-US" sz="733"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a:t>
            </a:r>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Shape 130">
            <a:extLst>
              <a:ext uri="{FF2B5EF4-FFF2-40B4-BE49-F238E27FC236}">
                <a16:creationId xmlns:a16="http://schemas.microsoft.com/office/drawing/2014/main" id="{9957FB56-8555-4F5A-8E58-0E6AE23343CF}"/>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609630" rtl="0" eaLnBrk="1" fontAlgn="auto" latinLnBrk="0" hangingPunct="1">
              <a:lnSpc>
                <a:spcPct val="100000"/>
              </a:lnSpc>
              <a:spcBef>
                <a:spcPct val="0"/>
              </a:spcBef>
              <a:spcAft>
                <a:spcPct val="0"/>
              </a:spcAft>
              <a:buClr>
                <a:srgbClr val="000000"/>
              </a:buClr>
              <a:buSzPct val="46000"/>
              <a:buFontTx/>
              <a:buNone/>
              <a:tabLst/>
              <a:defRPr/>
            </a:pPr>
            <a:r>
              <a:rPr lang="en-GB" altLang="en-US" sz="2667" b="1">
                <a:solidFill>
                  <a:prstClr val="white"/>
                </a:solidFill>
                <a:latin typeface="Calibri"/>
                <a:cs typeface="Calibri" panose="020F0502020204030204" pitchFamily="34" charset="0"/>
                <a:sym typeface="Arial" panose="020B0604020202020204" pitchFamily="34" charset="0"/>
              </a:rPr>
              <a:t>Area SENCO role</a:t>
            </a:r>
            <a:endParaRPr kumimoji="0" lang="en-GB" altLang="en-US" sz="2667" b="1" i="0" u="none" strike="noStrike" kern="1200" cap="none" spc="0" normalizeH="0" baseline="0" noProof="0">
              <a:ln>
                <a:noFill/>
              </a:ln>
              <a:solidFill>
                <a:prstClr val="white"/>
              </a:solidFill>
              <a:effectLst/>
              <a:uLnTx/>
              <a:uFillTx/>
              <a:latin typeface="Calibri"/>
              <a:ea typeface="+mj-ea"/>
              <a:cs typeface="Calibri" panose="020F0502020204030204" pitchFamily="34" charset="0"/>
              <a:sym typeface="Arial" panose="020B0604020202020204" pitchFamily="34" charset="0"/>
            </a:endParaRPr>
          </a:p>
        </p:txBody>
      </p:sp>
      <p:sp>
        <p:nvSpPr>
          <p:cNvPr id="2" name="Freeform 6">
            <a:extLst>
              <a:ext uri="{FF2B5EF4-FFF2-40B4-BE49-F238E27FC236}">
                <a16:creationId xmlns:a16="http://schemas.microsoft.com/office/drawing/2014/main" id="{845EAFEF-E8A3-C1EA-B6CB-269E443D15ED}"/>
              </a:ext>
            </a:extLst>
          </p:cNvPr>
          <p:cNvSpPr/>
          <p:nvPr/>
        </p:nvSpPr>
        <p:spPr>
          <a:xfrm>
            <a:off x="0" y="6248399"/>
            <a:ext cx="12192000" cy="650183"/>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7">
            <a:extLst>
              <a:ext uri="{FF2B5EF4-FFF2-40B4-BE49-F238E27FC236}">
                <a16:creationId xmlns:a16="http://schemas.microsoft.com/office/drawing/2014/main" id="{59735283-E721-268F-E850-E01AC518F1A7}"/>
              </a:ext>
            </a:extLst>
          </p:cNvPr>
          <p:cNvPicPr>
            <a:picLocks noChangeAspect="1"/>
          </p:cNvPicPr>
          <p:nvPr/>
        </p:nvPicPr>
        <p:blipFill>
          <a:blip r:embed="rId3"/>
          <a:srcRect/>
          <a:stretch>
            <a:fillRect/>
          </a:stretch>
        </p:blipFill>
        <p:spPr>
          <a:xfrm>
            <a:off x="10616168" y="6307747"/>
            <a:ext cx="1221187" cy="473485"/>
          </a:xfrm>
          <a:prstGeom prst="rect">
            <a:avLst/>
          </a:prstGeom>
        </p:spPr>
      </p:pic>
      <p:sp>
        <p:nvSpPr>
          <p:cNvPr id="12" name="Flowchart: Process 11">
            <a:extLst>
              <a:ext uri="{FF2B5EF4-FFF2-40B4-BE49-F238E27FC236}">
                <a16:creationId xmlns:a16="http://schemas.microsoft.com/office/drawing/2014/main" id="{6A6550FE-83F1-F104-2E9E-52943D973B54}"/>
              </a:ext>
            </a:extLst>
          </p:cNvPr>
          <p:cNvSpPr/>
          <p:nvPr/>
        </p:nvSpPr>
        <p:spPr>
          <a:xfrm>
            <a:off x="187758" y="4482069"/>
            <a:ext cx="2688879" cy="1412340"/>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a:t>SENCO surgeries</a:t>
            </a:r>
          </a:p>
        </p:txBody>
      </p:sp>
      <p:sp>
        <p:nvSpPr>
          <p:cNvPr id="13" name="Flowchart: Process 12">
            <a:extLst>
              <a:ext uri="{FF2B5EF4-FFF2-40B4-BE49-F238E27FC236}">
                <a16:creationId xmlns:a16="http://schemas.microsoft.com/office/drawing/2014/main" id="{213F4E71-2C2A-5EDE-429B-53DE06C693CC}"/>
              </a:ext>
            </a:extLst>
          </p:cNvPr>
          <p:cNvSpPr/>
          <p:nvPr/>
        </p:nvSpPr>
        <p:spPr>
          <a:xfrm>
            <a:off x="6100451" y="4467935"/>
            <a:ext cx="2688879" cy="1412340"/>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a:t>Began the Ordinarily Available Provision project</a:t>
            </a:r>
          </a:p>
        </p:txBody>
      </p:sp>
      <p:sp>
        <p:nvSpPr>
          <p:cNvPr id="14" name="Flowchart: Process 13">
            <a:extLst>
              <a:ext uri="{FF2B5EF4-FFF2-40B4-BE49-F238E27FC236}">
                <a16:creationId xmlns:a16="http://schemas.microsoft.com/office/drawing/2014/main" id="{58AAE4F4-BBFE-A116-476E-D45B7F0D3E72}"/>
              </a:ext>
            </a:extLst>
          </p:cNvPr>
          <p:cNvSpPr/>
          <p:nvPr/>
        </p:nvSpPr>
        <p:spPr>
          <a:xfrm>
            <a:off x="3165779" y="4482069"/>
            <a:ext cx="2688879" cy="1412340"/>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a:t>Liaising with SEND Team</a:t>
            </a:r>
          </a:p>
        </p:txBody>
      </p:sp>
      <p:sp>
        <p:nvSpPr>
          <p:cNvPr id="15" name="Flowchart: Process 14">
            <a:extLst>
              <a:ext uri="{FF2B5EF4-FFF2-40B4-BE49-F238E27FC236}">
                <a16:creationId xmlns:a16="http://schemas.microsoft.com/office/drawing/2014/main" id="{736CC1AD-C284-EB5E-22AE-865BAAA5ABF1}"/>
              </a:ext>
            </a:extLst>
          </p:cNvPr>
          <p:cNvSpPr/>
          <p:nvPr/>
        </p:nvSpPr>
        <p:spPr>
          <a:xfrm>
            <a:off x="9148476" y="4467935"/>
            <a:ext cx="2688879" cy="1412340"/>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a:t>Recruited a Deputy Area SENCO</a:t>
            </a:r>
          </a:p>
        </p:txBody>
      </p:sp>
      <p:grpSp>
        <p:nvGrpSpPr>
          <p:cNvPr id="17" name="Group 16">
            <a:extLst>
              <a:ext uri="{FF2B5EF4-FFF2-40B4-BE49-F238E27FC236}">
                <a16:creationId xmlns:a16="http://schemas.microsoft.com/office/drawing/2014/main" id="{3CFB04AB-523C-4497-E190-0C4EED1520C5}"/>
              </a:ext>
            </a:extLst>
          </p:cNvPr>
          <p:cNvGrpSpPr/>
          <p:nvPr/>
        </p:nvGrpSpPr>
        <p:grpSpPr>
          <a:xfrm>
            <a:off x="217787" y="2706638"/>
            <a:ext cx="11627922" cy="1444724"/>
            <a:chOff x="209433" y="2387263"/>
            <a:chExt cx="11627922" cy="1444724"/>
          </a:xfrm>
        </p:grpSpPr>
        <p:sp>
          <p:nvSpPr>
            <p:cNvPr id="6" name="Flowchart: Process 5">
              <a:extLst>
                <a:ext uri="{FF2B5EF4-FFF2-40B4-BE49-F238E27FC236}">
                  <a16:creationId xmlns:a16="http://schemas.microsoft.com/office/drawing/2014/main" id="{1CCB0C85-30C3-894B-164A-318F55FCD014}"/>
                </a:ext>
              </a:extLst>
            </p:cNvPr>
            <p:cNvSpPr/>
            <p:nvPr/>
          </p:nvSpPr>
          <p:spPr>
            <a:xfrm>
              <a:off x="209433" y="2419647"/>
              <a:ext cx="2688879" cy="1412340"/>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a:t>School visits</a:t>
              </a:r>
            </a:p>
          </p:txBody>
        </p:sp>
        <p:sp>
          <p:nvSpPr>
            <p:cNvPr id="7" name="Flowchart: Process 6">
              <a:extLst>
                <a:ext uri="{FF2B5EF4-FFF2-40B4-BE49-F238E27FC236}">
                  <a16:creationId xmlns:a16="http://schemas.microsoft.com/office/drawing/2014/main" id="{B9E3DEFB-86D1-B6FC-A016-C62F4F8F4E7B}"/>
                </a:ext>
              </a:extLst>
            </p:cNvPr>
            <p:cNvSpPr/>
            <p:nvPr/>
          </p:nvSpPr>
          <p:spPr>
            <a:xfrm>
              <a:off x="3189114" y="2407148"/>
              <a:ext cx="2688879" cy="1412340"/>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a:t>Liaising with outreach services</a:t>
              </a:r>
            </a:p>
          </p:txBody>
        </p:sp>
        <p:sp>
          <p:nvSpPr>
            <p:cNvPr id="10" name="Flowchart: Process 9">
              <a:extLst>
                <a:ext uri="{FF2B5EF4-FFF2-40B4-BE49-F238E27FC236}">
                  <a16:creationId xmlns:a16="http://schemas.microsoft.com/office/drawing/2014/main" id="{D9391D87-DCD5-23C0-32AF-3557F97ECFAF}"/>
                </a:ext>
              </a:extLst>
            </p:cNvPr>
            <p:cNvSpPr/>
            <p:nvPr/>
          </p:nvSpPr>
          <p:spPr>
            <a:xfrm>
              <a:off x="9148476" y="2387263"/>
              <a:ext cx="2688879" cy="1412340"/>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a:t>Attending panels</a:t>
              </a:r>
            </a:p>
          </p:txBody>
        </p:sp>
        <p:sp>
          <p:nvSpPr>
            <p:cNvPr id="16" name="Flowchart: Process 15">
              <a:extLst>
                <a:ext uri="{FF2B5EF4-FFF2-40B4-BE49-F238E27FC236}">
                  <a16:creationId xmlns:a16="http://schemas.microsoft.com/office/drawing/2014/main" id="{CB48BFD3-6BFB-3ADE-06D7-0893A1CD4735}"/>
                </a:ext>
              </a:extLst>
            </p:cNvPr>
            <p:cNvSpPr/>
            <p:nvPr/>
          </p:nvSpPr>
          <p:spPr>
            <a:xfrm>
              <a:off x="6143799" y="2407148"/>
              <a:ext cx="2688879" cy="1412340"/>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a:t>Developing understanding of all of the services available in Wokingham</a:t>
              </a:r>
            </a:p>
          </p:txBody>
        </p:sp>
      </p:grpSp>
      <p:sp>
        <p:nvSpPr>
          <p:cNvPr id="3" name="Flowchart: Process 2">
            <a:extLst>
              <a:ext uri="{FF2B5EF4-FFF2-40B4-BE49-F238E27FC236}">
                <a16:creationId xmlns:a16="http://schemas.microsoft.com/office/drawing/2014/main" id="{36C43489-D4BA-D2B7-97B0-E359BCC87AEF}"/>
              </a:ext>
            </a:extLst>
          </p:cNvPr>
          <p:cNvSpPr/>
          <p:nvPr/>
        </p:nvSpPr>
        <p:spPr>
          <a:xfrm>
            <a:off x="226142" y="972197"/>
            <a:ext cx="11611213" cy="1494234"/>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r>
              <a:rPr lang="en-GB" b="1" u="sng"/>
              <a:t>Area SENCO Team:</a:t>
            </a:r>
          </a:p>
          <a:p>
            <a:r>
              <a:rPr lang="en-GB"/>
              <a:t>An advisory service offered by Wokingham's Education and SEND team which provides advice and support to SENCOs and other school staff across Wokingham ensuring that children and young people with SEND have their needs met at the earliest opportunity, as close to home as possible.</a:t>
            </a:r>
          </a:p>
          <a:p>
            <a:pPr marL="285750" indent="-285750">
              <a:buFont typeface="Arial" panose="020B0604020202020204" pitchFamily="34" charset="0"/>
              <a:buChar char="•"/>
            </a:pPr>
            <a:endParaRPr lang="en-GB"/>
          </a:p>
        </p:txBody>
      </p:sp>
    </p:spTree>
    <p:extLst>
      <p:ext uri="{BB962C8B-B14F-4D97-AF65-F5344CB8AC3E}">
        <p14:creationId xmlns:p14="http://schemas.microsoft.com/office/powerpoint/2010/main" val="124055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5">
            <a:extLst>
              <a:ext uri="{FF2B5EF4-FFF2-40B4-BE49-F238E27FC236}">
                <a16:creationId xmlns:a16="http://schemas.microsoft.com/office/drawing/2014/main" id="{3CAE8A37-DB9D-4615-BA3B-42359836C7A6}"/>
              </a:ext>
            </a:extLst>
          </p:cNvPr>
          <p:cNvGrpSpPr/>
          <p:nvPr/>
        </p:nvGrpSpPr>
        <p:grpSpPr>
          <a:xfrm>
            <a:off x="0" y="0"/>
            <a:ext cx="12192000" cy="724500"/>
            <a:chOff x="0" y="0"/>
            <a:chExt cx="6321961" cy="680731"/>
          </a:xfrm>
        </p:grpSpPr>
        <p:sp>
          <p:nvSpPr>
            <p:cNvPr id="9" name="Freeform 6">
              <a:extLst>
                <a:ext uri="{FF2B5EF4-FFF2-40B4-BE49-F238E27FC236}">
                  <a16:creationId xmlns:a16="http://schemas.microsoft.com/office/drawing/2014/main" id="{90DA1657-B8B6-4463-8B28-885C24A57F0A}"/>
                </a:ext>
              </a:extLst>
            </p:cNvPr>
            <p:cNvSpPr/>
            <p:nvPr/>
          </p:nvSpPr>
          <p:spPr>
            <a:xfrm>
              <a:off x="0" y="0"/>
              <a:ext cx="6321961" cy="680731"/>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Rectangle 1">
            <a:extLst>
              <a:ext uri="{FF2B5EF4-FFF2-40B4-BE49-F238E27FC236}">
                <a16:creationId xmlns:a16="http://schemas.microsoft.com/office/drawing/2014/main" id="{01472E63-C9A2-42F9-AF4A-7AA3385C79FF}"/>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marL="0" marR="0" lvl="0" indent="0" algn="l" defTabSz="609630" rtl="0" eaLnBrk="0" fontAlgn="base" latinLnBrk="0" hangingPunct="0">
              <a:lnSpc>
                <a:spcPct val="100000"/>
              </a:lnSpc>
              <a:spcBef>
                <a:spcPct val="0"/>
              </a:spcBef>
              <a:spcAft>
                <a:spcPct val="0"/>
              </a:spcAft>
              <a:buClrTx/>
              <a:buSzTx/>
              <a:buFontTx/>
              <a:buNone/>
              <a:tabLst/>
              <a:defRPr/>
            </a:pPr>
            <a:r>
              <a:rPr kumimoji="0" lang="en-GB" altLang="en-US" sz="733"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a:t>
            </a:r>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Shape 130">
            <a:extLst>
              <a:ext uri="{FF2B5EF4-FFF2-40B4-BE49-F238E27FC236}">
                <a16:creationId xmlns:a16="http://schemas.microsoft.com/office/drawing/2014/main" id="{9957FB56-8555-4F5A-8E58-0E6AE23343CF}"/>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609630" rtl="0" eaLnBrk="1" fontAlgn="auto" latinLnBrk="0" hangingPunct="1">
              <a:lnSpc>
                <a:spcPct val="100000"/>
              </a:lnSpc>
              <a:spcBef>
                <a:spcPct val="0"/>
              </a:spcBef>
              <a:spcAft>
                <a:spcPct val="0"/>
              </a:spcAft>
              <a:buClr>
                <a:srgbClr val="000000"/>
              </a:buClr>
              <a:buSzPct val="46000"/>
              <a:buFontTx/>
              <a:buNone/>
              <a:tabLst/>
              <a:defRPr/>
            </a:pPr>
            <a:r>
              <a:rPr lang="en-GB" altLang="en-US" sz="2667" b="1">
                <a:solidFill>
                  <a:prstClr val="white"/>
                </a:solidFill>
                <a:latin typeface="Calibri"/>
                <a:cs typeface="Calibri" panose="020F0502020204030204" pitchFamily="34" charset="0"/>
                <a:sym typeface="Arial" panose="020B0604020202020204" pitchFamily="34" charset="0"/>
              </a:rPr>
              <a:t>Area SENCO update – School visits</a:t>
            </a:r>
            <a:endParaRPr kumimoji="0" lang="en-GB" altLang="en-US" sz="2667" b="1" i="0" u="none" strike="noStrike" kern="1200" cap="none" spc="0" normalizeH="0" baseline="0" noProof="0">
              <a:ln>
                <a:noFill/>
              </a:ln>
              <a:solidFill>
                <a:prstClr val="white"/>
              </a:solidFill>
              <a:effectLst/>
              <a:uLnTx/>
              <a:uFillTx/>
              <a:latin typeface="Calibri"/>
              <a:ea typeface="+mj-ea"/>
              <a:cs typeface="Calibri" panose="020F0502020204030204" pitchFamily="34" charset="0"/>
              <a:sym typeface="Arial" panose="020B0604020202020204" pitchFamily="34" charset="0"/>
            </a:endParaRPr>
          </a:p>
        </p:txBody>
      </p:sp>
      <p:sp>
        <p:nvSpPr>
          <p:cNvPr id="2" name="Freeform 6">
            <a:extLst>
              <a:ext uri="{FF2B5EF4-FFF2-40B4-BE49-F238E27FC236}">
                <a16:creationId xmlns:a16="http://schemas.microsoft.com/office/drawing/2014/main" id="{845EAFEF-E8A3-C1EA-B6CB-269E443D15ED}"/>
              </a:ext>
            </a:extLst>
          </p:cNvPr>
          <p:cNvSpPr/>
          <p:nvPr/>
        </p:nvSpPr>
        <p:spPr>
          <a:xfrm>
            <a:off x="0" y="6248399"/>
            <a:ext cx="12192000" cy="650183"/>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7">
            <a:extLst>
              <a:ext uri="{FF2B5EF4-FFF2-40B4-BE49-F238E27FC236}">
                <a16:creationId xmlns:a16="http://schemas.microsoft.com/office/drawing/2014/main" id="{59735283-E721-268F-E850-E01AC518F1A7}"/>
              </a:ext>
            </a:extLst>
          </p:cNvPr>
          <p:cNvPicPr>
            <a:picLocks noChangeAspect="1"/>
          </p:cNvPicPr>
          <p:nvPr/>
        </p:nvPicPr>
        <p:blipFill>
          <a:blip r:embed="rId3"/>
          <a:srcRect/>
          <a:stretch>
            <a:fillRect/>
          </a:stretch>
        </p:blipFill>
        <p:spPr>
          <a:xfrm>
            <a:off x="10616168" y="6307747"/>
            <a:ext cx="1221187" cy="473485"/>
          </a:xfrm>
          <a:prstGeom prst="rect">
            <a:avLst/>
          </a:prstGeom>
        </p:spPr>
      </p:pic>
      <p:pic>
        <p:nvPicPr>
          <p:cNvPr id="7" name="Picture 6">
            <a:extLst>
              <a:ext uri="{FF2B5EF4-FFF2-40B4-BE49-F238E27FC236}">
                <a16:creationId xmlns:a16="http://schemas.microsoft.com/office/drawing/2014/main" id="{E4C7EF90-21DC-2160-DD9D-81D803764C34}"/>
              </a:ext>
            </a:extLst>
          </p:cNvPr>
          <p:cNvPicPr>
            <a:picLocks noChangeAspect="1"/>
          </p:cNvPicPr>
          <p:nvPr/>
        </p:nvPicPr>
        <p:blipFill>
          <a:blip r:embed="rId4"/>
          <a:stretch>
            <a:fillRect/>
          </a:stretch>
        </p:blipFill>
        <p:spPr>
          <a:xfrm>
            <a:off x="9254451" y="4796934"/>
            <a:ext cx="2723432" cy="1277218"/>
          </a:xfrm>
          <a:prstGeom prst="rect">
            <a:avLst/>
          </a:prstGeom>
        </p:spPr>
      </p:pic>
      <p:graphicFrame>
        <p:nvGraphicFramePr>
          <p:cNvPr id="10" name="Table 9">
            <a:extLst>
              <a:ext uri="{FF2B5EF4-FFF2-40B4-BE49-F238E27FC236}">
                <a16:creationId xmlns:a16="http://schemas.microsoft.com/office/drawing/2014/main" id="{FAF01B2C-0FFC-132F-6AF6-141C02A28DA2}"/>
              </a:ext>
            </a:extLst>
          </p:cNvPr>
          <p:cNvGraphicFramePr>
            <a:graphicFrameLocks noGrp="1"/>
          </p:cNvGraphicFramePr>
          <p:nvPr>
            <p:extLst>
              <p:ext uri="{D42A27DB-BD31-4B8C-83A1-F6EECF244321}">
                <p14:modId xmlns:p14="http://schemas.microsoft.com/office/powerpoint/2010/main" val="748708190"/>
              </p:ext>
            </p:extLst>
          </p:nvPr>
        </p:nvGraphicFramePr>
        <p:xfrm>
          <a:off x="331800" y="2961197"/>
          <a:ext cx="8401376" cy="3108960"/>
        </p:xfrm>
        <a:graphic>
          <a:graphicData uri="http://schemas.openxmlformats.org/drawingml/2006/table">
            <a:tbl>
              <a:tblPr firstRow="1" bandRow="1">
                <a:tableStyleId>{69CF1AB2-1976-4502-BF36-3FF5EA218861}</a:tableStyleId>
              </a:tblPr>
              <a:tblGrid>
                <a:gridCol w="2100344">
                  <a:extLst>
                    <a:ext uri="{9D8B030D-6E8A-4147-A177-3AD203B41FA5}">
                      <a16:colId xmlns:a16="http://schemas.microsoft.com/office/drawing/2014/main" val="2724181168"/>
                    </a:ext>
                  </a:extLst>
                </a:gridCol>
                <a:gridCol w="2100344">
                  <a:extLst>
                    <a:ext uri="{9D8B030D-6E8A-4147-A177-3AD203B41FA5}">
                      <a16:colId xmlns:a16="http://schemas.microsoft.com/office/drawing/2014/main" val="4065855003"/>
                    </a:ext>
                  </a:extLst>
                </a:gridCol>
                <a:gridCol w="2100344">
                  <a:extLst>
                    <a:ext uri="{9D8B030D-6E8A-4147-A177-3AD203B41FA5}">
                      <a16:colId xmlns:a16="http://schemas.microsoft.com/office/drawing/2014/main" val="506285983"/>
                    </a:ext>
                  </a:extLst>
                </a:gridCol>
                <a:gridCol w="2100344">
                  <a:extLst>
                    <a:ext uri="{9D8B030D-6E8A-4147-A177-3AD203B41FA5}">
                      <a16:colId xmlns:a16="http://schemas.microsoft.com/office/drawing/2014/main" val="247604934"/>
                    </a:ext>
                  </a:extLst>
                </a:gridCol>
              </a:tblGrid>
              <a:tr h="673579">
                <a:tc>
                  <a:txBody>
                    <a:bodyPr/>
                    <a:lstStyle/>
                    <a:p>
                      <a:pPr algn="ctr"/>
                      <a:r>
                        <a:rPr lang="en-GB" sz="2000" b="0"/>
                        <a:t>Care and compassion</a:t>
                      </a:r>
                    </a:p>
                  </a:txBody>
                  <a:tcPr/>
                </a:tc>
                <a:tc>
                  <a:txBody>
                    <a:bodyPr/>
                    <a:lstStyle/>
                    <a:p>
                      <a:pPr algn="ctr"/>
                      <a:r>
                        <a:rPr lang="en-GB" sz="2000" b="0"/>
                        <a:t>Adaptations and adjustments</a:t>
                      </a:r>
                    </a:p>
                  </a:txBody>
                  <a:tcPr/>
                </a:tc>
                <a:tc>
                  <a:txBody>
                    <a:bodyPr/>
                    <a:lstStyle/>
                    <a:p>
                      <a:pPr algn="ctr"/>
                      <a:r>
                        <a:rPr lang="en-GB" sz="2000" b="0"/>
                        <a:t>Sensory Circuits</a:t>
                      </a:r>
                    </a:p>
                  </a:txBody>
                  <a:tcPr/>
                </a:tc>
                <a:tc>
                  <a:txBody>
                    <a:bodyPr/>
                    <a:lstStyle/>
                    <a:p>
                      <a:pPr algn="ctr"/>
                      <a:r>
                        <a:rPr lang="en-GB" sz="2000" b="0"/>
                        <a:t>Outdoor classrooms</a:t>
                      </a:r>
                    </a:p>
                  </a:txBody>
                  <a:tcPr/>
                </a:tc>
                <a:extLst>
                  <a:ext uri="{0D108BD9-81ED-4DB2-BD59-A6C34878D82A}">
                    <a16:rowId xmlns:a16="http://schemas.microsoft.com/office/drawing/2014/main" val="1876145659"/>
                  </a:ext>
                </a:extLst>
              </a:tr>
              <a:tr h="673579">
                <a:tc>
                  <a:txBody>
                    <a:bodyPr/>
                    <a:lstStyle/>
                    <a:p>
                      <a:pPr algn="ctr"/>
                      <a:r>
                        <a:rPr lang="en-GB" sz="2000"/>
                        <a:t>Nurture spaces</a:t>
                      </a:r>
                    </a:p>
                  </a:txBody>
                  <a:tcPr/>
                </a:tc>
                <a:tc>
                  <a:txBody>
                    <a:bodyPr/>
                    <a:lstStyle/>
                    <a:p>
                      <a:pPr algn="ctr"/>
                      <a:r>
                        <a:rPr lang="en-GB" sz="2000"/>
                        <a:t>Learning Support Centres</a:t>
                      </a:r>
                    </a:p>
                  </a:txBody>
                  <a:tcPr/>
                </a:tc>
                <a:tc>
                  <a:txBody>
                    <a:bodyPr/>
                    <a:lstStyle/>
                    <a:p>
                      <a:pPr algn="ctr"/>
                      <a:r>
                        <a:rPr lang="en-GB" sz="2000"/>
                        <a:t>Internal AP</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000"/>
                        <a:t>EBSA spaces</a:t>
                      </a:r>
                    </a:p>
                    <a:p>
                      <a:pPr algn="ctr"/>
                      <a:endParaRPr lang="en-GB" sz="2000"/>
                    </a:p>
                  </a:txBody>
                  <a:tcPr/>
                </a:tc>
                <a:extLst>
                  <a:ext uri="{0D108BD9-81ED-4DB2-BD59-A6C34878D82A}">
                    <a16:rowId xmlns:a16="http://schemas.microsoft.com/office/drawing/2014/main" val="761166933"/>
                  </a:ext>
                </a:extLst>
              </a:tr>
              <a:tr h="962256">
                <a:tc>
                  <a:txBody>
                    <a:bodyPr/>
                    <a:lstStyle/>
                    <a:p>
                      <a:pPr algn="ctr"/>
                      <a:r>
                        <a:rPr lang="en-GB" sz="2000"/>
                        <a:t>Animals</a:t>
                      </a:r>
                    </a:p>
                  </a:txBody>
                  <a:tcPr/>
                </a:tc>
                <a:tc>
                  <a:txBody>
                    <a:bodyPr/>
                    <a:lstStyle/>
                    <a:p>
                      <a:pPr algn="ctr"/>
                      <a:r>
                        <a:rPr lang="en-GB" sz="2000"/>
                        <a:t>Sensory rooms</a:t>
                      </a:r>
                    </a:p>
                  </a:txBody>
                  <a:tcPr/>
                </a:tc>
                <a:tc>
                  <a:txBody>
                    <a:bodyPr/>
                    <a:lstStyle/>
                    <a:p>
                      <a:pPr algn="ctr"/>
                      <a:r>
                        <a:rPr lang="en-GB" sz="2000"/>
                        <a:t>Carefully designed classroom environments</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000"/>
                        <a:t>Quiet spaces</a:t>
                      </a:r>
                    </a:p>
                    <a:p>
                      <a:pPr algn="ctr"/>
                      <a:endParaRPr lang="en-GB" sz="2000"/>
                    </a:p>
                  </a:txBody>
                  <a:tcPr/>
                </a:tc>
                <a:extLst>
                  <a:ext uri="{0D108BD9-81ED-4DB2-BD59-A6C34878D82A}">
                    <a16:rowId xmlns:a16="http://schemas.microsoft.com/office/drawing/2014/main" val="2919083633"/>
                  </a:ext>
                </a:extLst>
              </a:tr>
              <a:tr h="673579">
                <a:tc>
                  <a:txBody>
                    <a:bodyPr/>
                    <a:lstStyle/>
                    <a:p>
                      <a:pPr algn="ctr"/>
                      <a:r>
                        <a:rPr lang="en-GB" sz="2000"/>
                        <a:t>Bespoke spaces and curriculum</a:t>
                      </a:r>
                    </a:p>
                  </a:txBody>
                  <a:tcPr/>
                </a:tc>
                <a:tc>
                  <a:txBody>
                    <a:bodyPr/>
                    <a:lstStyle/>
                    <a:p>
                      <a:pPr algn="ctr"/>
                      <a:r>
                        <a:rPr lang="en-GB" sz="2000"/>
                        <a:t>Acceptance</a:t>
                      </a:r>
                    </a:p>
                  </a:txBody>
                  <a:tcPr/>
                </a:tc>
                <a:tc>
                  <a:txBody>
                    <a:bodyPr/>
                    <a:lstStyle/>
                    <a:p>
                      <a:pPr algn="ctr"/>
                      <a:r>
                        <a:rPr lang="en-GB" sz="2000"/>
                        <a:t>Lunch clubs</a:t>
                      </a:r>
                    </a:p>
                  </a:txBody>
                  <a:tcPr/>
                </a:tc>
                <a:tc>
                  <a:txBody>
                    <a:bodyPr/>
                    <a:lstStyle/>
                    <a:p>
                      <a:pPr algn="ctr"/>
                      <a:r>
                        <a:rPr lang="en-GB" sz="2000"/>
                        <a:t>EEF 5 a day</a:t>
                      </a:r>
                    </a:p>
                    <a:p>
                      <a:pPr algn="ctr"/>
                      <a:endParaRPr lang="en-GB" sz="2000"/>
                    </a:p>
                  </a:txBody>
                  <a:tcPr/>
                </a:tc>
                <a:extLst>
                  <a:ext uri="{0D108BD9-81ED-4DB2-BD59-A6C34878D82A}">
                    <a16:rowId xmlns:a16="http://schemas.microsoft.com/office/drawing/2014/main" val="1524697361"/>
                  </a:ext>
                </a:extLst>
              </a:tr>
            </a:tbl>
          </a:graphicData>
        </a:graphic>
      </p:graphicFrame>
      <p:pic>
        <p:nvPicPr>
          <p:cNvPr id="14" name="Picture 13">
            <a:extLst>
              <a:ext uri="{FF2B5EF4-FFF2-40B4-BE49-F238E27FC236}">
                <a16:creationId xmlns:a16="http://schemas.microsoft.com/office/drawing/2014/main" id="{03A454DB-812B-FFAB-1F19-41482E8A2AA0}"/>
              </a:ext>
            </a:extLst>
          </p:cNvPr>
          <p:cNvPicPr>
            <a:picLocks noChangeAspect="1"/>
          </p:cNvPicPr>
          <p:nvPr/>
        </p:nvPicPr>
        <p:blipFill>
          <a:blip r:embed="rId5"/>
          <a:stretch>
            <a:fillRect/>
          </a:stretch>
        </p:blipFill>
        <p:spPr>
          <a:xfrm>
            <a:off x="9223325" y="923272"/>
            <a:ext cx="2754558" cy="2037925"/>
          </a:xfrm>
          <a:prstGeom prst="rect">
            <a:avLst/>
          </a:prstGeom>
        </p:spPr>
      </p:pic>
      <p:pic>
        <p:nvPicPr>
          <p:cNvPr id="17" name="Picture 16">
            <a:extLst>
              <a:ext uri="{FF2B5EF4-FFF2-40B4-BE49-F238E27FC236}">
                <a16:creationId xmlns:a16="http://schemas.microsoft.com/office/drawing/2014/main" id="{93DFA761-B804-32D4-83E1-9B6045E19A01}"/>
              </a:ext>
            </a:extLst>
          </p:cNvPr>
          <p:cNvPicPr>
            <a:picLocks noChangeAspect="1"/>
          </p:cNvPicPr>
          <p:nvPr/>
        </p:nvPicPr>
        <p:blipFill>
          <a:blip r:embed="rId6"/>
          <a:stretch>
            <a:fillRect/>
          </a:stretch>
        </p:blipFill>
        <p:spPr>
          <a:xfrm>
            <a:off x="9991272" y="2560237"/>
            <a:ext cx="1249790" cy="1991715"/>
          </a:xfrm>
          <a:prstGeom prst="rect">
            <a:avLst/>
          </a:prstGeom>
        </p:spPr>
      </p:pic>
      <p:sp>
        <p:nvSpPr>
          <p:cNvPr id="3" name="Flowchart: Process 2">
            <a:extLst>
              <a:ext uri="{FF2B5EF4-FFF2-40B4-BE49-F238E27FC236}">
                <a16:creationId xmlns:a16="http://schemas.microsoft.com/office/drawing/2014/main" id="{7E01C89D-6CC1-0795-7637-CAF5C803BFF7}"/>
              </a:ext>
            </a:extLst>
          </p:cNvPr>
          <p:cNvSpPr/>
          <p:nvPr/>
        </p:nvSpPr>
        <p:spPr>
          <a:xfrm>
            <a:off x="2521029" y="1073357"/>
            <a:ext cx="4022917" cy="1412340"/>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marL="285750" indent="-285750">
              <a:buFont typeface="Arial" panose="020B0604020202020204" pitchFamily="34" charset="0"/>
              <a:buChar char="•"/>
            </a:pPr>
            <a:r>
              <a:rPr lang="en-GB"/>
              <a:t>Higher numbers of pupils with SEND</a:t>
            </a:r>
          </a:p>
          <a:p>
            <a:pPr marL="285750" indent="-285750">
              <a:buFont typeface="Arial" panose="020B0604020202020204" pitchFamily="34" charset="0"/>
              <a:buChar char="•"/>
            </a:pPr>
            <a:r>
              <a:rPr lang="en-GB"/>
              <a:t>More complexity of need</a:t>
            </a:r>
          </a:p>
          <a:p>
            <a:pPr marL="285750" indent="-285750">
              <a:buFont typeface="Arial" panose="020B0604020202020204" pitchFamily="34" charset="0"/>
              <a:buChar char="•"/>
            </a:pPr>
            <a:r>
              <a:rPr lang="en-GB"/>
              <a:t>EYFS/Years 7s and 8s</a:t>
            </a:r>
          </a:p>
          <a:p>
            <a:pPr marL="285750" indent="-285750">
              <a:buFont typeface="Arial" panose="020B0604020202020204" pitchFamily="34" charset="0"/>
              <a:buChar char="•"/>
            </a:pPr>
            <a:r>
              <a:rPr lang="en-GB"/>
              <a:t>SEMH</a:t>
            </a:r>
          </a:p>
        </p:txBody>
      </p:sp>
    </p:spTree>
    <p:extLst>
      <p:ext uri="{BB962C8B-B14F-4D97-AF65-F5344CB8AC3E}">
        <p14:creationId xmlns:p14="http://schemas.microsoft.com/office/powerpoint/2010/main" val="117392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5">
            <a:extLst>
              <a:ext uri="{FF2B5EF4-FFF2-40B4-BE49-F238E27FC236}">
                <a16:creationId xmlns:a16="http://schemas.microsoft.com/office/drawing/2014/main" id="{3CAE8A37-DB9D-4615-BA3B-42359836C7A6}"/>
              </a:ext>
            </a:extLst>
          </p:cNvPr>
          <p:cNvGrpSpPr/>
          <p:nvPr/>
        </p:nvGrpSpPr>
        <p:grpSpPr>
          <a:xfrm>
            <a:off x="0" y="0"/>
            <a:ext cx="12192000" cy="724500"/>
            <a:chOff x="0" y="0"/>
            <a:chExt cx="6321961" cy="680731"/>
          </a:xfrm>
        </p:grpSpPr>
        <p:sp>
          <p:nvSpPr>
            <p:cNvPr id="9" name="Freeform 6">
              <a:extLst>
                <a:ext uri="{FF2B5EF4-FFF2-40B4-BE49-F238E27FC236}">
                  <a16:creationId xmlns:a16="http://schemas.microsoft.com/office/drawing/2014/main" id="{90DA1657-B8B6-4463-8B28-885C24A57F0A}"/>
                </a:ext>
              </a:extLst>
            </p:cNvPr>
            <p:cNvSpPr/>
            <p:nvPr/>
          </p:nvSpPr>
          <p:spPr>
            <a:xfrm>
              <a:off x="0" y="0"/>
              <a:ext cx="6321961" cy="680731"/>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Rectangle 1">
            <a:extLst>
              <a:ext uri="{FF2B5EF4-FFF2-40B4-BE49-F238E27FC236}">
                <a16:creationId xmlns:a16="http://schemas.microsoft.com/office/drawing/2014/main" id="{01472E63-C9A2-42F9-AF4A-7AA3385C79FF}"/>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marL="0" marR="0" lvl="0" indent="0" algn="l" defTabSz="609630" rtl="0" eaLnBrk="0" fontAlgn="base" latinLnBrk="0" hangingPunct="0">
              <a:lnSpc>
                <a:spcPct val="100000"/>
              </a:lnSpc>
              <a:spcBef>
                <a:spcPct val="0"/>
              </a:spcBef>
              <a:spcAft>
                <a:spcPct val="0"/>
              </a:spcAft>
              <a:buClrTx/>
              <a:buSzTx/>
              <a:buFontTx/>
              <a:buNone/>
              <a:tabLst/>
              <a:defRPr/>
            </a:pPr>
            <a:r>
              <a:rPr kumimoji="0" lang="en-GB" altLang="en-US" sz="733"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a:t>
            </a:r>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Shape 130">
            <a:extLst>
              <a:ext uri="{FF2B5EF4-FFF2-40B4-BE49-F238E27FC236}">
                <a16:creationId xmlns:a16="http://schemas.microsoft.com/office/drawing/2014/main" id="{9957FB56-8555-4F5A-8E58-0E6AE23343CF}"/>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609630" rtl="0" eaLnBrk="1" fontAlgn="auto" latinLnBrk="0" hangingPunct="1">
              <a:lnSpc>
                <a:spcPct val="100000"/>
              </a:lnSpc>
              <a:spcBef>
                <a:spcPct val="0"/>
              </a:spcBef>
              <a:spcAft>
                <a:spcPct val="0"/>
              </a:spcAft>
              <a:buClr>
                <a:srgbClr val="000000"/>
              </a:buClr>
              <a:buSzPct val="46000"/>
              <a:buFontTx/>
              <a:buNone/>
              <a:tabLst/>
              <a:defRPr/>
            </a:pPr>
            <a:r>
              <a:rPr lang="en-GB" altLang="en-US" sz="2667" b="1">
                <a:solidFill>
                  <a:prstClr val="white"/>
                </a:solidFill>
                <a:latin typeface="Calibri"/>
                <a:cs typeface="Calibri" panose="020F0502020204030204" pitchFamily="34" charset="0"/>
                <a:sym typeface="Arial" panose="020B0604020202020204" pitchFamily="34" charset="0"/>
              </a:rPr>
              <a:t>Ordinarily Available Provision Guidance</a:t>
            </a:r>
            <a:endParaRPr kumimoji="0" lang="en-GB" altLang="en-US" sz="2667" b="1" i="0" u="none" strike="noStrike" kern="1200" cap="none" spc="0" normalizeH="0" baseline="0" noProof="0">
              <a:ln>
                <a:noFill/>
              </a:ln>
              <a:solidFill>
                <a:prstClr val="white"/>
              </a:solidFill>
              <a:effectLst/>
              <a:uLnTx/>
              <a:uFillTx/>
              <a:latin typeface="Calibri"/>
              <a:ea typeface="+mj-ea"/>
              <a:cs typeface="Calibri" panose="020F0502020204030204" pitchFamily="34" charset="0"/>
              <a:sym typeface="Arial" panose="020B0604020202020204" pitchFamily="34" charset="0"/>
            </a:endParaRPr>
          </a:p>
        </p:txBody>
      </p:sp>
      <p:sp>
        <p:nvSpPr>
          <p:cNvPr id="2" name="Freeform 6">
            <a:extLst>
              <a:ext uri="{FF2B5EF4-FFF2-40B4-BE49-F238E27FC236}">
                <a16:creationId xmlns:a16="http://schemas.microsoft.com/office/drawing/2014/main" id="{845EAFEF-E8A3-C1EA-B6CB-269E443D15ED}"/>
              </a:ext>
            </a:extLst>
          </p:cNvPr>
          <p:cNvSpPr/>
          <p:nvPr/>
        </p:nvSpPr>
        <p:spPr>
          <a:xfrm>
            <a:off x="0" y="6248399"/>
            <a:ext cx="12192000" cy="650183"/>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7">
            <a:extLst>
              <a:ext uri="{FF2B5EF4-FFF2-40B4-BE49-F238E27FC236}">
                <a16:creationId xmlns:a16="http://schemas.microsoft.com/office/drawing/2014/main" id="{59735283-E721-268F-E850-E01AC518F1A7}"/>
              </a:ext>
            </a:extLst>
          </p:cNvPr>
          <p:cNvPicPr>
            <a:picLocks noChangeAspect="1"/>
          </p:cNvPicPr>
          <p:nvPr/>
        </p:nvPicPr>
        <p:blipFill>
          <a:blip r:embed="rId3"/>
          <a:srcRect/>
          <a:stretch>
            <a:fillRect/>
          </a:stretch>
        </p:blipFill>
        <p:spPr>
          <a:xfrm>
            <a:off x="10616168" y="6307747"/>
            <a:ext cx="1221187" cy="473485"/>
          </a:xfrm>
          <a:prstGeom prst="rect">
            <a:avLst/>
          </a:prstGeom>
        </p:spPr>
      </p:pic>
      <p:graphicFrame>
        <p:nvGraphicFramePr>
          <p:cNvPr id="6" name="Table 5">
            <a:extLst>
              <a:ext uri="{FF2B5EF4-FFF2-40B4-BE49-F238E27FC236}">
                <a16:creationId xmlns:a16="http://schemas.microsoft.com/office/drawing/2014/main" id="{48772B63-A52E-AAC4-5B18-91A957713CA3}"/>
              </a:ext>
            </a:extLst>
          </p:cNvPr>
          <p:cNvGraphicFramePr>
            <a:graphicFrameLocks noGrp="1"/>
          </p:cNvGraphicFramePr>
          <p:nvPr>
            <p:extLst>
              <p:ext uri="{D42A27DB-BD31-4B8C-83A1-F6EECF244321}">
                <p14:modId xmlns:p14="http://schemas.microsoft.com/office/powerpoint/2010/main" val="3517894353"/>
              </p:ext>
            </p:extLst>
          </p:nvPr>
        </p:nvGraphicFramePr>
        <p:xfrm>
          <a:off x="285005" y="2220018"/>
          <a:ext cx="5810995" cy="3487258"/>
        </p:xfrm>
        <a:graphic>
          <a:graphicData uri="http://schemas.openxmlformats.org/drawingml/2006/table">
            <a:tbl>
              <a:tblPr firstRow="1" bandRow="1">
                <a:tableStyleId>{5C22544A-7EE6-4342-B048-85BDC9FD1C3A}</a:tableStyleId>
              </a:tblPr>
              <a:tblGrid>
                <a:gridCol w="1313422">
                  <a:extLst>
                    <a:ext uri="{9D8B030D-6E8A-4147-A177-3AD203B41FA5}">
                      <a16:colId xmlns:a16="http://schemas.microsoft.com/office/drawing/2014/main" val="3654611381"/>
                    </a:ext>
                  </a:extLst>
                </a:gridCol>
                <a:gridCol w="3270338">
                  <a:extLst>
                    <a:ext uri="{9D8B030D-6E8A-4147-A177-3AD203B41FA5}">
                      <a16:colId xmlns:a16="http://schemas.microsoft.com/office/drawing/2014/main" val="1623686329"/>
                    </a:ext>
                  </a:extLst>
                </a:gridCol>
                <a:gridCol w="1227235">
                  <a:extLst>
                    <a:ext uri="{9D8B030D-6E8A-4147-A177-3AD203B41FA5}">
                      <a16:colId xmlns:a16="http://schemas.microsoft.com/office/drawing/2014/main" val="1558450290"/>
                    </a:ext>
                  </a:extLst>
                </a:gridCol>
              </a:tblGrid>
              <a:tr h="743260">
                <a:tc>
                  <a:txBody>
                    <a:bodyPr/>
                    <a:lstStyle/>
                    <a:p>
                      <a:r>
                        <a:rPr lang="en-GB">
                          <a:latin typeface="Segoe UI" panose="020B0502040204020203" pitchFamily="34" charset="0"/>
                          <a:cs typeface="Segoe UI" panose="020B0502040204020203" pitchFamily="34" charset="0"/>
                        </a:rPr>
                        <a:t>Phase</a:t>
                      </a:r>
                    </a:p>
                  </a:txBody>
                  <a:tcPr/>
                </a:tc>
                <a:tc>
                  <a:txBody>
                    <a:bodyPr/>
                    <a:lstStyle/>
                    <a:p>
                      <a:r>
                        <a:rPr lang="en-GB">
                          <a:latin typeface="Segoe UI" panose="020B0502040204020203" pitchFamily="34" charset="0"/>
                          <a:cs typeface="Segoe UI" panose="020B0502040204020203" pitchFamily="34" charset="0"/>
                        </a:rPr>
                        <a:t>Key actions</a:t>
                      </a:r>
                    </a:p>
                  </a:txBody>
                  <a:tcPr/>
                </a:tc>
                <a:tc>
                  <a:txBody>
                    <a:bodyPr/>
                    <a:lstStyle/>
                    <a:p>
                      <a:r>
                        <a:rPr lang="en-GB">
                          <a:latin typeface="Segoe UI" panose="020B0502040204020203" pitchFamily="34" charset="0"/>
                          <a:cs typeface="Segoe UI" panose="020B0502040204020203" pitchFamily="34" charset="0"/>
                        </a:rPr>
                        <a:t>Timeline</a:t>
                      </a:r>
                    </a:p>
                  </a:txBody>
                  <a:tcPr/>
                </a:tc>
                <a:extLst>
                  <a:ext uri="{0D108BD9-81ED-4DB2-BD59-A6C34878D82A}">
                    <a16:rowId xmlns:a16="http://schemas.microsoft.com/office/drawing/2014/main" val="68425756"/>
                  </a:ext>
                </a:extLst>
              </a:tr>
              <a:tr h="0">
                <a:tc>
                  <a:txBody>
                    <a:bodyPr/>
                    <a:lstStyle/>
                    <a:p>
                      <a:r>
                        <a:rPr lang="en-GB" sz="1400">
                          <a:latin typeface="Segoe UI" panose="020B0502040204020203" pitchFamily="34" charset="0"/>
                          <a:cs typeface="Segoe UI" panose="020B0502040204020203" pitchFamily="34" charset="0"/>
                        </a:rPr>
                        <a:t>1. Preparation</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b="1" i="1">
                          <a:solidFill>
                            <a:schemeClr val="dk1"/>
                          </a:solidFill>
                          <a:effectLst/>
                          <a:latin typeface="Segoe UI" panose="020B0502040204020203" pitchFamily="34" charset="0"/>
                          <a:ea typeface="+mn-ea"/>
                          <a:cs typeface="Segoe UI" panose="020B0502040204020203" pitchFamily="34" charset="0"/>
                        </a:rPr>
                        <a:t>Establish working parties ensuring that all stakeholders are represented and have input</a:t>
                      </a:r>
                    </a:p>
                  </a:txBody>
                  <a:tcPr/>
                </a:tc>
                <a:tc>
                  <a:txBody>
                    <a:bodyPr/>
                    <a:lstStyle/>
                    <a:p>
                      <a:r>
                        <a:rPr lang="en-GB" sz="1400">
                          <a:latin typeface="Segoe UI" panose="020B0502040204020203" pitchFamily="34" charset="0"/>
                          <a:cs typeface="Segoe UI" panose="020B0502040204020203" pitchFamily="34" charset="0"/>
                        </a:rPr>
                        <a:t>April 24</a:t>
                      </a:r>
                    </a:p>
                  </a:txBody>
                  <a:tcPr/>
                </a:tc>
                <a:extLst>
                  <a:ext uri="{0D108BD9-81ED-4DB2-BD59-A6C34878D82A}">
                    <a16:rowId xmlns:a16="http://schemas.microsoft.com/office/drawing/2014/main" val="3980953426"/>
                  </a:ext>
                </a:extLst>
              </a:tr>
              <a:tr h="368910">
                <a:tc>
                  <a:txBody>
                    <a:bodyPr/>
                    <a:lstStyle/>
                    <a:p>
                      <a:r>
                        <a:rPr lang="en-GB" sz="1400">
                          <a:latin typeface="Segoe UI" panose="020B0502040204020203" pitchFamily="34" charset="0"/>
                          <a:cs typeface="Segoe UI" panose="020B0502040204020203" pitchFamily="34" charset="0"/>
                        </a:rPr>
                        <a:t>2. Review</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b="1" i="1">
                          <a:solidFill>
                            <a:schemeClr val="dk1"/>
                          </a:solidFill>
                          <a:effectLst/>
                          <a:latin typeface="Segoe UI" panose="020B0502040204020203" pitchFamily="34" charset="0"/>
                          <a:ea typeface="+mn-ea"/>
                          <a:cs typeface="Segoe UI" panose="020B0502040204020203" pitchFamily="34" charset="0"/>
                        </a:rPr>
                        <a:t>Review existing guidance and agree scope and layout of new OAP</a:t>
                      </a:r>
                      <a:endParaRPr lang="en-GB" sz="1400">
                        <a:solidFill>
                          <a:schemeClr val="dk1"/>
                        </a:solidFill>
                        <a:effectLst/>
                        <a:latin typeface="Segoe UI" panose="020B0502040204020203" pitchFamily="34" charset="0"/>
                        <a:ea typeface="+mn-ea"/>
                        <a:cs typeface="Segoe UI" panose="020B0502040204020203" pitchFamily="34" charset="0"/>
                      </a:endParaRPr>
                    </a:p>
                  </a:txBody>
                  <a:tcPr/>
                </a:tc>
                <a:tc>
                  <a:txBody>
                    <a:bodyPr/>
                    <a:lstStyle/>
                    <a:p>
                      <a:r>
                        <a:rPr lang="en-GB" sz="1400">
                          <a:latin typeface="Segoe UI" panose="020B0502040204020203" pitchFamily="34" charset="0"/>
                          <a:cs typeface="Segoe UI" panose="020B0502040204020203" pitchFamily="34" charset="0"/>
                        </a:rPr>
                        <a:t>June 24</a:t>
                      </a:r>
                    </a:p>
                  </a:txBody>
                  <a:tcPr/>
                </a:tc>
                <a:extLst>
                  <a:ext uri="{0D108BD9-81ED-4DB2-BD59-A6C34878D82A}">
                    <a16:rowId xmlns:a16="http://schemas.microsoft.com/office/drawing/2014/main" val="2661407792"/>
                  </a:ext>
                </a:extLst>
              </a:tr>
              <a:tr h="361268">
                <a:tc>
                  <a:txBody>
                    <a:bodyPr/>
                    <a:lstStyle/>
                    <a:p>
                      <a:r>
                        <a:rPr lang="en-GB" sz="1400">
                          <a:latin typeface="Segoe UI" panose="020B0502040204020203" pitchFamily="34" charset="0"/>
                          <a:cs typeface="Segoe UI" panose="020B0502040204020203" pitchFamily="34" charset="0"/>
                        </a:rPr>
                        <a:t>3. Publish</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b="1" i="1">
                          <a:solidFill>
                            <a:schemeClr val="dk1"/>
                          </a:solidFill>
                          <a:effectLst/>
                          <a:latin typeface="Segoe UI" panose="020B0502040204020203" pitchFamily="34" charset="0"/>
                          <a:ea typeface="+mn-ea"/>
                          <a:cs typeface="Segoe UI" panose="020B0502040204020203" pitchFamily="34" charset="0"/>
                        </a:rPr>
                        <a:t>Publish a new Wokingham guidance</a:t>
                      </a:r>
                      <a:endParaRPr lang="en-GB" sz="1400">
                        <a:solidFill>
                          <a:schemeClr val="dk1"/>
                        </a:solidFill>
                        <a:effectLst/>
                        <a:latin typeface="Segoe UI" panose="020B0502040204020203" pitchFamily="34" charset="0"/>
                        <a:ea typeface="+mn-ea"/>
                        <a:cs typeface="Segoe UI" panose="020B0502040204020203" pitchFamily="34" charset="0"/>
                      </a:endParaRPr>
                    </a:p>
                  </a:txBody>
                  <a:tcPr/>
                </a:tc>
                <a:tc>
                  <a:txBody>
                    <a:bodyPr/>
                    <a:lstStyle/>
                    <a:p>
                      <a:r>
                        <a:rPr lang="en-GB" sz="1400">
                          <a:latin typeface="Segoe UI" panose="020B0502040204020203" pitchFamily="34" charset="0"/>
                          <a:cs typeface="Segoe UI" panose="020B0502040204020203" pitchFamily="34" charset="0"/>
                        </a:rPr>
                        <a:t>Dec 24</a:t>
                      </a:r>
                    </a:p>
                  </a:txBody>
                  <a:tcPr/>
                </a:tc>
                <a:extLst>
                  <a:ext uri="{0D108BD9-81ED-4DB2-BD59-A6C34878D82A}">
                    <a16:rowId xmlns:a16="http://schemas.microsoft.com/office/drawing/2014/main" val="1577886486"/>
                  </a:ext>
                </a:extLst>
              </a:tr>
              <a:tr h="389790">
                <a:tc>
                  <a:txBody>
                    <a:bodyPr/>
                    <a:lstStyle/>
                    <a:p>
                      <a:r>
                        <a:rPr lang="en-GB" sz="1400">
                          <a:latin typeface="Segoe UI" panose="020B0502040204020203" pitchFamily="34" charset="0"/>
                          <a:cs typeface="Segoe UI" panose="020B0502040204020203" pitchFamily="34" charset="0"/>
                        </a:rPr>
                        <a:t>4. Launch</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b="1" i="1">
                          <a:solidFill>
                            <a:schemeClr val="dk1"/>
                          </a:solidFill>
                          <a:effectLst/>
                          <a:latin typeface="Segoe UI" panose="020B0502040204020203" pitchFamily="34" charset="0"/>
                          <a:ea typeface="+mn-ea"/>
                          <a:cs typeface="Segoe UI" panose="020B0502040204020203" pitchFamily="34" charset="0"/>
                        </a:rPr>
                        <a:t>Launch of the new OAP</a:t>
                      </a:r>
                      <a:endParaRPr lang="en-GB" sz="1400">
                        <a:solidFill>
                          <a:schemeClr val="dk1"/>
                        </a:solidFill>
                        <a:effectLst/>
                        <a:latin typeface="Segoe UI" panose="020B0502040204020203" pitchFamily="34" charset="0"/>
                        <a:ea typeface="+mn-ea"/>
                        <a:cs typeface="Segoe UI" panose="020B0502040204020203" pitchFamily="34" charset="0"/>
                      </a:endParaRPr>
                    </a:p>
                  </a:txBody>
                  <a:tcPr/>
                </a:tc>
                <a:tc>
                  <a:txBody>
                    <a:bodyPr/>
                    <a:lstStyle/>
                    <a:p>
                      <a:r>
                        <a:rPr lang="en-GB" sz="1400">
                          <a:latin typeface="Segoe UI" panose="020B0502040204020203" pitchFamily="34" charset="0"/>
                          <a:cs typeface="Segoe UI" panose="020B0502040204020203" pitchFamily="34" charset="0"/>
                        </a:rPr>
                        <a:t>Jan 25</a:t>
                      </a:r>
                    </a:p>
                  </a:txBody>
                  <a:tcPr/>
                </a:tc>
                <a:extLst>
                  <a:ext uri="{0D108BD9-81ED-4DB2-BD59-A6C34878D82A}">
                    <a16:rowId xmlns:a16="http://schemas.microsoft.com/office/drawing/2014/main" val="3040210144"/>
                  </a:ext>
                </a:extLst>
              </a:tr>
              <a:tr h="743260">
                <a:tc>
                  <a:txBody>
                    <a:bodyPr/>
                    <a:lstStyle/>
                    <a:p>
                      <a:r>
                        <a:rPr lang="en-GB" sz="1400">
                          <a:latin typeface="Segoe UI" panose="020B0502040204020203" pitchFamily="34" charset="0"/>
                          <a:cs typeface="Segoe UI" panose="020B0502040204020203" pitchFamily="34" charset="0"/>
                        </a:rPr>
                        <a:t>5. Sustainability</a:t>
                      </a:r>
                    </a:p>
                  </a:txBody>
                  <a:tcPr/>
                </a:tc>
                <a:tc>
                  <a:txBody>
                    <a:bodyPr/>
                    <a:lstStyle/>
                    <a:p>
                      <a:r>
                        <a:rPr lang="en-GB" sz="1400" b="1" i="1">
                          <a:latin typeface="Segoe UI" panose="020B0502040204020203" pitchFamily="34" charset="0"/>
                          <a:cs typeface="Segoe UI" panose="020B0502040204020203" pitchFamily="34" charset="0"/>
                        </a:rPr>
                        <a:t>Support and training to schools to ensure that OAP is delivered effectively </a:t>
                      </a:r>
                    </a:p>
                  </a:txBody>
                  <a:tcPr/>
                </a:tc>
                <a:tc>
                  <a:txBody>
                    <a:bodyPr/>
                    <a:lstStyle/>
                    <a:p>
                      <a:r>
                        <a:rPr lang="en-GB" sz="1400" b="0" i="0">
                          <a:latin typeface="Segoe UI" panose="020B0502040204020203" pitchFamily="34" charset="0"/>
                          <a:cs typeface="Segoe UI" panose="020B0502040204020203" pitchFamily="34" charset="0"/>
                        </a:rPr>
                        <a:t>Ongoing</a:t>
                      </a:r>
                    </a:p>
                  </a:txBody>
                  <a:tcPr/>
                </a:tc>
                <a:extLst>
                  <a:ext uri="{0D108BD9-81ED-4DB2-BD59-A6C34878D82A}">
                    <a16:rowId xmlns:a16="http://schemas.microsoft.com/office/drawing/2014/main" val="3208164076"/>
                  </a:ext>
                </a:extLst>
              </a:tr>
            </a:tbl>
          </a:graphicData>
        </a:graphic>
      </p:graphicFrame>
      <p:sp>
        <p:nvSpPr>
          <p:cNvPr id="7" name="Flowchart: Process 6">
            <a:extLst>
              <a:ext uri="{FF2B5EF4-FFF2-40B4-BE49-F238E27FC236}">
                <a16:creationId xmlns:a16="http://schemas.microsoft.com/office/drawing/2014/main" id="{06E1CFD8-495E-0FBE-AFF7-AFC7350001E2}"/>
              </a:ext>
            </a:extLst>
          </p:cNvPr>
          <p:cNvSpPr/>
          <p:nvPr/>
        </p:nvSpPr>
        <p:spPr>
          <a:xfrm>
            <a:off x="226142" y="826222"/>
            <a:ext cx="11611213" cy="1167043"/>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r>
              <a:rPr lang="en-GB" b="1" u="sng"/>
              <a:t>Objective:</a:t>
            </a:r>
          </a:p>
          <a:p>
            <a:r>
              <a:rPr lang="en-GB"/>
              <a:t>There will be a consistent Ordinarily Available Provision offer across mainstream schools in Wokingham leading to a higher proportion of pupils getting their needs  met earlier at SEN Support. </a:t>
            </a:r>
          </a:p>
          <a:p>
            <a:pPr marL="285750" indent="-285750">
              <a:buFont typeface="Arial" panose="020B0604020202020204" pitchFamily="34" charset="0"/>
              <a:buChar char="•"/>
            </a:pPr>
            <a:endParaRPr lang="en-GB"/>
          </a:p>
        </p:txBody>
      </p:sp>
      <p:pic>
        <p:nvPicPr>
          <p:cNvPr id="10" name="Picture 9">
            <a:extLst>
              <a:ext uri="{FF2B5EF4-FFF2-40B4-BE49-F238E27FC236}">
                <a16:creationId xmlns:a16="http://schemas.microsoft.com/office/drawing/2014/main" id="{6E2D49DC-6490-D582-4A33-8977940DA2DF}"/>
              </a:ext>
            </a:extLst>
          </p:cNvPr>
          <p:cNvPicPr>
            <a:picLocks noChangeAspect="1"/>
          </p:cNvPicPr>
          <p:nvPr/>
        </p:nvPicPr>
        <p:blipFill>
          <a:blip r:embed="rId4"/>
          <a:stretch>
            <a:fillRect/>
          </a:stretch>
        </p:blipFill>
        <p:spPr>
          <a:xfrm>
            <a:off x="8229600" y="2520065"/>
            <a:ext cx="2315448" cy="28871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72922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5">
            <a:extLst>
              <a:ext uri="{FF2B5EF4-FFF2-40B4-BE49-F238E27FC236}">
                <a16:creationId xmlns:a16="http://schemas.microsoft.com/office/drawing/2014/main" id="{3CAE8A37-DB9D-4615-BA3B-42359836C7A6}"/>
              </a:ext>
            </a:extLst>
          </p:cNvPr>
          <p:cNvGrpSpPr/>
          <p:nvPr/>
        </p:nvGrpSpPr>
        <p:grpSpPr>
          <a:xfrm>
            <a:off x="0" y="0"/>
            <a:ext cx="12192000" cy="724500"/>
            <a:chOff x="0" y="0"/>
            <a:chExt cx="6321961" cy="680731"/>
          </a:xfrm>
        </p:grpSpPr>
        <p:sp>
          <p:nvSpPr>
            <p:cNvPr id="9" name="Freeform 6">
              <a:extLst>
                <a:ext uri="{FF2B5EF4-FFF2-40B4-BE49-F238E27FC236}">
                  <a16:creationId xmlns:a16="http://schemas.microsoft.com/office/drawing/2014/main" id="{90DA1657-B8B6-4463-8B28-885C24A57F0A}"/>
                </a:ext>
              </a:extLst>
            </p:cNvPr>
            <p:cNvSpPr/>
            <p:nvPr/>
          </p:nvSpPr>
          <p:spPr>
            <a:xfrm>
              <a:off x="0" y="0"/>
              <a:ext cx="6321961" cy="680731"/>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Rectangle 1">
            <a:extLst>
              <a:ext uri="{FF2B5EF4-FFF2-40B4-BE49-F238E27FC236}">
                <a16:creationId xmlns:a16="http://schemas.microsoft.com/office/drawing/2014/main" id="{01472E63-C9A2-42F9-AF4A-7AA3385C79FF}"/>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marL="0" marR="0" lvl="0" indent="0" algn="l" defTabSz="609630" rtl="0" eaLnBrk="0" fontAlgn="base" latinLnBrk="0" hangingPunct="0">
              <a:lnSpc>
                <a:spcPct val="100000"/>
              </a:lnSpc>
              <a:spcBef>
                <a:spcPct val="0"/>
              </a:spcBef>
              <a:spcAft>
                <a:spcPct val="0"/>
              </a:spcAft>
              <a:buClrTx/>
              <a:buSzTx/>
              <a:buFontTx/>
              <a:buNone/>
              <a:tabLst/>
              <a:defRPr/>
            </a:pPr>
            <a:r>
              <a:rPr kumimoji="0" lang="en-GB" altLang="en-US" sz="733"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a:t>
            </a:r>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Shape 130">
            <a:extLst>
              <a:ext uri="{FF2B5EF4-FFF2-40B4-BE49-F238E27FC236}">
                <a16:creationId xmlns:a16="http://schemas.microsoft.com/office/drawing/2014/main" id="{9957FB56-8555-4F5A-8E58-0E6AE23343CF}"/>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609630" rtl="0" eaLnBrk="1" fontAlgn="auto" latinLnBrk="0" hangingPunct="1">
              <a:lnSpc>
                <a:spcPct val="100000"/>
              </a:lnSpc>
              <a:spcBef>
                <a:spcPct val="0"/>
              </a:spcBef>
              <a:spcAft>
                <a:spcPct val="0"/>
              </a:spcAft>
              <a:buClr>
                <a:srgbClr val="000000"/>
              </a:buClr>
              <a:buSzPct val="46000"/>
              <a:buFontTx/>
              <a:buNone/>
              <a:tabLst/>
              <a:defRPr/>
            </a:pPr>
            <a:r>
              <a:rPr lang="en-GB" altLang="en-US" sz="2667" b="1">
                <a:solidFill>
                  <a:prstClr val="white"/>
                </a:solidFill>
                <a:latin typeface="Calibri"/>
                <a:cs typeface="Calibri" panose="020F0502020204030204" pitchFamily="34" charset="0"/>
                <a:sym typeface="Arial" panose="020B0604020202020204" pitchFamily="34" charset="0"/>
              </a:rPr>
              <a:t>Area SENCO update – What next?</a:t>
            </a:r>
            <a:endParaRPr kumimoji="0" lang="en-GB" altLang="en-US" sz="2667" b="1" i="0" u="none" strike="noStrike" kern="1200" cap="none" spc="0" normalizeH="0" baseline="0" noProof="0">
              <a:ln>
                <a:noFill/>
              </a:ln>
              <a:solidFill>
                <a:prstClr val="white"/>
              </a:solidFill>
              <a:effectLst/>
              <a:uLnTx/>
              <a:uFillTx/>
              <a:latin typeface="Calibri"/>
              <a:ea typeface="+mj-ea"/>
              <a:cs typeface="Calibri" panose="020F0502020204030204" pitchFamily="34" charset="0"/>
              <a:sym typeface="Arial" panose="020B0604020202020204" pitchFamily="34" charset="0"/>
            </a:endParaRPr>
          </a:p>
        </p:txBody>
      </p:sp>
      <p:sp>
        <p:nvSpPr>
          <p:cNvPr id="2" name="Freeform 6">
            <a:extLst>
              <a:ext uri="{FF2B5EF4-FFF2-40B4-BE49-F238E27FC236}">
                <a16:creationId xmlns:a16="http://schemas.microsoft.com/office/drawing/2014/main" id="{845EAFEF-E8A3-C1EA-B6CB-269E443D15ED}"/>
              </a:ext>
            </a:extLst>
          </p:cNvPr>
          <p:cNvSpPr/>
          <p:nvPr/>
        </p:nvSpPr>
        <p:spPr>
          <a:xfrm>
            <a:off x="0" y="6248399"/>
            <a:ext cx="12192000" cy="650183"/>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7">
            <a:extLst>
              <a:ext uri="{FF2B5EF4-FFF2-40B4-BE49-F238E27FC236}">
                <a16:creationId xmlns:a16="http://schemas.microsoft.com/office/drawing/2014/main" id="{59735283-E721-268F-E850-E01AC518F1A7}"/>
              </a:ext>
            </a:extLst>
          </p:cNvPr>
          <p:cNvPicPr>
            <a:picLocks noChangeAspect="1"/>
          </p:cNvPicPr>
          <p:nvPr/>
        </p:nvPicPr>
        <p:blipFill>
          <a:blip r:embed="rId3"/>
          <a:srcRect/>
          <a:stretch>
            <a:fillRect/>
          </a:stretch>
        </p:blipFill>
        <p:spPr>
          <a:xfrm>
            <a:off x="10616168" y="6307747"/>
            <a:ext cx="1221187" cy="473485"/>
          </a:xfrm>
          <a:prstGeom prst="rect">
            <a:avLst/>
          </a:prstGeom>
        </p:spPr>
      </p:pic>
      <p:grpSp>
        <p:nvGrpSpPr>
          <p:cNvPr id="20" name="Group 19">
            <a:extLst>
              <a:ext uri="{FF2B5EF4-FFF2-40B4-BE49-F238E27FC236}">
                <a16:creationId xmlns:a16="http://schemas.microsoft.com/office/drawing/2014/main" id="{363847A6-673A-18A7-0E5F-7C8F3E6DC853}"/>
              </a:ext>
            </a:extLst>
          </p:cNvPr>
          <p:cNvGrpSpPr/>
          <p:nvPr/>
        </p:nvGrpSpPr>
        <p:grpSpPr>
          <a:xfrm>
            <a:off x="187758" y="1579188"/>
            <a:ext cx="11649597" cy="3507146"/>
            <a:chOff x="269491" y="1917557"/>
            <a:chExt cx="11649597" cy="3507146"/>
          </a:xfrm>
        </p:grpSpPr>
        <p:sp>
          <p:nvSpPr>
            <p:cNvPr id="6" name="Flowchart: Process 5">
              <a:extLst>
                <a:ext uri="{FF2B5EF4-FFF2-40B4-BE49-F238E27FC236}">
                  <a16:creationId xmlns:a16="http://schemas.microsoft.com/office/drawing/2014/main" id="{1CCB0C85-30C3-894B-164A-318F55FCD014}"/>
                </a:ext>
              </a:extLst>
            </p:cNvPr>
            <p:cNvSpPr/>
            <p:nvPr/>
          </p:nvSpPr>
          <p:spPr>
            <a:xfrm>
              <a:off x="291166" y="1949941"/>
              <a:ext cx="2688879" cy="1412340"/>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a:t>Regular SENCO network meetings</a:t>
              </a:r>
            </a:p>
          </p:txBody>
        </p:sp>
        <p:sp>
          <p:nvSpPr>
            <p:cNvPr id="7" name="Flowchart: Process 6">
              <a:extLst>
                <a:ext uri="{FF2B5EF4-FFF2-40B4-BE49-F238E27FC236}">
                  <a16:creationId xmlns:a16="http://schemas.microsoft.com/office/drawing/2014/main" id="{B9E3DEFB-86D1-B6FC-A016-C62F4F8F4E7B}"/>
                </a:ext>
              </a:extLst>
            </p:cNvPr>
            <p:cNvSpPr/>
            <p:nvPr/>
          </p:nvSpPr>
          <p:spPr>
            <a:xfrm>
              <a:off x="3270847" y="1937442"/>
              <a:ext cx="2688879" cy="1412340"/>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a:t>SENCO Induction Programme</a:t>
              </a:r>
            </a:p>
          </p:txBody>
        </p:sp>
        <p:sp>
          <p:nvSpPr>
            <p:cNvPr id="10" name="Flowchart: Process 9">
              <a:extLst>
                <a:ext uri="{FF2B5EF4-FFF2-40B4-BE49-F238E27FC236}">
                  <a16:creationId xmlns:a16="http://schemas.microsoft.com/office/drawing/2014/main" id="{D9391D87-DCD5-23C0-32AF-3557F97ECFAF}"/>
                </a:ext>
              </a:extLst>
            </p:cNvPr>
            <p:cNvSpPr/>
            <p:nvPr/>
          </p:nvSpPr>
          <p:spPr>
            <a:xfrm>
              <a:off x="9230209" y="1917557"/>
              <a:ext cx="2688879" cy="1412340"/>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a:t>SENCO Hub</a:t>
              </a:r>
            </a:p>
          </p:txBody>
        </p:sp>
        <p:sp>
          <p:nvSpPr>
            <p:cNvPr id="12" name="Flowchart: Process 11">
              <a:extLst>
                <a:ext uri="{FF2B5EF4-FFF2-40B4-BE49-F238E27FC236}">
                  <a16:creationId xmlns:a16="http://schemas.microsoft.com/office/drawing/2014/main" id="{6A6550FE-83F1-F104-2E9E-52943D973B54}"/>
                </a:ext>
              </a:extLst>
            </p:cNvPr>
            <p:cNvSpPr/>
            <p:nvPr/>
          </p:nvSpPr>
          <p:spPr>
            <a:xfrm>
              <a:off x="269491" y="4012363"/>
              <a:ext cx="2688879" cy="1412340"/>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a:t>SENCO newsletter</a:t>
              </a:r>
            </a:p>
          </p:txBody>
        </p:sp>
        <p:sp>
          <p:nvSpPr>
            <p:cNvPr id="13" name="Flowchart: Process 12">
              <a:extLst>
                <a:ext uri="{FF2B5EF4-FFF2-40B4-BE49-F238E27FC236}">
                  <a16:creationId xmlns:a16="http://schemas.microsoft.com/office/drawing/2014/main" id="{213F4E71-2C2A-5EDE-429B-53DE06C693CC}"/>
                </a:ext>
              </a:extLst>
            </p:cNvPr>
            <p:cNvSpPr/>
            <p:nvPr/>
          </p:nvSpPr>
          <p:spPr>
            <a:xfrm>
              <a:off x="6182184" y="3998229"/>
              <a:ext cx="2688879" cy="1412340"/>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a:t>Launch of the new Ordinarily Available Provision guidance</a:t>
              </a:r>
            </a:p>
          </p:txBody>
        </p:sp>
        <p:sp>
          <p:nvSpPr>
            <p:cNvPr id="14" name="Flowchart: Process 13">
              <a:extLst>
                <a:ext uri="{FF2B5EF4-FFF2-40B4-BE49-F238E27FC236}">
                  <a16:creationId xmlns:a16="http://schemas.microsoft.com/office/drawing/2014/main" id="{58AAE4F4-BBFE-A116-476E-D45B7F0D3E72}"/>
                </a:ext>
              </a:extLst>
            </p:cNvPr>
            <p:cNvSpPr/>
            <p:nvPr/>
          </p:nvSpPr>
          <p:spPr>
            <a:xfrm>
              <a:off x="3247512" y="4012363"/>
              <a:ext cx="2688879" cy="1412340"/>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a:t>SENCO surgeries</a:t>
              </a:r>
            </a:p>
          </p:txBody>
        </p:sp>
        <p:sp>
          <p:nvSpPr>
            <p:cNvPr id="15" name="Flowchart: Process 14">
              <a:extLst>
                <a:ext uri="{FF2B5EF4-FFF2-40B4-BE49-F238E27FC236}">
                  <a16:creationId xmlns:a16="http://schemas.microsoft.com/office/drawing/2014/main" id="{736CC1AD-C284-EB5E-22AE-865BAAA5ABF1}"/>
                </a:ext>
              </a:extLst>
            </p:cNvPr>
            <p:cNvSpPr/>
            <p:nvPr/>
          </p:nvSpPr>
          <p:spPr>
            <a:xfrm>
              <a:off x="9230209" y="3998229"/>
              <a:ext cx="2688879" cy="1412340"/>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a:t>Transition project</a:t>
              </a:r>
            </a:p>
          </p:txBody>
        </p:sp>
        <p:sp>
          <p:nvSpPr>
            <p:cNvPr id="16" name="Flowchart: Process 15">
              <a:extLst>
                <a:ext uri="{FF2B5EF4-FFF2-40B4-BE49-F238E27FC236}">
                  <a16:creationId xmlns:a16="http://schemas.microsoft.com/office/drawing/2014/main" id="{CB48BFD3-6BFB-3ADE-06D7-0893A1CD4735}"/>
                </a:ext>
              </a:extLst>
            </p:cNvPr>
            <p:cNvSpPr/>
            <p:nvPr/>
          </p:nvSpPr>
          <p:spPr>
            <a:xfrm>
              <a:off x="6225532" y="1937442"/>
              <a:ext cx="2688879" cy="1412340"/>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a:t>Training offer</a:t>
              </a:r>
            </a:p>
          </p:txBody>
        </p:sp>
      </p:grpSp>
    </p:spTree>
    <p:extLst>
      <p:ext uri="{BB962C8B-B14F-4D97-AF65-F5344CB8AC3E}">
        <p14:creationId xmlns:p14="http://schemas.microsoft.com/office/powerpoint/2010/main" val="3572313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5">
            <a:extLst>
              <a:ext uri="{FF2B5EF4-FFF2-40B4-BE49-F238E27FC236}">
                <a16:creationId xmlns:a16="http://schemas.microsoft.com/office/drawing/2014/main" id="{3CAE8A37-DB9D-4615-BA3B-42359836C7A6}"/>
              </a:ext>
            </a:extLst>
          </p:cNvPr>
          <p:cNvGrpSpPr/>
          <p:nvPr/>
        </p:nvGrpSpPr>
        <p:grpSpPr>
          <a:xfrm>
            <a:off x="0" y="0"/>
            <a:ext cx="12192000" cy="724500"/>
            <a:chOff x="0" y="0"/>
            <a:chExt cx="6321961" cy="680731"/>
          </a:xfrm>
        </p:grpSpPr>
        <p:sp>
          <p:nvSpPr>
            <p:cNvPr id="9" name="Freeform 6">
              <a:extLst>
                <a:ext uri="{FF2B5EF4-FFF2-40B4-BE49-F238E27FC236}">
                  <a16:creationId xmlns:a16="http://schemas.microsoft.com/office/drawing/2014/main" id="{90DA1657-B8B6-4463-8B28-885C24A57F0A}"/>
                </a:ext>
              </a:extLst>
            </p:cNvPr>
            <p:cNvSpPr/>
            <p:nvPr/>
          </p:nvSpPr>
          <p:spPr>
            <a:xfrm>
              <a:off x="0" y="0"/>
              <a:ext cx="6321961" cy="680731"/>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Rectangle 1">
            <a:extLst>
              <a:ext uri="{FF2B5EF4-FFF2-40B4-BE49-F238E27FC236}">
                <a16:creationId xmlns:a16="http://schemas.microsoft.com/office/drawing/2014/main" id="{01472E63-C9A2-42F9-AF4A-7AA3385C79FF}"/>
              </a:ext>
            </a:extLst>
          </p:cNvPr>
          <p:cNvSpPr>
            <a:spLocks noChangeArrowheads="1"/>
          </p:cNvSpPr>
          <p:nvPr/>
        </p:nvSpPr>
        <p:spPr bwMode="auto">
          <a:xfrm>
            <a:off x="1288869" y="2834555"/>
            <a:ext cx="148759" cy="17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marL="0" marR="0" lvl="0" indent="0" algn="l" defTabSz="609630" rtl="0" eaLnBrk="0" fontAlgn="base" latinLnBrk="0" hangingPunct="0">
              <a:lnSpc>
                <a:spcPct val="100000"/>
              </a:lnSpc>
              <a:spcBef>
                <a:spcPct val="0"/>
              </a:spcBef>
              <a:spcAft>
                <a:spcPct val="0"/>
              </a:spcAft>
              <a:buClrTx/>
              <a:buSzTx/>
              <a:buFontTx/>
              <a:buNone/>
              <a:tabLst/>
              <a:defRPr/>
            </a:pPr>
            <a:r>
              <a:rPr kumimoji="0" lang="en-GB" altLang="en-US" sz="733"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a:t>
            </a:r>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Shape 130">
            <a:extLst>
              <a:ext uri="{FF2B5EF4-FFF2-40B4-BE49-F238E27FC236}">
                <a16:creationId xmlns:a16="http://schemas.microsoft.com/office/drawing/2014/main" id="{9957FB56-8555-4F5A-8E58-0E6AE23343CF}"/>
              </a:ext>
            </a:extLst>
          </p:cNvPr>
          <p:cNvSpPr txBox="1">
            <a:spLocks/>
          </p:cNvSpPr>
          <p:nvPr/>
        </p:nvSpPr>
        <p:spPr>
          <a:xfrm>
            <a:off x="226142" y="132552"/>
            <a:ext cx="11965858" cy="471521"/>
          </a:xfrm>
          <a:prstGeom prst="rect">
            <a:avLst/>
          </a:prstGeom>
        </p:spPr>
        <p:txBody>
          <a:bodyPr wrap="square" lIns="0" tIns="0" rIns="0" bIns="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09630">
              <a:spcAft>
                <a:spcPct val="0"/>
              </a:spcAft>
              <a:buClr>
                <a:srgbClr val="000000"/>
              </a:buClr>
              <a:buSzPct val="46000"/>
              <a:defRPr/>
            </a:pPr>
            <a:r>
              <a:rPr lang="en-GB" altLang="en-US" sz="2650" b="1">
                <a:solidFill>
                  <a:prstClr val="white"/>
                </a:solidFill>
                <a:latin typeface="Calibri"/>
                <a:cs typeface="Calibri"/>
                <a:sym typeface="Arial" panose="020B0604020202020204" pitchFamily="34" charset="0"/>
              </a:rPr>
              <a:t>SEND Team</a:t>
            </a:r>
            <a:endParaRPr kumimoji="0" lang="en-GB" altLang="en-US" sz="2650" b="1" i="0" u="none" strike="noStrike" kern="1200" cap="none" spc="0" normalizeH="0" baseline="0" noProof="0">
              <a:ln>
                <a:noFill/>
              </a:ln>
              <a:solidFill>
                <a:prstClr val="white"/>
              </a:solidFill>
              <a:effectLst/>
              <a:uLnTx/>
              <a:uFillTx/>
              <a:latin typeface="Calibri"/>
              <a:ea typeface="+mj-ea"/>
              <a:cs typeface="Calibri"/>
              <a:sym typeface="Arial" panose="020B0604020202020204" pitchFamily="34" charset="0"/>
            </a:endParaRPr>
          </a:p>
        </p:txBody>
      </p:sp>
      <p:sp>
        <p:nvSpPr>
          <p:cNvPr id="2" name="Freeform 6">
            <a:extLst>
              <a:ext uri="{FF2B5EF4-FFF2-40B4-BE49-F238E27FC236}">
                <a16:creationId xmlns:a16="http://schemas.microsoft.com/office/drawing/2014/main" id="{845EAFEF-E8A3-C1EA-B6CB-269E443D15ED}"/>
              </a:ext>
            </a:extLst>
          </p:cNvPr>
          <p:cNvSpPr/>
          <p:nvPr/>
        </p:nvSpPr>
        <p:spPr>
          <a:xfrm>
            <a:off x="0" y="6248399"/>
            <a:ext cx="12192000" cy="650183"/>
          </a:xfrm>
          <a:custGeom>
            <a:avLst/>
            <a:gdLst/>
            <a:ahLst/>
            <a:cxnLst/>
            <a:rect l="l" t="t" r="r" b="b"/>
            <a:pathLst>
              <a:path w="6321961" h="680731">
                <a:moveTo>
                  <a:pt x="0" y="0"/>
                </a:moveTo>
                <a:lnTo>
                  <a:pt x="6321961" y="0"/>
                </a:lnTo>
                <a:lnTo>
                  <a:pt x="6321961" y="680731"/>
                </a:lnTo>
                <a:lnTo>
                  <a:pt x="0" y="680731"/>
                </a:lnTo>
                <a:close/>
              </a:path>
            </a:pathLst>
          </a:custGeom>
          <a:solidFill>
            <a:srgbClr val="13538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7">
            <a:extLst>
              <a:ext uri="{FF2B5EF4-FFF2-40B4-BE49-F238E27FC236}">
                <a16:creationId xmlns:a16="http://schemas.microsoft.com/office/drawing/2014/main" id="{59735283-E721-268F-E850-E01AC518F1A7}"/>
              </a:ext>
            </a:extLst>
          </p:cNvPr>
          <p:cNvPicPr>
            <a:picLocks noChangeAspect="1"/>
          </p:cNvPicPr>
          <p:nvPr/>
        </p:nvPicPr>
        <p:blipFill>
          <a:blip r:embed="rId3"/>
          <a:srcRect/>
          <a:stretch>
            <a:fillRect/>
          </a:stretch>
        </p:blipFill>
        <p:spPr>
          <a:xfrm>
            <a:off x="10616168" y="6307747"/>
            <a:ext cx="1221187" cy="473485"/>
          </a:xfrm>
          <a:prstGeom prst="rect">
            <a:avLst/>
          </a:prstGeom>
        </p:spPr>
      </p:pic>
      <p:pic>
        <p:nvPicPr>
          <p:cNvPr id="12" name="Picture 11" descr="A screenshot of a computer screen&#10;&#10;Description automatically generated">
            <a:extLst>
              <a:ext uri="{FF2B5EF4-FFF2-40B4-BE49-F238E27FC236}">
                <a16:creationId xmlns:a16="http://schemas.microsoft.com/office/drawing/2014/main" id="{6727D76E-857B-1536-D27A-6B2408F147C8}"/>
              </a:ext>
            </a:extLst>
          </p:cNvPr>
          <p:cNvPicPr>
            <a:picLocks noChangeAspect="1"/>
          </p:cNvPicPr>
          <p:nvPr/>
        </p:nvPicPr>
        <p:blipFill>
          <a:blip r:embed="rId4"/>
          <a:stretch>
            <a:fillRect/>
          </a:stretch>
        </p:blipFill>
        <p:spPr>
          <a:xfrm>
            <a:off x="4451476" y="1305187"/>
            <a:ext cx="7394835" cy="4245428"/>
          </a:xfrm>
          <a:prstGeom prst="rect">
            <a:avLst/>
          </a:prstGeom>
        </p:spPr>
      </p:pic>
      <p:sp>
        <p:nvSpPr>
          <p:cNvPr id="13" name="TextBox 12">
            <a:extLst>
              <a:ext uri="{FF2B5EF4-FFF2-40B4-BE49-F238E27FC236}">
                <a16:creationId xmlns:a16="http://schemas.microsoft.com/office/drawing/2014/main" id="{9995F705-2A00-2D87-CD95-F9C44547A943}"/>
              </a:ext>
            </a:extLst>
          </p:cNvPr>
          <p:cNvSpPr txBox="1"/>
          <p:nvPr/>
        </p:nvSpPr>
        <p:spPr>
          <a:xfrm>
            <a:off x="350547" y="1390181"/>
            <a:ext cx="2841104"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One part of SEND Service</a:t>
            </a:r>
          </a:p>
          <a:p>
            <a:endParaRPr lang="en-US">
              <a:cs typeface="Calibri"/>
            </a:endParaRPr>
          </a:p>
          <a:p>
            <a:r>
              <a:rPr lang="en-US" b="1">
                <a:cs typeface="Calibri"/>
              </a:rPr>
              <a:t>Statutory function:</a:t>
            </a:r>
          </a:p>
          <a:p>
            <a:endParaRPr lang="en-US">
              <a:cs typeface="Calibri"/>
            </a:endParaRPr>
          </a:p>
          <a:p>
            <a:r>
              <a:rPr lang="en-US">
                <a:cs typeface="Calibri"/>
              </a:rPr>
              <a:t>Decisions to assess</a:t>
            </a:r>
          </a:p>
          <a:p>
            <a:r>
              <a:rPr lang="en-US">
                <a:cs typeface="Calibri"/>
              </a:rPr>
              <a:t>Decisions to issue</a:t>
            </a:r>
          </a:p>
          <a:p>
            <a:r>
              <a:rPr lang="en-US">
                <a:cs typeface="Calibri"/>
              </a:rPr>
              <a:t>Annual reviews </a:t>
            </a:r>
          </a:p>
          <a:p>
            <a:endParaRPr lang="en-US">
              <a:cs typeface="Calibri"/>
            </a:endParaRPr>
          </a:p>
          <a:p>
            <a:r>
              <a:rPr lang="en-US">
                <a:cs typeface="Calibri"/>
              </a:rPr>
              <a:t>Increasing demand year on year </a:t>
            </a:r>
          </a:p>
          <a:p>
            <a:endParaRPr lang="en-US">
              <a:cs typeface="Calibri"/>
            </a:endParaRPr>
          </a:p>
          <a:p>
            <a:r>
              <a:rPr lang="en-US">
                <a:cs typeface="Calibri"/>
              </a:rPr>
              <a:t>Over 2090 EHCPs </a:t>
            </a:r>
          </a:p>
          <a:p>
            <a:endParaRPr lang="en-US">
              <a:cs typeface="Calibri"/>
            </a:endParaRPr>
          </a:p>
          <a:p>
            <a:r>
              <a:rPr lang="en-US">
                <a:cs typeface="Calibri"/>
              </a:rPr>
              <a:t>EHCNA requests (see next slide)</a:t>
            </a:r>
          </a:p>
        </p:txBody>
      </p:sp>
    </p:spTree>
    <p:extLst>
      <p:ext uri="{BB962C8B-B14F-4D97-AF65-F5344CB8AC3E}">
        <p14:creationId xmlns:p14="http://schemas.microsoft.com/office/powerpoint/2010/main" val="180883417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1705</Words>
  <Application>Microsoft Office PowerPoint</Application>
  <PresentationFormat>Widescreen</PresentationFormat>
  <Paragraphs>232</Paragraphs>
  <Slides>21</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Aptos</vt:lpstr>
      <vt:lpstr>Aptos Display</vt:lpstr>
      <vt:lpstr>Aptos Narrow</vt:lpstr>
      <vt:lpstr>Arial</vt:lpstr>
      <vt:lpstr>Calibri</vt:lpstr>
      <vt:lpstr>Calibri Light</vt:lpstr>
      <vt:lpstr>Segoe UI</vt:lpstr>
      <vt:lpstr>Tahoma</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ECHNA Capita Portal</vt:lpstr>
      <vt:lpstr>Benefits of the Capita Portal</vt:lpstr>
      <vt:lpstr>What will the Portal Look Like?</vt:lpstr>
      <vt:lpstr>What does this mean for SENCO’s?</vt:lpstr>
      <vt:lpstr>EHCP Multi Agency Audit Activity</vt:lpstr>
      <vt:lpstr>Audit Findings</vt:lpstr>
      <vt:lpstr>Recommendations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Wilding</dc:creator>
  <cp:lastModifiedBy>Helen Jackson-Brench</cp:lastModifiedBy>
  <cp:revision>1</cp:revision>
  <dcterms:created xsi:type="dcterms:W3CDTF">2024-04-29T15:03:42Z</dcterms:created>
  <dcterms:modified xsi:type="dcterms:W3CDTF">2024-07-08T11:05:54Z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28a9a6-133a-4796-ad7d-6b90f7583680_Enabled">
    <vt:lpwstr>true</vt:lpwstr>
  </property>
  <property fmtid="{D5CDD505-2E9C-101B-9397-08002B2CF9AE}" pid="3" name="MSIP_Label_2b28a9a6-133a-4796-ad7d-6b90f7583680_SetDate">
    <vt:lpwstr>2024-04-29T15:43:40Z</vt:lpwstr>
  </property>
  <property fmtid="{D5CDD505-2E9C-101B-9397-08002B2CF9AE}" pid="4" name="MSIP_Label_2b28a9a6-133a-4796-ad7d-6b90f7583680_Method">
    <vt:lpwstr>Standard</vt:lpwstr>
  </property>
  <property fmtid="{D5CDD505-2E9C-101B-9397-08002B2CF9AE}" pid="5" name="MSIP_Label_2b28a9a6-133a-4796-ad7d-6b90f7583680_Name">
    <vt:lpwstr>Private</vt:lpwstr>
  </property>
  <property fmtid="{D5CDD505-2E9C-101B-9397-08002B2CF9AE}" pid="6" name="MSIP_Label_2b28a9a6-133a-4796-ad7d-6b90f7583680_SiteId">
    <vt:lpwstr>996ee15c-0b3e-4a6f-8e65-120a9a51821a</vt:lpwstr>
  </property>
  <property fmtid="{D5CDD505-2E9C-101B-9397-08002B2CF9AE}" pid="7" name="MSIP_Label_2b28a9a6-133a-4796-ad7d-6b90f7583680_ActionId">
    <vt:lpwstr>5c79ebe2-a167-43fc-81ae-5032914632b2</vt:lpwstr>
  </property>
  <property fmtid="{D5CDD505-2E9C-101B-9397-08002B2CF9AE}" pid="8" name="MSIP_Label_2b28a9a6-133a-4796-ad7d-6b90f7583680_ContentBits">
    <vt:lpwstr>2</vt:lpwstr>
  </property>
  <property fmtid="{D5CDD505-2E9C-101B-9397-08002B2CF9AE}" pid="9" name="ClassificationContentMarkingFooterLocations">
    <vt:lpwstr>1_Office Theme:8</vt:lpwstr>
  </property>
  <property fmtid="{D5CDD505-2E9C-101B-9397-08002B2CF9AE}" pid="10" name="ClassificationContentMarkingFooterText">
    <vt:lpwstr>Private: Information that contains a small amount of sensitive data which is essential to communicate with an individual but doesn’t require to be sent via secure methods.</vt:lpwstr>
  </property>
</Properties>
</file>