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57" r:id="rId6"/>
    <p:sldId id="263" r:id="rId7"/>
    <p:sldId id="258" r:id="rId8"/>
    <p:sldId id="259" r:id="rId9"/>
    <p:sldId id="261" r:id="rId10"/>
    <p:sldId id="260" r:id="rId11"/>
    <p:sldId id="262"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6F8D7B-BB00-4D78-98C6-0C4AA98CC065}" v="168" dt="2024-09-17T15:15:25.7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806" autoAdjust="0"/>
  </p:normalViewPr>
  <p:slideViewPr>
    <p:cSldViewPr snapToGrid="0">
      <p:cViewPr varScale="1">
        <p:scale>
          <a:sx n="60" d="100"/>
          <a:sy n="60" d="100"/>
        </p:scale>
        <p:origin x="90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3" Type="http://schemas.openxmlformats.org/officeDocument/2006/relationships/image" Target="../media/image12.svg"/><Relationship Id="rId7" Type="http://schemas.openxmlformats.org/officeDocument/2006/relationships/image" Target="../media/image16.svg"/><Relationship Id="rId12" Type="http://schemas.openxmlformats.org/officeDocument/2006/relationships/image" Target="../media/image21.png"/><Relationship Id="rId2" Type="http://schemas.openxmlformats.org/officeDocument/2006/relationships/image" Target="../media/image11.png"/><Relationship Id="rId1" Type="http://schemas.openxmlformats.org/officeDocument/2006/relationships/hyperlink" Target="mailto:energyteam@wokingham.gov.uk" TargetMode="External"/><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svg"/></Relationships>
</file>

<file path=ppt/diagrams/_rels/data4.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ata5.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22.svg"/><Relationship Id="rId3" Type="http://schemas.openxmlformats.org/officeDocument/2006/relationships/hyperlink" Target="mailto:energyteam@wokingham.gov.uk" TargetMode="External"/><Relationship Id="rId7" Type="http://schemas.openxmlformats.org/officeDocument/2006/relationships/image" Target="../media/image16.svg"/><Relationship Id="rId12" Type="http://schemas.openxmlformats.org/officeDocument/2006/relationships/image" Target="../media/image21.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5.png"/><Relationship Id="rId11" Type="http://schemas.openxmlformats.org/officeDocument/2006/relationships/image" Target="../media/image20.svg"/><Relationship Id="rId5" Type="http://schemas.openxmlformats.org/officeDocument/2006/relationships/image" Target="../media/image14.sv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svg"/></Relationships>
</file>

<file path=ppt/diagrams/_rels/drawing4.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image" Target="../media/image24.svg"/><Relationship Id="rId1" Type="http://schemas.openxmlformats.org/officeDocument/2006/relationships/image" Target="../media/image23.png"/><Relationship Id="rId6" Type="http://schemas.openxmlformats.org/officeDocument/2006/relationships/image" Target="../media/image28.svg"/><Relationship Id="rId5" Type="http://schemas.openxmlformats.org/officeDocument/2006/relationships/image" Target="../media/image27.png"/><Relationship Id="rId4" Type="http://schemas.openxmlformats.org/officeDocument/2006/relationships/image" Target="../media/image2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image" Target="../media/image32.svg"/><Relationship Id="rId1" Type="http://schemas.openxmlformats.org/officeDocument/2006/relationships/image" Target="../media/image31.png"/><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7123C8-587C-4F85-A814-6C2AD5C9D262}"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6CC2722F-4944-4EB9-B6DD-9F550C12C381}">
      <dgm:prSet/>
      <dgm:spPr/>
      <dgm:t>
        <a:bodyPr/>
        <a:lstStyle/>
        <a:p>
          <a:r>
            <a:rPr lang="en-GB" dirty="0"/>
            <a:t>Framework:</a:t>
          </a:r>
        </a:p>
        <a:p>
          <a:r>
            <a:rPr lang="en-GB" b="1" dirty="0"/>
            <a:t>CCS </a:t>
          </a:r>
          <a:r>
            <a:rPr lang="en-GB" b="1" dirty="0">
              <a:sym typeface="Wingdings" panose="05000000000000000000" pitchFamily="2" charset="2"/>
            </a:rPr>
            <a:t></a:t>
          </a:r>
          <a:r>
            <a:rPr lang="en-GB" b="1" dirty="0"/>
            <a:t> LASER</a:t>
          </a:r>
          <a:endParaRPr lang="en-US" dirty="0"/>
        </a:p>
      </dgm:t>
    </dgm:pt>
    <dgm:pt modelId="{3F68B4B5-D677-4163-9AB8-81803E71A64B}" type="parTrans" cxnId="{6C11B85E-6030-41BF-86DA-66A1D5BC00BA}">
      <dgm:prSet/>
      <dgm:spPr/>
      <dgm:t>
        <a:bodyPr/>
        <a:lstStyle/>
        <a:p>
          <a:endParaRPr lang="en-US"/>
        </a:p>
      </dgm:t>
    </dgm:pt>
    <dgm:pt modelId="{F838295B-40E8-4C5E-BEE1-728652E961DD}" type="sibTrans" cxnId="{6C11B85E-6030-41BF-86DA-66A1D5BC00BA}">
      <dgm:prSet/>
      <dgm:spPr/>
      <dgm:t>
        <a:bodyPr/>
        <a:lstStyle/>
        <a:p>
          <a:endParaRPr lang="en-US"/>
        </a:p>
      </dgm:t>
    </dgm:pt>
    <dgm:pt modelId="{8A2903C3-FA0E-484C-BA37-6D5FD4AC76BB}">
      <dgm:prSet/>
      <dgm:spPr/>
      <dgm:t>
        <a:bodyPr/>
        <a:lstStyle/>
        <a:p>
          <a:r>
            <a:rPr lang="en-GB" dirty="0"/>
            <a:t>Electricity:</a:t>
          </a:r>
        </a:p>
        <a:p>
          <a:r>
            <a:rPr lang="en-GB" b="1" dirty="0"/>
            <a:t>EDF </a:t>
          </a:r>
          <a:r>
            <a:rPr lang="en-GB" b="1" dirty="0">
              <a:sym typeface="Wingdings" panose="05000000000000000000" pitchFamily="2" charset="2"/>
            </a:rPr>
            <a:t></a:t>
          </a:r>
          <a:r>
            <a:rPr lang="en-GB" b="1" dirty="0"/>
            <a:t> NPOWER (NPO)</a:t>
          </a:r>
          <a:endParaRPr lang="en-US" dirty="0"/>
        </a:p>
      </dgm:t>
    </dgm:pt>
    <dgm:pt modelId="{96F13EA0-1359-449C-B5C0-2CE586534021}" type="parTrans" cxnId="{CC5ECA3E-624C-4917-846F-6E9A88D2D14F}">
      <dgm:prSet/>
      <dgm:spPr/>
      <dgm:t>
        <a:bodyPr/>
        <a:lstStyle/>
        <a:p>
          <a:endParaRPr lang="en-US"/>
        </a:p>
      </dgm:t>
    </dgm:pt>
    <dgm:pt modelId="{0A5CAEA3-74C9-4538-93AC-D028974AE0CC}" type="sibTrans" cxnId="{CC5ECA3E-624C-4917-846F-6E9A88D2D14F}">
      <dgm:prSet/>
      <dgm:spPr/>
      <dgm:t>
        <a:bodyPr/>
        <a:lstStyle/>
        <a:p>
          <a:endParaRPr lang="en-US"/>
        </a:p>
      </dgm:t>
    </dgm:pt>
    <dgm:pt modelId="{FFDE3627-3DC2-4B3F-BF19-6F5DB790546D}">
      <dgm:prSet/>
      <dgm:spPr/>
      <dgm:t>
        <a:bodyPr/>
        <a:lstStyle/>
        <a:p>
          <a:r>
            <a:rPr lang="en-GB"/>
            <a:t>Handful of EDF accounts have yet to transfer due to different contracts, historical balance clearing etc. We are working to resolve this ASAP</a:t>
          </a:r>
          <a:endParaRPr lang="en-US"/>
        </a:p>
      </dgm:t>
    </dgm:pt>
    <dgm:pt modelId="{D34E0BC5-E9BF-4BD0-96EF-071BF13427E2}" type="parTrans" cxnId="{90028F83-C898-4694-AB4A-A49719782FD0}">
      <dgm:prSet/>
      <dgm:spPr/>
      <dgm:t>
        <a:bodyPr/>
        <a:lstStyle/>
        <a:p>
          <a:endParaRPr lang="en-US"/>
        </a:p>
      </dgm:t>
    </dgm:pt>
    <dgm:pt modelId="{4E1384A3-0EE2-4C42-8E40-34F719BF2D42}" type="sibTrans" cxnId="{90028F83-C898-4694-AB4A-A49719782FD0}">
      <dgm:prSet/>
      <dgm:spPr/>
      <dgm:t>
        <a:bodyPr/>
        <a:lstStyle/>
        <a:p>
          <a:endParaRPr lang="en-US"/>
        </a:p>
      </dgm:t>
    </dgm:pt>
    <dgm:pt modelId="{3D0665C2-389C-477A-924D-D12DB72FCCB0}">
      <dgm:prSet/>
      <dgm:spPr/>
      <dgm:t>
        <a:bodyPr/>
        <a:lstStyle/>
        <a:p>
          <a:r>
            <a:rPr lang="en-GB"/>
            <a:t>NPO PDF SharePoint issue resolved</a:t>
          </a:r>
          <a:endParaRPr lang="en-US"/>
        </a:p>
      </dgm:t>
    </dgm:pt>
    <dgm:pt modelId="{A5E6F6D8-E774-4759-B4EE-B62229869D5E}" type="parTrans" cxnId="{5DDB11AF-4415-4C99-8ED5-5A6895E91C04}">
      <dgm:prSet/>
      <dgm:spPr/>
      <dgm:t>
        <a:bodyPr/>
        <a:lstStyle/>
        <a:p>
          <a:endParaRPr lang="en-US"/>
        </a:p>
      </dgm:t>
    </dgm:pt>
    <dgm:pt modelId="{CF9BD115-3D3D-464C-BFBC-F92AA8D2E830}" type="sibTrans" cxnId="{5DDB11AF-4415-4C99-8ED5-5A6895E91C04}">
      <dgm:prSet/>
      <dgm:spPr/>
      <dgm:t>
        <a:bodyPr/>
        <a:lstStyle/>
        <a:p>
          <a:endParaRPr lang="en-US"/>
        </a:p>
      </dgm:t>
    </dgm:pt>
    <dgm:pt modelId="{C426337E-C813-4500-B530-D4FB6513B0E9}">
      <dgm:prSet/>
      <dgm:spPr/>
      <dgm:t>
        <a:bodyPr/>
        <a:lstStyle/>
        <a:p>
          <a:r>
            <a:rPr lang="en-GB" dirty="0"/>
            <a:t>Gas:</a:t>
          </a:r>
        </a:p>
        <a:p>
          <a:r>
            <a:rPr lang="en-GB" dirty="0"/>
            <a:t>Remaining with </a:t>
          </a:r>
          <a:r>
            <a:rPr lang="en-GB" b="1" dirty="0"/>
            <a:t>TOTAL (TGP)</a:t>
          </a:r>
          <a:endParaRPr lang="en-US" dirty="0"/>
        </a:p>
      </dgm:t>
    </dgm:pt>
    <dgm:pt modelId="{BE088291-175D-4177-BBCB-1714AC78D84C}" type="parTrans" cxnId="{284CB977-4B17-4BE0-A84F-6F74BB321269}">
      <dgm:prSet/>
      <dgm:spPr/>
      <dgm:t>
        <a:bodyPr/>
        <a:lstStyle/>
        <a:p>
          <a:endParaRPr lang="en-US"/>
        </a:p>
      </dgm:t>
    </dgm:pt>
    <dgm:pt modelId="{C7BF87DC-2E9F-42B6-A2DB-C3063363FE77}" type="sibTrans" cxnId="{284CB977-4B17-4BE0-A84F-6F74BB321269}">
      <dgm:prSet/>
      <dgm:spPr/>
      <dgm:t>
        <a:bodyPr/>
        <a:lstStyle/>
        <a:p>
          <a:endParaRPr lang="en-US"/>
        </a:p>
      </dgm:t>
    </dgm:pt>
    <dgm:pt modelId="{9EB12203-61B8-41E5-9F60-7D48B34F1957}">
      <dgm:prSet/>
      <dgm:spPr/>
      <dgm:t>
        <a:bodyPr/>
        <a:lstStyle/>
        <a:p>
          <a:r>
            <a:rPr lang="en-GB" dirty="0"/>
            <a:t>Water:</a:t>
          </a:r>
        </a:p>
        <a:p>
          <a:r>
            <a:rPr lang="en-GB" dirty="0"/>
            <a:t>Remaining with </a:t>
          </a:r>
          <a:r>
            <a:rPr lang="en-GB" b="1" dirty="0"/>
            <a:t>First Business Water (FBW)</a:t>
          </a:r>
          <a:endParaRPr lang="en-US" dirty="0"/>
        </a:p>
      </dgm:t>
    </dgm:pt>
    <dgm:pt modelId="{9AE50DC7-ED8C-4309-B4C7-4F93D45BE3CC}" type="parTrans" cxnId="{E664330F-96CE-4DC8-8B75-BC08EB0A2137}">
      <dgm:prSet/>
      <dgm:spPr/>
      <dgm:t>
        <a:bodyPr/>
        <a:lstStyle/>
        <a:p>
          <a:endParaRPr lang="en-US"/>
        </a:p>
      </dgm:t>
    </dgm:pt>
    <dgm:pt modelId="{AAE11299-995D-40B2-9621-6488FF22A1AA}" type="sibTrans" cxnId="{E664330F-96CE-4DC8-8B75-BC08EB0A2137}">
      <dgm:prSet/>
      <dgm:spPr/>
      <dgm:t>
        <a:bodyPr/>
        <a:lstStyle/>
        <a:p>
          <a:endParaRPr lang="en-US"/>
        </a:p>
      </dgm:t>
    </dgm:pt>
    <dgm:pt modelId="{4E74A981-FAC0-4B31-B295-3E38A3C48C77}" type="pres">
      <dgm:prSet presAssocID="{637123C8-587C-4F85-A814-6C2AD5C9D262}" presName="hierChild1" presStyleCnt="0">
        <dgm:presLayoutVars>
          <dgm:chPref val="1"/>
          <dgm:dir/>
          <dgm:animOne val="branch"/>
          <dgm:animLvl val="lvl"/>
          <dgm:resizeHandles/>
        </dgm:presLayoutVars>
      </dgm:prSet>
      <dgm:spPr/>
    </dgm:pt>
    <dgm:pt modelId="{65774467-1401-4340-89C9-1E40C5FBC1EA}" type="pres">
      <dgm:prSet presAssocID="{6CC2722F-4944-4EB9-B6DD-9F550C12C381}" presName="hierRoot1" presStyleCnt="0"/>
      <dgm:spPr/>
    </dgm:pt>
    <dgm:pt modelId="{1D798F91-81E9-495A-9CBA-F0FC23CC4FCF}" type="pres">
      <dgm:prSet presAssocID="{6CC2722F-4944-4EB9-B6DD-9F550C12C381}" presName="composite" presStyleCnt="0"/>
      <dgm:spPr/>
    </dgm:pt>
    <dgm:pt modelId="{842D5F09-F74D-4495-878C-CC69C6E477FA}" type="pres">
      <dgm:prSet presAssocID="{6CC2722F-4944-4EB9-B6DD-9F550C12C381}" presName="background" presStyleLbl="node0" presStyleIdx="0" presStyleCnt="4"/>
      <dgm:spPr/>
    </dgm:pt>
    <dgm:pt modelId="{A00339C0-7B06-45E3-822A-B92695D8AF31}" type="pres">
      <dgm:prSet presAssocID="{6CC2722F-4944-4EB9-B6DD-9F550C12C381}" presName="text" presStyleLbl="fgAcc0" presStyleIdx="0" presStyleCnt="4" custLinFactNeighborX="-490" custLinFactNeighborY="-1543">
        <dgm:presLayoutVars>
          <dgm:chPref val="3"/>
        </dgm:presLayoutVars>
      </dgm:prSet>
      <dgm:spPr/>
    </dgm:pt>
    <dgm:pt modelId="{51D0E5F0-40C9-4C8C-A19F-51E140CEE89B}" type="pres">
      <dgm:prSet presAssocID="{6CC2722F-4944-4EB9-B6DD-9F550C12C381}" presName="hierChild2" presStyleCnt="0"/>
      <dgm:spPr/>
    </dgm:pt>
    <dgm:pt modelId="{21C658CD-E677-41CC-A576-8A25DB796828}" type="pres">
      <dgm:prSet presAssocID="{8A2903C3-FA0E-484C-BA37-6D5FD4AC76BB}" presName="hierRoot1" presStyleCnt="0"/>
      <dgm:spPr/>
    </dgm:pt>
    <dgm:pt modelId="{1D2E3E84-E373-45CC-BA68-77849BFE2365}" type="pres">
      <dgm:prSet presAssocID="{8A2903C3-FA0E-484C-BA37-6D5FD4AC76BB}" presName="composite" presStyleCnt="0"/>
      <dgm:spPr/>
    </dgm:pt>
    <dgm:pt modelId="{D490E559-D463-4AD2-B6E6-2AB410C5B201}" type="pres">
      <dgm:prSet presAssocID="{8A2903C3-FA0E-484C-BA37-6D5FD4AC76BB}" presName="background" presStyleLbl="node0" presStyleIdx="1" presStyleCnt="4"/>
      <dgm:spPr/>
    </dgm:pt>
    <dgm:pt modelId="{22BC912A-EF89-457C-B595-0C63D8BBE569}" type="pres">
      <dgm:prSet presAssocID="{8A2903C3-FA0E-484C-BA37-6D5FD4AC76BB}" presName="text" presStyleLbl="fgAcc0" presStyleIdx="1" presStyleCnt="4">
        <dgm:presLayoutVars>
          <dgm:chPref val="3"/>
        </dgm:presLayoutVars>
      </dgm:prSet>
      <dgm:spPr/>
    </dgm:pt>
    <dgm:pt modelId="{245881A9-67A6-4039-AECB-418272181ABD}" type="pres">
      <dgm:prSet presAssocID="{8A2903C3-FA0E-484C-BA37-6D5FD4AC76BB}" presName="hierChild2" presStyleCnt="0"/>
      <dgm:spPr/>
    </dgm:pt>
    <dgm:pt modelId="{A91F6A9F-243C-49F4-9CBB-3CA6CB2C5B56}" type="pres">
      <dgm:prSet presAssocID="{D34E0BC5-E9BF-4BD0-96EF-071BF13427E2}" presName="Name10" presStyleLbl="parChTrans1D2" presStyleIdx="0" presStyleCnt="2"/>
      <dgm:spPr/>
    </dgm:pt>
    <dgm:pt modelId="{EDE87383-BC87-4F2D-928B-480D79DBF91B}" type="pres">
      <dgm:prSet presAssocID="{FFDE3627-3DC2-4B3F-BF19-6F5DB790546D}" presName="hierRoot2" presStyleCnt="0"/>
      <dgm:spPr/>
    </dgm:pt>
    <dgm:pt modelId="{52DE14AF-4299-4A22-8E12-EB4744748DD4}" type="pres">
      <dgm:prSet presAssocID="{FFDE3627-3DC2-4B3F-BF19-6F5DB790546D}" presName="composite2" presStyleCnt="0"/>
      <dgm:spPr/>
    </dgm:pt>
    <dgm:pt modelId="{7C471FCD-A9C9-4437-AC55-1BE9B49DA4C2}" type="pres">
      <dgm:prSet presAssocID="{FFDE3627-3DC2-4B3F-BF19-6F5DB790546D}" presName="background2" presStyleLbl="node2" presStyleIdx="0" presStyleCnt="2"/>
      <dgm:spPr/>
    </dgm:pt>
    <dgm:pt modelId="{53158D41-6646-4D1E-803D-8281E5CF95AA}" type="pres">
      <dgm:prSet presAssocID="{FFDE3627-3DC2-4B3F-BF19-6F5DB790546D}" presName="text2" presStyleLbl="fgAcc2" presStyleIdx="0" presStyleCnt="2">
        <dgm:presLayoutVars>
          <dgm:chPref val="3"/>
        </dgm:presLayoutVars>
      </dgm:prSet>
      <dgm:spPr/>
    </dgm:pt>
    <dgm:pt modelId="{F46EA064-45C4-4D96-88A7-CC1D6244DD74}" type="pres">
      <dgm:prSet presAssocID="{FFDE3627-3DC2-4B3F-BF19-6F5DB790546D}" presName="hierChild3" presStyleCnt="0"/>
      <dgm:spPr/>
    </dgm:pt>
    <dgm:pt modelId="{43ADCE5A-E732-4458-9BCB-5DF1A0281C51}" type="pres">
      <dgm:prSet presAssocID="{A5E6F6D8-E774-4759-B4EE-B62229869D5E}" presName="Name10" presStyleLbl="parChTrans1D2" presStyleIdx="1" presStyleCnt="2"/>
      <dgm:spPr/>
    </dgm:pt>
    <dgm:pt modelId="{723BBCB8-200D-4404-A1F6-ED588C250566}" type="pres">
      <dgm:prSet presAssocID="{3D0665C2-389C-477A-924D-D12DB72FCCB0}" presName="hierRoot2" presStyleCnt="0"/>
      <dgm:spPr/>
    </dgm:pt>
    <dgm:pt modelId="{5C53D9F7-B498-43A6-BC93-C29D0378C3B9}" type="pres">
      <dgm:prSet presAssocID="{3D0665C2-389C-477A-924D-D12DB72FCCB0}" presName="composite2" presStyleCnt="0"/>
      <dgm:spPr/>
    </dgm:pt>
    <dgm:pt modelId="{5B95D122-FBDC-4543-A9EF-5DF6B9B1FB15}" type="pres">
      <dgm:prSet presAssocID="{3D0665C2-389C-477A-924D-D12DB72FCCB0}" presName="background2" presStyleLbl="node2" presStyleIdx="1" presStyleCnt="2"/>
      <dgm:spPr/>
    </dgm:pt>
    <dgm:pt modelId="{FEB3C48E-A865-4E26-8111-FDACB2BC74C8}" type="pres">
      <dgm:prSet presAssocID="{3D0665C2-389C-477A-924D-D12DB72FCCB0}" presName="text2" presStyleLbl="fgAcc2" presStyleIdx="1" presStyleCnt="2">
        <dgm:presLayoutVars>
          <dgm:chPref val="3"/>
        </dgm:presLayoutVars>
      </dgm:prSet>
      <dgm:spPr/>
    </dgm:pt>
    <dgm:pt modelId="{DBD0294D-9024-458B-A570-65C46CD68BD1}" type="pres">
      <dgm:prSet presAssocID="{3D0665C2-389C-477A-924D-D12DB72FCCB0}" presName="hierChild3" presStyleCnt="0"/>
      <dgm:spPr/>
    </dgm:pt>
    <dgm:pt modelId="{A6E1AC2B-869D-40E8-9EE0-E7924E430CEE}" type="pres">
      <dgm:prSet presAssocID="{C426337E-C813-4500-B530-D4FB6513B0E9}" presName="hierRoot1" presStyleCnt="0"/>
      <dgm:spPr/>
    </dgm:pt>
    <dgm:pt modelId="{5384B281-790B-4ECA-936E-BE4856B37F60}" type="pres">
      <dgm:prSet presAssocID="{C426337E-C813-4500-B530-D4FB6513B0E9}" presName="composite" presStyleCnt="0"/>
      <dgm:spPr/>
    </dgm:pt>
    <dgm:pt modelId="{414076B5-E0A2-4C91-9EA8-6D981770F337}" type="pres">
      <dgm:prSet presAssocID="{C426337E-C813-4500-B530-D4FB6513B0E9}" presName="background" presStyleLbl="node0" presStyleIdx="2" presStyleCnt="4"/>
      <dgm:spPr/>
    </dgm:pt>
    <dgm:pt modelId="{4F3E77F3-6168-4102-9008-A443367A5EB2}" type="pres">
      <dgm:prSet presAssocID="{C426337E-C813-4500-B530-D4FB6513B0E9}" presName="text" presStyleLbl="fgAcc0" presStyleIdx="2" presStyleCnt="4">
        <dgm:presLayoutVars>
          <dgm:chPref val="3"/>
        </dgm:presLayoutVars>
      </dgm:prSet>
      <dgm:spPr/>
    </dgm:pt>
    <dgm:pt modelId="{8997DEB8-7293-427B-80D4-50A4C05B8238}" type="pres">
      <dgm:prSet presAssocID="{C426337E-C813-4500-B530-D4FB6513B0E9}" presName="hierChild2" presStyleCnt="0"/>
      <dgm:spPr/>
    </dgm:pt>
    <dgm:pt modelId="{11A3DAFA-46AA-48F0-801E-82027280218E}" type="pres">
      <dgm:prSet presAssocID="{9EB12203-61B8-41E5-9F60-7D48B34F1957}" presName="hierRoot1" presStyleCnt="0"/>
      <dgm:spPr/>
    </dgm:pt>
    <dgm:pt modelId="{2431A6B3-B399-421F-BE0D-BE6EE81DD283}" type="pres">
      <dgm:prSet presAssocID="{9EB12203-61B8-41E5-9F60-7D48B34F1957}" presName="composite" presStyleCnt="0"/>
      <dgm:spPr/>
    </dgm:pt>
    <dgm:pt modelId="{10DF6D68-5BED-49A3-99B6-C5CA6AABAF6E}" type="pres">
      <dgm:prSet presAssocID="{9EB12203-61B8-41E5-9F60-7D48B34F1957}" presName="background" presStyleLbl="node0" presStyleIdx="3" presStyleCnt="4"/>
      <dgm:spPr/>
    </dgm:pt>
    <dgm:pt modelId="{CE111504-A7E1-4B6E-AA4A-16868596FBC6}" type="pres">
      <dgm:prSet presAssocID="{9EB12203-61B8-41E5-9F60-7D48B34F1957}" presName="text" presStyleLbl="fgAcc0" presStyleIdx="3" presStyleCnt="4">
        <dgm:presLayoutVars>
          <dgm:chPref val="3"/>
        </dgm:presLayoutVars>
      </dgm:prSet>
      <dgm:spPr/>
    </dgm:pt>
    <dgm:pt modelId="{A7376D51-492A-47C1-A9B5-165479F516B1}" type="pres">
      <dgm:prSet presAssocID="{9EB12203-61B8-41E5-9F60-7D48B34F1957}" presName="hierChild2" presStyleCnt="0"/>
      <dgm:spPr/>
    </dgm:pt>
  </dgm:ptLst>
  <dgm:cxnLst>
    <dgm:cxn modelId="{E664330F-96CE-4DC8-8B75-BC08EB0A2137}" srcId="{637123C8-587C-4F85-A814-6C2AD5C9D262}" destId="{9EB12203-61B8-41E5-9F60-7D48B34F1957}" srcOrd="3" destOrd="0" parTransId="{9AE50DC7-ED8C-4309-B4C7-4F93D45BE3CC}" sibTransId="{AAE11299-995D-40B2-9621-6488FF22A1AA}"/>
    <dgm:cxn modelId="{CC5ECA3E-624C-4917-846F-6E9A88D2D14F}" srcId="{637123C8-587C-4F85-A814-6C2AD5C9D262}" destId="{8A2903C3-FA0E-484C-BA37-6D5FD4AC76BB}" srcOrd="1" destOrd="0" parTransId="{96F13EA0-1359-449C-B5C0-2CE586534021}" sibTransId="{0A5CAEA3-74C9-4538-93AC-D028974AE0CC}"/>
    <dgm:cxn modelId="{6C11B85E-6030-41BF-86DA-66A1D5BC00BA}" srcId="{637123C8-587C-4F85-A814-6C2AD5C9D262}" destId="{6CC2722F-4944-4EB9-B6DD-9F550C12C381}" srcOrd="0" destOrd="0" parTransId="{3F68B4B5-D677-4163-9AB8-81803E71A64B}" sibTransId="{F838295B-40E8-4C5E-BEE1-728652E961DD}"/>
    <dgm:cxn modelId="{2883856A-D5B2-4C74-BCC5-CE64F93DE0DC}" type="presOf" srcId="{A5E6F6D8-E774-4759-B4EE-B62229869D5E}" destId="{43ADCE5A-E732-4458-9BCB-5DF1A0281C51}" srcOrd="0" destOrd="0" presId="urn:microsoft.com/office/officeart/2005/8/layout/hierarchy1"/>
    <dgm:cxn modelId="{C6ED674C-8375-45D7-BF2E-6D82A577B60A}" type="presOf" srcId="{3D0665C2-389C-477A-924D-D12DB72FCCB0}" destId="{FEB3C48E-A865-4E26-8111-FDACB2BC74C8}" srcOrd="0" destOrd="0" presId="urn:microsoft.com/office/officeart/2005/8/layout/hierarchy1"/>
    <dgm:cxn modelId="{284CB977-4B17-4BE0-A84F-6F74BB321269}" srcId="{637123C8-587C-4F85-A814-6C2AD5C9D262}" destId="{C426337E-C813-4500-B530-D4FB6513B0E9}" srcOrd="2" destOrd="0" parTransId="{BE088291-175D-4177-BBCB-1714AC78D84C}" sibTransId="{C7BF87DC-2E9F-42B6-A2DB-C3063363FE77}"/>
    <dgm:cxn modelId="{90028F83-C898-4694-AB4A-A49719782FD0}" srcId="{8A2903C3-FA0E-484C-BA37-6D5FD4AC76BB}" destId="{FFDE3627-3DC2-4B3F-BF19-6F5DB790546D}" srcOrd="0" destOrd="0" parTransId="{D34E0BC5-E9BF-4BD0-96EF-071BF13427E2}" sibTransId="{4E1384A3-0EE2-4C42-8E40-34F719BF2D42}"/>
    <dgm:cxn modelId="{8951BBA1-1A01-486A-B7F1-163417384644}" type="presOf" srcId="{6CC2722F-4944-4EB9-B6DD-9F550C12C381}" destId="{A00339C0-7B06-45E3-822A-B92695D8AF31}" srcOrd="0" destOrd="0" presId="urn:microsoft.com/office/officeart/2005/8/layout/hierarchy1"/>
    <dgm:cxn modelId="{42E5B2AB-ECD2-4476-B9B8-ED9983A46081}" type="presOf" srcId="{D34E0BC5-E9BF-4BD0-96EF-071BF13427E2}" destId="{A91F6A9F-243C-49F4-9CBB-3CA6CB2C5B56}" srcOrd="0" destOrd="0" presId="urn:microsoft.com/office/officeart/2005/8/layout/hierarchy1"/>
    <dgm:cxn modelId="{5DDB11AF-4415-4C99-8ED5-5A6895E91C04}" srcId="{8A2903C3-FA0E-484C-BA37-6D5FD4AC76BB}" destId="{3D0665C2-389C-477A-924D-D12DB72FCCB0}" srcOrd="1" destOrd="0" parTransId="{A5E6F6D8-E774-4759-B4EE-B62229869D5E}" sibTransId="{CF9BD115-3D3D-464C-BFBC-F92AA8D2E830}"/>
    <dgm:cxn modelId="{5CD179B4-177C-40A5-AA5B-AD88826117B2}" type="presOf" srcId="{8A2903C3-FA0E-484C-BA37-6D5FD4AC76BB}" destId="{22BC912A-EF89-457C-B595-0C63D8BBE569}" srcOrd="0" destOrd="0" presId="urn:microsoft.com/office/officeart/2005/8/layout/hierarchy1"/>
    <dgm:cxn modelId="{A0F03EBA-A4BC-4798-B13F-F71E91D8684C}" type="presOf" srcId="{637123C8-587C-4F85-A814-6C2AD5C9D262}" destId="{4E74A981-FAC0-4B31-B295-3E38A3C48C77}" srcOrd="0" destOrd="0" presId="urn:microsoft.com/office/officeart/2005/8/layout/hierarchy1"/>
    <dgm:cxn modelId="{EF402AD0-3966-48F8-A864-34ED93CFA9B6}" type="presOf" srcId="{9EB12203-61B8-41E5-9F60-7D48B34F1957}" destId="{CE111504-A7E1-4B6E-AA4A-16868596FBC6}" srcOrd="0" destOrd="0" presId="urn:microsoft.com/office/officeart/2005/8/layout/hierarchy1"/>
    <dgm:cxn modelId="{91E123E8-0727-49ED-ACCD-49949930D8D8}" type="presOf" srcId="{FFDE3627-3DC2-4B3F-BF19-6F5DB790546D}" destId="{53158D41-6646-4D1E-803D-8281E5CF95AA}" srcOrd="0" destOrd="0" presId="urn:microsoft.com/office/officeart/2005/8/layout/hierarchy1"/>
    <dgm:cxn modelId="{0C9E37EF-D5DF-4AB5-A0A0-B5E7CF13B0CD}" type="presOf" srcId="{C426337E-C813-4500-B530-D4FB6513B0E9}" destId="{4F3E77F3-6168-4102-9008-A443367A5EB2}" srcOrd="0" destOrd="0" presId="urn:microsoft.com/office/officeart/2005/8/layout/hierarchy1"/>
    <dgm:cxn modelId="{F30E09B5-85B9-4821-B730-479F666400E8}" type="presParOf" srcId="{4E74A981-FAC0-4B31-B295-3E38A3C48C77}" destId="{65774467-1401-4340-89C9-1E40C5FBC1EA}" srcOrd="0" destOrd="0" presId="urn:microsoft.com/office/officeart/2005/8/layout/hierarchy1"/>
    <dgm:cxn modelId="{F66BE234-6379-49AF-B513-E9526B583662}" type="presParOf" srcId="{65774467-1401-4340-89C9-1E40C5FBC1EA}" destId="{1D798F91-81E9-495A-9CBA-F0FC23CC4FCF}" srcOrd="0" destOrd="0" presId="urn:microsoft.com/office/officeart/2005/8/layout/hierarchy1"/>
    <dgm:cxn modelId="{CCF33D68-2A56-43C2-ABCC-719E0E945C92}" type="presParOf" srcId="{1D798F91-81E9-495A-9CBA-F0FC23CC4FCF}" destId="{842D5F09-F74D-4495-878C-CC69C6E477FA}" srcOrd="0" destOrd="0" presId="urn:microsoft.com/office/officeart/2005/8/layout/hierarchy1"/>
    <dgm:cxn modelId="{B4A23626-DA9E-4FAC-ADAE-AD4379CCE18A}" type="presParOf" srcId="{1D798F91-81E9-495A-9CBA-F0FC23CC4FCF}" destId="{A00339C0-7B06-45E3-822A-B92695D8AF31}" srcOrd="1" destOrd="0" presId="urn:microsoft.com/office/officeart/2005/8/layout/hierarchy1"/>
    <dgm:cxn modelId="{F60A2841-3E73-40F4-B9B9-8FC1855E01D6}" type="presParOf" srcId="{65774467-1401-4340-89C9-1E40C5FBC1EA}" destId="{51D0E5F0-40C9-4C8C-A19F-51E140CEE89B}" srcOrd="1" destOrd="0" presId="urn:microsoft.com/office/officeart/2005/8/layout/hierarchy1"/>
    <dgm:cxn modelId="{0DD06877-E261-4618-92FE-DCBBD314D2FB}" type="presParOf" srcId="{4E74A981-FAC0-4B31-B295-3E38A3C48C77}" destId="{21C658CD-E677-41CC-A576-8A25DB796828}" srcOrd="1" destOrd="0" presId="urn:microsoft.com/office/officeart/2005/8/layout/hierarchy1"/>
    <dgm:cxn modelId="{1F381A43-C355-45BB-A585-A7FDD6A670CF}" type="presParOf" srcId="{21C658CD-E677-41CC-A576-8A25DB796828}" destId="{1D2E3E84-E373-45CC-BA68-77849BFE2365}" srcOrd="0" destOrd="0" presId="urn:microsoft.com/office/officeart/2005/8/layout/hierarchy1"/>
    <dgm:cxn modelId="{7AC130A9-C8B0-49CC-A980-146BC0C4F35C}" type="presParOf" srcId="{1D2E3E84-E373-45CC-BA68-77849BFE2365}" destId="{D490E559-D463-4AD2-B6E6-2AB410C5B201}" srcOrd="0" destOrd="0" presId="urn:microsoft.com/office/officeart/2005/8/layout/hierarchy1"/>
    <dgm:cxn modelId="{9739C909-2B1A-4BB9-B0F6-919A2BFBDBD1}" type="presParOf" srcId="{1D2E3E84-E373-45CC-BA68-77849BFE2365}" destId="{22BC912A-EF89-457C-B595-0C63D8BBE569}" srcOrd="1" destOrd="0" presId="urn:microsoft.com/office/officeart/2005/8/layout/hierarchy1"/>
    <dgm:cxn modelId="{E94625BA-BBA3-49F4-8C24-FBC33D57B024}" type="presParOf" srcId="{21C658CD-E677-41CC-A576-8A25DB796828}" destId="{245881A9-67A6-4039-AECB-418272181ABD}" srcOrd="1" destOrd="0" presId="urn:microsoft.com/office/officeart/2005/8/layout/hierarchy1"/>
    <dgm:cxn modelId="{9422E4AE-35A4-4995-85F8-9F3467CBA9B7}" type="presParOf" srcId="{245881A9-67A6-4039-AECB-418272181ABD}" destId="{A91F6A9F-243C-49F4-9CBB-3CA6CB2C5B56}" srcOrd="0" destOrd="0" presId="urn:microsoft.com/office/officeart/2005/8/layout/hierarchy1"/>
    <dgm:cxn modelId="{3B41DBE2-3D9D-426F-8436-E692571EE1E6}" type="presParOf" srcId="{245881A9-67A6-4039-AECB-418272181ABD}" destId="{EDE87383-BC87-4F2D-928B-480D79DBF91B}" srcOrd="1" destOrd="0" presId="urn:microsoft.com/office/officeart/2005/8/layout/hierarchy1"/>
    <dgm:cxn modelId="{18F020AE-68C7-4BF9-B788-4E049F116058}" type="presParOf" srcId="{EDE87383-BC87-4F2D-928B-480D79DBF91B}" destId="{52DE14AF-4299-4A22-8E12-EB4744748DD4}" srcOrd="0" destOrd="0" presId="urn:microsoft.com/office/officeart/2005/8/layout/hierarchy1"/>
    <dgm:cxn modelId="{7203901A-A5E1-4959-A162-F0CC5C1B7F93}" type="presParOf" srcId="{52DE14AF-4299-4A22-8E12-EB4744748DD4}" destId="{7C471FCD-A9C9-4437-AC55-1BE9B49DA4C2}" srcOrd="0" destOrd="0" presId="urn:microsoft.com/office/officeart/2005/8/layout/hierarchy1"/>
    <dgm:cxn modelId="{66C55970-45A1-43C2-8E7D-7C3E3F23921F}" type="presParOf" srcId="{52DE14AF-4299-4A22-8E12-EB4744748DD4}" destId="{53158D41-6646-4D1E-803D-8281E5CF95AA}" srcOrd="1" destOrd="0" presId="urn:microsoft.com/office/officeart/2005/8/layout/hierarchy1"/>
    <dgm:cxn modelId="{B03383D9-43EE-4586-9649-7C0043DAD741}" type="presParOf" srcId="{EDE87383-BC87-4F2D-928B-480D79DBF91B}" destId="{F46EA064-45C4-4D96-88A7-CC1D6244DD74}" srcOrd="1" destOrd="0" presId="urn:microsoft.com/office/officeart/2005/8/layout/hierarchy1"/>
    <dgm:cxn modelId="{6CCF98CE-2E15-4290-950A-9134E576417F}" type="presParOf" srcId="{245881A9-67A6-4039-AECB-418272181ABD}" destId="{43ADCE5A-E732-4458-9BCB-5DF1A0281C51}" srcOrd="2" destOrd="0" presId="urn:microsoft.com/office/officeart/2005/8/layout/hierarchy1"/>
    <dgm:cxn modelId="{04792EC0-E7FD-4424-8A13-FA91818F0CED}" type="presParOf" srcId="{245881A9-67A6-4039-AECB-418272181ABD}" destId="{723BBCB8-200D-4404-A1F6-ED588C250566}" srcOrd="3" destOrd="0" presId="urn:microsoft.com/office/officeart/2005/8/layout/hierarchy1"/>
    <dgm:cxn modelId="{F1C2F84F-326A-4332-A9A0-D55ADFED813A}" type="presParOf" srcId="{723BBCB8-200D-4404-A1F6-ED588C250566}" destId="{5C53D9F7-B498-43A6-BC93-C29D0378C3B9}" srcOrd="0" destOrd="0" presId="urn:microsoft.com/office/officeart/2005/8/layout/hierarchy1"/>
    <dgm:cxn modelId="{F94A4FB5-FC6C-4713-B93B-CA5391066C96}" type="presParOf" srcId="{5C53D9F7-B498-43A6-BC93-C29D0378C3B9}" destId="{5B95D122-FBDC-4543-A9EF-5DF6B9B1FB15}" srcOrd="0" destOrd="0" presId="urn:microsoft.com/office/officeart/2005/8/layout/hierarchy1"/>
    <dgm:cxn modelId="{ED55FE8F-6BFC-411C-8A0A-2523E835E079}" type="presParOf" srcId="{5C53D9F7-B498-43A6-BC93-C29D0378C3B9}" destId="{FEB3C48E-A865-4E26-8111-FDACB2BC74C8}" srcOrd="1" destOrd="0" presId="urn:microsoft.com/office/officeart/2005/8/layout/hierarchy1"/>
    <dgm:cxn modelId="{561D7391-3A4A-4642-BC1F-A0C2A9544E17}" type="presParOf" srcId="{723BBCB8-200D-4404-A1F6-ED588C250566}" destId="{DBD0294D-9024-458B-A570-65C46CD68BD1}" srcOrd="1" destOrd="0" presId="urn:microsoft.com/office/officeart/2005/8/layout/hierarchy1"/>
    <dgm:cxn modelId="{C5F96241-B467-4721-AFDB-D7D760E5EE1D}" type="presParOf" srcId="{4E74A981-FAC0-4B31-B295-3E38A3C48C77}" destId="{A6E1AC2B-869D-40E8-9EE0-E7924E430CEE}" srcOrd="2" destOrd="0" presId="urn:microsoft.com/office/officeart/2005/8/layout/hierarchy1"/>
    <dgm:cxn modelId="{A46E9A98-E3EF-4B82-BEE2-A67FE22F1E4F}" type="presParOf" srcId="{A6E1AC2B-869D-40E8-9EE0-E7924E430CEE}" destId="{5384B281-790B-4ECA-936E-BE4856B37F60}" srcOrd="0" destOrd="0" presId="urn:microsoft.com/office/officeart/2005/8/layout/hierarchy1"/>
    <dgm:cxn modelId="{863D1C27-CD12-415E-B798-B3E20205662B}" type="presParOf" srcId="{5384B281-790B-4ECA-936E-BE4856B37F60}" destId="{414076B5-E0A2-4C91-9EA8-6D981770F337}" srcOrd="0" destOrd="0" presId="urn:microsoft.com/office/officeart/2005/8/layout/hierarchy1"/>
    <dgm:cxn modelId="{4450DD73-3C4E-4276-9923-9373AAE7DB06}" type="presParOf" srcId="{5384B281-790B-4ECA-936E-BE4856B37F60}" destId="{4F3E77F3-6168-4102-9008-A443367A5EB2}" srcOrd="1" destOrd="0" presId="urn:microsoft.com/office/officeart/2005/8/layout/hierarchy1"/>
    <dgm:cxn modelId="{EC722198-D90B-42A1-A7BC-922F83E5B9AC}" type="presParOf" srcId="{A6E1AC2B-869D-40E8-9EE0-E7924E430CEE}" destId="{8997DEB8-7293-427B-80D4-50A4C05B8238}" srcOrd="1" destOrd="0" presId="urn:microsoft.com/office/officeart/2005/8/layout/hierarchy1"/>
    <dgm:cxn modelId="{CEE15B65-D6B3-42CD-900D-7BD58063E270}" type="presParOf" srcId="{4E74A981-FAC0-4B31-B295-3E38A3C48C77}" destId="{11A3DAFA-46AA-48F0-801E-82027280218E}" srcOrd="3" destOrd="0" presId="urn:microsoft.com/office/officeart/2005/8/layout/hierarchy1"/>
    <dgm:cxn modelId="{D87BDD9D-D778-4E49-8976-AD8F0EDE445F}" type="presParOf" srcId="{11A3DAFA-46AA-48F0-801E-82027280218E}" destId="{2431A6B3-B399-421F-BE0D-BE6EE81DD283}" srcOrd="0" destOrd="0" presId="urn:microsoft.com/office/officeart/2005/8/layout/hierarchy1"/>
    <dgm:cxn modelId="{DEAB579B-8FCC-4A4D-976C-9846FB929E63}" type="presParOf" srcId="{2431A6B3-B399-421F-BE0D-BE6EE81DD283}" destId="{10DF6D68-5BED-49A3-99B6-C5CA6AABAF6E}" srcOrd="0" destOrd="0" presId="urn:microsoft.com/office/officeart/2005/8/layout/hierarchy1"/>
    <dgm:cxn modelId="{D7F82658-C852-4A79-A0F6-D1D2C608D8BC}" type="presParOf" srcId="{2431A6B3-B399-421F-BE0D-BE6EE81DD283}" destId="{CE111504-A7E1-4B6E-AA4A-16868596FBC6}" srcOrd="1" destOrd="0" presId="urn:microsoft.com/office/officeart/2005/8/layout/hierarchy1"/>
    <dgm:cxn modelId="{580F9B18-9C95-4CD7-A272-84805B450A02}" type="presParOf" srcId="{11A3DAFA-46AA-48F0-801E-82027280218E}" destId="{A7376D51-492A-47C1-A9B5-165479F516B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82C7CA-DD6A-43EF-A694-AD66D4907F6F}"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43A8C42-5557-43FE-8D8D-44221D0EF351}">
      <dgm:prSet custT="1"/>
      <dgm:spPr/>
      <dgm:t>
        <a:bodyPr/>
        <a:lstStyle/>
        <a:p>
          <a:pPr>
            <a:defRPr b="1"/>
          </a:pPr>
          <a:r>
            <a:rPr lang="en-GB" sz="1800" dirty="0"/>
            <a:t>Be aware of energy brokers</a:t>
          </a:r>
          <a:endParaRPr lang="en-US" sz="1800" dirty="0"/>
        </a:p>
      </dgm:t>
    </dgm:pt>
    <dgm:pt modelId="{CDADB2AC-2100-45B8-993E-1E6A8F0F34A9}" type="parTrans" cxnId="{BD73227C-8722-4D5B-93BF-44CFB6C790B3}">
      <dgm:prSet/>
      <dgm:spPr/>
      <dgm:t>
        <a:bodyPr/>
        <a:lstStyle/>
        <a:p>
          <a:endParaRPr lang="en-US"/>
        </a:p>
      </dgm:t>
    </dgm:pt>
    <dgm:pt modelId="{4DF983AB-3577-425C-9579-68A25156B248}" type="sibTrans" cxnId="{BD73227C-8722-4D5B-93BF-44CFB6C790B3}">
      <dgm:prSet/>
      <dgm:spPr/>
      <dgm:t>
        <a:bodyPr/>
        <a:lstStyle/>
        <a:p>
          <a:endParaRPr lang="en-US"/>
        </a:p>
      </dgm:t>
    </dgm:pt>
    <dgm:pt modelId="{B07C821F-1113-47E6-A54D-ED71A79B2B40}">
      <dgm:prSet/>
      <dgm:spPr/>
      <dgm:t>
        <a:bodyPr/>
        <a:lstStyle/>
        <a:p>
          <a:pPr>
            <a:defRPr b="1"/>
          </a:pPr>
          <a:r>
            <a:rPr lang="en-GB" dirty="0"/>
            <a:t>No supplier or company should show up unannounced, asking for meter or billing information</a:t>
          </a:r>
          <a:endParaRPr lang="en-US" dirty="0"/>
        </a:p>
      </dgm:t>
    </dgm:pt>
    <dgm:pt modelId="{AD53560F-E125-4DB7-BB78-FAA5AB43B188}" type="parTrans" cxnId="{5EACDBC3-A56A-4779-829A-E8E702490FBA}">
      <dgm:prSet/>
      <dgm:spPr/>
      <dgm:t>
        <a:bodyPr/>
        <a:lstStyle/>
        <a:p>
          <a:endParaRPr lang="en-US"/>
        </a:p>
      </dgm:t>
    </dgm:pt>
    <dgm:pt modelId="{C4C7B8CE-3773-4733-845B-330ACF18D9A0}" type="sibTrans" cxnId="{5EACDBC3-A56A-4779-829A-E8E702490FBA}">
      <dgm:prSet/>
      <dgm:spPr/>
      <dgm:t>
        <a:bodyPr/>
        <a:lstStyle/>
        <a:p>
          <a:endParaRPr lang="en-US"/>
        </a:p>
      </dgm:t>
    </dgm:pt>
    <dgm:pt modelId="{68186C78-D6FF-4482-8B0B-CA77E563B00C}">
      <dgm:prSet/>
      <dgm:spPr/>
      <dgm:t>
        <a:bodyPr/>
        <a:lstStyle/>
        <a:p>
          <a:pPr>
            <a:defRPr b="1"/>
          </a:pPr>
          <a:r>
            <a:rPr lang="en-GB" dirty="0"/>
            <a:t>A broker can only make money from adding charges to the supplier cost</a:t>
          </a:r>
          <a:endParaRPr lang="en-US" dirty="0"/>
        </a:p>
      </dgm:t>
    </dgm:pt>
    <dgm:pt modelId="{FBEB30F9-7479-41E6-B8B2-D36903DC5E5E}" type="parTrans" cxnId="{1E1CD6B2-6253-4AF7-9611-3E6EF0FCE93F}">
      <dgm:prSet/>
      <dgm:spPr/>
      <dgm:t>
        <a:bodyPr/>
        <a:lstStyle/>
        <a:p>
          <a:endParaRPr lang="en-US"/>
        </a:p>
      </dgm:t>
    </dgm:pt>
    <dgm:pt modelId="{B0BD1A94-C0C4-4C8A-BB39-B1F6524ABFF1}" type="sibTrans" cxnId="{1E1CD6B2-6253-4AF7-9611-3E6EF0FCE93F}">
      <dgm:prSet/>
      <dgm:spPr/>
      <dgm:t>
        <a:bodyPr/>
        <a:lstStyle/>
        <a:p>
          <a:endParaRPr lang="en-US"/>
        </a:p>
      </dgm:t>
    </dgm:pt>
    <dgm:pt modelId="{6F63745D-5204-40F5-A142-28B04D70476D}">
      <dgm:prSet custT="1"/>
      <dgm:spPr/>
      <dgm:t>
        <a:bodyPr/>
        <a:lstStyle/>
        <a:p>
          <a:r>
            <a:rPr lang="en-GB" sz="1400" dirty="0"/>
            <a:t>Thus, are by definition always more expensive</a:t>
          </a:r>
          <a:endParaRPr lang="en-US" sz="1400" dirty="0"/>
        </a:p>
      </dgm:t>
    </dgm:pt>
    <dgm:pt modelId="{D8C73069-6614-4868-A2A9-03A3D66013B0}" type="parTrans" cxnId="{B36973D6-B3AE-44F9-9E53-815BBC1043CA}">
      <dgm:prSet/>
      <dgm:spPr/>
      <dgm:t>
        <a:bodyPr/>
        <a:lstStyle/>
        <a:p>
          <a:endParaRPr lang="en-US"/>
        </a:p>
      </dgm:t>
    </dgm:pt>
    <dgm:pt modelId="{13C04D06-DB93-40E6-A42D-D661FA65A05F}" type="sibTrans" cxnId="{B36973D6-B3AE-44F9-9E53-815BBC1043CA}">
      <dgm:prSet/>
      <dgm:spPr/>
      <dgm:t>
        <a:bodyPr/>
        <a:lstStyle/>
        <a:p>
          <a:endParaRPr lang="en-US"/>
        </a:p>
      </dgm:t>
    </dgm:pt>
    <dgm:pt modelId="{E4FD3466-EB6F-4C1A-BCFB-5B05321615E0}">
      <dgm:prSet/>
      <dgm:spPr/>
      <dgm:t>
        <a:bodyPr/>
        <a:lstStyle/>
        <a:p>
          <a:pPr>
            <a:defRPr b="1"/>
          </a:pPr>
          <a:r>
            <a:rPr lang="en-GB" dirty="0"/>
            <a:t>The WBC Energy Team are unable to engage with academy energy brokers</a:t>
          </a:r>
          <a:endParaRPr lang="en-US" dirty="0"/>
        </a:p>
      </dgm:t>
    </dgm:pt>
    <dgm:pt modelId="{0D796CA4-70E2-4EC7-B368-4A038646EFB3}" type="parTrans" cxnId="{33C4EA48-9FF5-42D5-879A-229401D70EE2}">
      <dgm:prSet/>
      <dgm:spPr/>
      <dgm:t>
        <a:bodyPr/>
        <a:lstStyle/>
        <a:p>
          <a:endParaRPr lang="en-US"/>
        </a:p>
      </dgm:t>
    </dgm:pt>
    <dgm:pt modelId="{4FF62CC0-0F0C-46E8-A2F9-691BA964B5C5}" type="sibTrans" cxnId="{33C4EA48-9FF5-42D5-879A-229401D70EE2}">
      <dgm:prSet/>
      <dgm:spPr/>
      <dgm:t>
        <a:bodyPr/>
        <a:lstStyle/>
        <a:p>
          <a:endParaRPr lang="en-US"/>
        </a:p>
      </dgm:t>
    </dgm:pt>
    <dgm:pt modelId="{AA36A5F2-9044-4B54-B742-5E9858619012}" type="pres">
      <dgm:prSet presAssocID="{1982C7CA-DD6A-43EF-A694-AD66D4907F6F}" presName="root" presStyleCnt="0">
        <dgm:presLayoutVars>
          <dgm:dir/>
          <dgm:resizeHandles val="exact"/>
        </dgm:presLayoutVars>
      </dgm:prSet>
      <dgm:spPr/>
    </dgm:pt>
    <dgm:pt modelId="{494E3B18-FDB6-408B-B0D1-09C0D55B044D}" type="pres">
      <dgm:prSet presAssocID="{443A8C42-5557-43FE-8D8D-44221D0EF351}" presName="compNode" presStyleCnt="0"/>
      <dgm:spPr/>
    </dgm:pt>
    <dgm:pt modelId="{612D7C7E-FD46-4FFA-AB3A-1433D045F7D0}" type="pres">
      <dgm:prSet presAssocID="{443A8C42-5557-43FE-8D8D-44221D0EF35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ghtbulb"/>
        </a:ext>
      </dgm:extLst>
    </dgm:pt>
    <dgm:pt modelId="{03DAF197-D1DD-4F6E-825C-C3E8A1C01F2D}" type="pres">
      <dgm:prSet presAssocID="{443A8C42-5557-43FE-8D8D-44221D0EF351}" presName="iconSpace" presStyleCnt="0"/>
      <dgm:spPr/>
    </dgm:pt>
    <dgm:pt modelId="{874AEBB6-4CD7-44AF-B16B-5652607D3B16}" type="pres">
      <dgm:prSet presAssocID="{443A8C42-5557-43FE-8D8D-44221D0EF351}" presName="parTx" presStyleLbl="revTx" presStyleIdx="0" presStyleCnt="8">
        <dgm:presLayoutVars>
          <dgm:chMax val="0"/>
          <dgm:chPref val="0"/>
        </dgm:presLayoutVars>
      </dgm:prSet>
      <dgm:spPr/>
    </dgm:pt>
    <dgm:pt modelId="{DEA0EF75-B010-4256-8720-0B02637F12A6}" type="pres">
      <dgm:prSet presAssocID="{443A8C42-5557-43FE-8D8D-44221D0EF351}" presName="txSpace" presStyleCnt="0"/>
      <dgm:spPr/>
    </dgm:pt>
    <dgm:pt modelId="{E464A000-B5D0-491F-BE46-A536AD637852}" type="pres">
      <dgm:prSet presAssocID="{443A8C42-5557-43FE-8D8D-44221D0EF351}" presName="desTx" presStyleLbl="revTx" presStyleIdx="1" presStyleCnt="8">
        <dgm:presLayoutVars/>
      </dgm:prSet>
      <dgm:spPr/>
    </dgm:pt>
    <dgm:pt modelId="{88293650-0BD5-4E06-8AFB-A322A2E3B4DF}" type="pres">
      <dgm:prSet presAssocID="{4DF983AB-3577-425C-9579-68A25156B248}" presName="sibTrans" presStyleCnt="0"/>
      <dgm:spPr/>
    </dgm:pt>
    <dgm:pt modelId="{A2057BCD-98C5-430A-9C7B-AA8583379322}" type="pres">
      <dgm:prSet presAssocID="{B07C821F-1113-47E6-A54D-ED71A79B2B40}" presName="compNode" presStyleCnt="0"/>
      <dgm:spPr/>
    </dgm:pt>
    <dgm:pt modelId="{05128E30-7E04-4EE2-91A9-74794BF2C9C9}" type="pres">
      <dgm:prSet presAssocID="{B07C821F-1113-47E6-A54D-ED71A79B2B4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C41A49F5-41F0-4AA4-B465-A229E31E2BBE}" type="pres">
      <dgm:prSet presAssocID="{B07C821F-1113-47E6-A54D-ED71A79B2B40}" presName="iconSpace" presStyleCnt="0"/>
      <dgm:spPr/>
    </dgm:pt>
    <dgm:pt modelId="{9263E26D-FA84-4FA5-9C7D-4DA71E13FFB9}" type="pres">
      <dgm:prSet presAssocID="{B07C821F-1113-47E6-A54D-ED71A79B2B40}" presName="parTx" presStyleLbl="revTx" presStyleIdx="2" presStyleCnt="8">
        <dgm:presLayoutVars>
          <dgm:chMax val="0"/>
          <dgm:chPref val="0"/>
        </dgm:presLayoutVars>
      </dgm:prSet>
      <dgm:spPr/>
    </dgm:pt>
    <dgm:pt modelId="{4AB90192-A106-40C6-B913-80B3149ABC00}" type="pres">
      <dgm:prSet presAssocID="{B07C821F-1113-47E6-A54D-ED71A79B2B40}" presName="txSpace" presStyleCnt="0"/>
      <dgm:spPr/>
    </dgm:pt>
    <dgm:pt modelId="{A22A22AF-E74D-42E9-92E8-2063A90A2D39}" type="pres">
      <dgm:prSet presAssocID="{B07C821F-1113-47E6-A54D-ED71A79B2B40}" presName="desTx" presStyleLbl="revTx" presStyleIdx="3" presStyleCnt="8">
        <dgm:presLayoutVars/>
      </dgm:prSet>
      <dgm:spPr/>
    </dgm:pt>
    <dgm:pt modelId="{22575C62-4842-4B64-A426-9B2316E506E3}" type="pres">
      <dgm:prSet presAssocID="{C4C7B8CE-3773-4733-845B-330ACF18D9A0}" presName="sibTrans" presStyleCnt="0"/>
      <dgm:spPr/>
    </dgm:pt>
    <dgm:pt modelId="{022582CA-D595-411A-87F2-C86FCE3D47EA}" type="pres">
      <dgm:prSet presAssocID="{68186C78-D6FF-4482-8B0B-CA77E563B00C}" presName="compNode" presStyleCnt="0"/>
      <dgm:spPr/>
    </dgm:pt>
    <dgm:pt modelId="{5B2945F5-B60F-41FA-9674-E201381A7C39}" type="pres">
      <dgm:prSet presAssocID="{68186C78-D6FF-4482-8B0B-CA77E563B00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oney"/>
        </a:ext>
      </dgm:extLst>
    </dgm:pt>
    <dgm:pt modelId="{E8D73B5B-82CA-4E86-863D-27FE51F31923}" type="pres">
      <dgm:prSet presAssocID="{68186C78-D6FF-4482-8B0B-CA77E563B00C}" presName="iconSpace" presStyleCnt="0"/>
      <dgm:spPr/>
    </dgm:pt>
    <dgm:pt modelId="{0913778F-D64C-4079-B283-F6B525CE477C}" type="pres">
      <dgm:prSet presAssocID="{68186C78-D6FF-4482-8B0B-CA77E563B00C}" presName="parTx" presStyleLbl="revTx" presStyleIdx="4" presStyleCnt="8">
        <dgm:presLayoutVars>
          <dgm:chMax val="0"/>
          <dgm:chPref val="0"/>
        </dgm:presLayoutVars>
      </dgm:prSet>
      <dgm:spPr/>
    </dgm:pt>
    <dgm:pt modelId="{D3C6ED3E-C147-45C0-B912-303BD8D25DAA}" type="pres">
      <dgm:prSet presAssocID="{68186C78-D6FF-4482-8B0B-CA77E563B00C}" presName="txSpace" presStyleCnt="0"/>
      <dgm:spPr/>
    </dgm:pt>
    <dgm:pt modelId="{A2EC413A-67E0-4E60-AA4E-5663C26A4159}" type="pres">
      <dgm:prSet presAssocID="{68186C78-D6FF-4482-8B0B-CA77E563B00C}" presName="desTx" presStyleLbl="revTx" presStyleIdx="5" presStyleCnt="8">
        <dgm:presLayoutVars/>
      </dgm:prSet>
      <dgm:spPr/>
    </dgm:pt>
    <dgm:pt modelId="{E17CA673-DA63-4B80-A57C-D8A6FB51C6B2}" type="pres">
      <dgm:prSet presAssocID="{B0BD1A94-C0C4-4C8A-BB39-B1F6524ABFF1}" presName="sibTrans" presStyleCnt="0"/>
      <dgm:spPr/>
    </dgm:pt>
    <dgm:pt modelId="{93719416-030B-48A3-8977-3900DFD5DEB5}" type="pres">
      <dgm:prSet presAssocID="{E4FD3466-EB6F-4C1A-BCFB-5B05321615E0}" presName="compNode" presStyleCnt="0"/>
      <dgm:spPr/>
    </dgm:pt>
    <dgm:pt modelId="{9BF2B101-5A56-4491-8B9A-43A418CAB5F8}" type="pres">
      <dgm:prSet presAssocID="{E4FD3466-EB6F-4C1A-BCFB-5B05321615E0}" presName="iconRect" presStyleLbl="node1" presStyleIdx="3" presStyleCnt="4"/>
      <dgm:spPr>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ick"/>
        </a:ext>
      </dgm:extLst>
    </dgm:pt>
    <dgm:pt modelId="{C890161A-F3BD-442C-BDDC-5D9AB8E2C88D}" type="pres">
      <dgm:prSet presAssocID="{E4FD3466-EB6F-4C1A-BCFB-5B05321615E0}" presName="iconSpace" presStyleCnt="0"/>
      <dgm:spPr/>
    </dgm:pt>
    <dgm:pt modelId="{926AEEA1-156A-490F-BBA6-D69B7F896982}" type="pres">
      <dgm:prSet presAssocID="{E4FD3466-EB6F-4C1A-BCFB-5B05321615E0}" presName="parTx" presStyleLbl="revTx" presStyleIdx="6" presStyleCnt="8">
        <dgm:presLayoutVars>
          <dgm:chMax val="0"/>
          <dgm:chPref val="0"/>
        </dgm:presLayoutVars>
      </dgm:prSet>
      <dgm:spPr/>
    </dgm:pt>
    <dgm:pt modelId="{D69C44D4-19B8-47CE-9F93-D92A4F8BEC19}" type="pres">
      <dgm:prSet presAssocID="{E4FD3466-EB6F-4C1A-BCFB-5B05321615E0}" presName="txSpace" presStyleCnt="0"/>
      <dgm:spPr/>
    </dgm:pt>
    <dgm:pt modelId="{CA828B6D-9193-4BB1-9B69-705FD32F428B}" type="pres">
      <dgm:prSet presAssocID="{E4FD3466-EB6F-4C1A-BCFB-5B05321615E0}" presName="desTx" presStyleLbl="revTx" presStyleIdx="7" presStyleCnt="8">
        <dgm:presLayoutVars/>
      </dgm:prSet>
      <dgm:spPr/>
    </dgm:pt>
  </dgm:ptLst>
  <dgm:cxnLst>
    <dgm:cxn modelId="{57ADBE1A-C6D7-426F-9DA4-B7D5410C7DC8}" type="presOf" srcId="{6F63745D-5204-40F5-A142-28B04D70476D}" destId="{A2EC413A-67E0-4E60-AA4E-5663C26A4159}" srcOrd="0" destOrd="0" presId="urn:microsoft.com/office/officeart/2018/5/layout/CenteredIconLabelDescriptionList"/>
    <dgm:cxn modelId="{BE813C5E-D540-4D19-896C-684E70BF1F3D}" type="presOf" srcId="{1982C7CA-DD6A-43EF-A694-AD66D4907F6F}" destId="{AA36A5F2-9044-4B54-B742-5E9858619012}" srcOrd="0" destOrd="0" presId="urn:microsoft.com/office/officeart/2018/5/layout/CenteredIconLabelDescriptionList"/>
    <dgm:cxn modelId="{B1BC4267-8CAC-4A54-8A7A-BA274EEC75C0}" type="presOf" srcId="{E4FD3466-EB6F-4C1A-BCFB-5B05321615E0}" destId="{926AEEA1-156A-490F-BBA6-D69B7F896982}" srcOrd="0" destOrd="0" presId="urn:microsoft.com/office/officeart/2018/5/layout/CenteredIconLabelDescriptionList"/>
    <dgm:cxn modelId="{33C4EA48-9FF5-42D5-879A-229401D70EE2}" srcId="{1982C7CA-DD6A-43EF-A694-AD66D4907F6F}" destId="{E4FD3466-EB6F-4C1A-BCFB-5B05321615E0}" srcOrd="3" destOrd="0" parTransId="{0D796CA4-70E2-4EC7-B368-4A038646EFB3}" sibTransId="{4FF62CC0-0F0C-46E8-A2F9-691BA964B5C5}"/>
    <dgm:cxn modelId="{BD73227C-8722-4D5B-93BF-44CFB6C790B3}" srcId="{1982C7CA-DD6A-43EF-A694-AD66D4907F6F}" destId="{443A8C42-5557-43FE-8D8D-44221D0EF351}" srcOrd="0" destOrd="0" parTransId="{CDADB2AC-2100-45B8-993E-1E6A8F0F34A9}" sibTransId="{4DF983AB-3577-425C-9579-68A25156B248}"/>
    <dgm:cxn modelId="{A8F5E0A1-F169-4183-94D5-FCEA2BD4C012}" type="presOf" srcId="{443A8C42-5557-43FE-8D8D-44221D0EF351}" destId="{874AEBB6-4CD7-44AF-B16B-5652607D3B16}" srcOrd="0" destOrd="0" presId="urn:microsoft.com/office/officeart/2018/5/layout/CenteredIconLabelDescriptionList"/>
    <dgm:cxn modelId="{E24A01A4-A991-4403-B2EC-E5363A56AA8D}" type="presOf" srcId="{68186C78-D6FF-4482-8B0B-CA77E563B00C}" destId="{0913778F-D64C-4079-B283-F6B525CE477C}" srcOrd="0" destOrd="0" presId="urn:microsoft.com/office/officeart/2018/5/layout/CenteredIconLabelDescriptionList"/>
    <dgm:cxn modelId="{1E1CD6B2-6253-4AF7-9611-3E6EF0FCE93F}" srcId="{1982C7CA-DD6A-43EF-A694-AD66D4907F6F}" destId="{68186C78-D6FF-4482-8B0B-CA77E563B00C}" srcOrd="2" destOrd="0" parTransId="{FBEB30F9-7479-41E6-B8B2-D36903DC5E5E}" sibTransId="{B0BD1A94-C0C4-4C8A-BB39-B1F6524ABFF1}"/>
    <dgm:cxn modelId="{427B73C1-A895-44A0-A1F3-82BD2232C2A3}" type="presOf" srcId="{B07C821F-1113-47E6-A54D-ED71A79B2B40}" destId="{9263E26D-FA84-4FA5-9C7D-4DA71E13FFB9}" srcOrd="0" destOrd="0" presId="urn:microsoft.com/office/officeart/2018/5/layout/CenteredIconLabelDescriptionList"/>
    <dgm:cxn modelId="{5EACDBC3-A56A-4779-829A-E8E702490FBA}" srcId="{1982C7CA-DD6A-43EF-A694-AD66D4907F6F}" destId="{B07C821F-1113-47E6-A54D-ED71A79B2B40}" srcOrd="1" destOrd="0" parTransId="{AD53560F-E125-4DB7-BB78-FAA5AB43B188}" sibTransId="{C4C7B8CE-3773-4733-845B-330ACF18D9A0}"/>
    <dgm:cxn modelId="{B36973D6-B3AE-44F9-9E53-815BBC1043CA}" srcId="{68186C78-D6FF-4482-8B0B-CA77E563B00C}" destId="{6F63745D-5204-40F5-A142-28B04D70476D}" srcOrd="0" destOrd="0" parTransId="{D8C73069-6614-4868-A2A9-03A3D66013B0}" sibTransId="{13C04D06-DB93-40E6-A42D-D661FA65A05F}"/>
    <dgm:cxn modelId="{6D2DA511-A828-4F7B-8A24-36C1B21A4A7C}" type="presParOf" srcId="{AA36A5F2-9044-4B54-B742-5E9858619012}" destId="{494E3B18-FDB6-408B-B0D1-09C0D55B044D}" srcOrd="0" destOrd="0" presId="urn:microsoft.com/office/officeart/2018/5/layout/CenteredIconLabelDescriptionList"/>
    <dgm:cxn modelId="{7D1C86DD-0DD9-41AD-8D2D-E0DDF5E8A45C}" type="presParOf" srcId="{494E3B18-FDB6-408B-B0D1-09C0D55B044D}" destId="{612D7C7E-FD46-4FFA-AB3A-1433D045F7D0}" srcOrd="0" destOrd="0" presId="urn:microsoft.com/office/officeart/2018/5/layout/CenteredIconLabelDescriptionList"/>
    <dgm:cxn modelId="{A06A890A-6388-44AD-87D1-B5F65993CBCD}" type="presParOf" srcId="{494E3B18-FDB6-408B-B0D1-09C0D55B044D}" destId="{03DAF197-D1DD-4F6E-825C-C3E8A1C01F2D}" srcOrd="1" destOrd="0" presId="urn:microsoft.com/office/officeart/2018/5/layout/CenteredIconLabelDescriptionList"/>
    <dgm:cxn modelId="{56D482F2-8136-4560-9E60-6C5F502F3A17}" type="presParOf" srcId="{494E3B18-FDB6-408B-B0D1-09C0D55B044D}" destId="{874AEBB6-4CD7-44AF-B16B-5652607D3B16}" srcOrd="2" destOrd="0" presId="urn:microsoft.com/office/officeart/2018/5/layout/CenteredIconLabelDescriptionList"/>
    <dgm:cxn modelId="{AF4E32C3-F6A1-4EF1-96C9-C3F623FB9A08}" type="presParOf" srcId="{494E3B18-FDB6-408B-B0D1-09C0D55B044D}" destId="{DEA0EF75-B010-4256-8720-0B02637F12A6}" srcOrd="3" destOrd="0" presId="urn:microsoft.com/office/officeart/2018/5/layout/CenteredIconLabelDescriptionList"/>
    <dgm:cxn modelId="{7AF57620-B2F2-4CAD-BFF8-73C4DD4BDFD7}" type="presParOf" srcId="{494E3B18-FDB6-408B-B0D1-09C0D55B044D}" destId="{E464A000-B5D0-491F-BE46-A536AD637852}" srcOrd="4" destOrd="0" presId="urn:microsoft.com/office/officeart/2018/5/layout/CenteredIconLabelDescriptionList"/>
    <dgm:cxn modelId="{2B5DC374-D3C7-4681-A6D8-63AEE2E1DF16}" type="presParOf" srcId="{AA36A5F2-9044-4B54-B742-5E9858619012}" destId="{88293650-0BD5-4E06-8AFB-A322A2E3B4DF}" srcOrd="1" destOrd="0" presId="urn:microsoft.com/office/officeart/2018/5/layout/CenteredIconLabelDescriptionList"/>
    <dgm:cxn modelId="{46D86DA2-1299-462A-A2AD-5A7EEC1B5A33}" type="presParOf" srcId="{AA36A5F2-9044-4B54-B742-5E9858619012}" destId="{A2057BCD-98C5-430A-9C7B-AA8583379322}" srcOrd="2" destOrd="0" presId="urn:microsoft.com/office/officeart/2018/5/layout/CenteredIconLabelDescriptionList"/>
    <dgm:cxn modelId="{714B5833-8045-4E2E-ABF5-44D75D9ADDF7}" type="presParOf" srcId="{A2057BCD-98C5-430A-9C7B-AA8583379322}" destId="{05128E30-7E04-4EE2-91A9-74794BF2C9C9}" srcOrd="0" destOrd="0" presId="urn:microsoft.com/office/officeart/2018/5/layout/CenteredIconLabelDescriptionList"/>
    <dgm:cxn modelId="{1C554AA7-33B2-46B9-9695-B992C6413963}" type="presParOf" srcId="{A2057BCD-98C5-430A-9C7B-AA8583379322}" destId="{C41A49F5-41F0-4AA4-B465-A229E31E2BBE}" srcOrd="1" destOrd="0" presId="urn:microsoft.com/office/officeart/2018/5/layout/CenteredIconLabelDescriptionList"/>
    <dgm:cxn modelId="{2DC710D7-48A3-4D9E-AC51-E13607443F1A}" type="presParOf" srcId="{A2057BCD-98C5-430A-9C7B-AA8583379322}" destId="{9263E26D-FA84-4FA5-9C7D-4DA71E13FFB9}" srcOrd="2" destOrd="0" presId="urn:microsoft.com/office/officeart/2018/5/layout/CenteredIconLabelDescriptionList"/>
    <dgm:cxn modelId="{7AE2E575-F874-4471-AC2A-8083DB1DE2CA}" type="presParOf" srcId="{A2057BCD-98C5-430A-9C7B-AA8583379322}" destId="{4AB90192-A106-40C6-B913-80B3149ABC00}" srcOrd="3" destOrd="0" presId="urn:microsoft.com/office/officeart/2018/5/layout/CenteredIconLabelDescriptionList"/>
    <dgm:cxn modelId="{047EA5D7-36BC-4357-BB74-61E1E5BBFFF7}" type="presParOf" srcId="{A2057BCD-98C5-430A-9C7B-AA8583379322}" destId="{A22A22AF-E74D-42E9-92E8-2063A90A2D39}" srcOrd="4" destOrd="0" presId="urn:microsoft.com/office/officeart/2018/5/layout/CenteredIconLabelDescriptionList"/>
    <dgm:cxn modelId="{3CCC1B87-01E1-466E-AF4A-BC161AB1A51F}" type="presParOf" srcId="{AA36A5F2-9044-4B54-B742-5E9858619012}" destId="{22575C62-4842-4B64-A426-9B2316E506E3}" srcOrd="3" destOrd="0" presId="urn:microsoft.com/office/officeart/2018/5/layout/CenteredIconLabelDescriptionList"/>
    <dgm:cxn modelId="{0CB2176B-5C53-4ABF-A8D3-73E83EA5E454}" type="presParOf" srcId="{AA36A5F2-9044-4B54-B742-5E9858619012}" destId="{022582CA-D595-411A-87F2-C86FCE3D47EA}" srcOrd="4" destOrd="0" presId="urn:microsoft.com/office/officeart/2018/5/layout/CenteredIconLabelDescriptionList"/>
    <dgm:cxn modelId="{ADF9EDB5-BBE3-47DE-9D08-D9E20C5A6F00}" type="presParOf" srcId="{022582CA-D595-411A-87F2-C86FCE3D47EA}" destId="{5B2945F5-B60F-41FA-9674-E201381A7C39}" srcOrd="0" destOrd="0" presId="urn:microsoft.com/office/officeart/2018/5/layout/CenteredIconLabelDescriptionList"/>
    <dgm:cxn modelId="{01CAB442-7950-44A2-8291-1662DA90D89A}" type="presParOf" srcId="{022582CA-D595-411A-87F2-C86FCE3D47EA}" destId="{E8D73B5B-82CA-4E86-863D-27FE51F31923}" srcOrd="1" destOrd="0" presId="urn:microsoft.com/office/officeart/2018/5/layout/CenteredIconLabelDescriptionList"/>
    <dgm:cxn modelId="{3795AE54-643F-4DDA-9F88-463395231A16}" type="presParOf" srcId="{022582CA-D595-411A-87F2-C86FCE3D47EA}" destId="{0913778F-D64C-4079-B283-F6B525CE477C}" srcOrd="2" destOrd="0" presId="urn:microsoft.com/office/officeart/2018/5/layout/CenteredIconLabelDescriptionList"/>
    <dgm:cxn modelId="{65BECE47-D424-4D9C-87CE-6FB8139BB346}" type="presParOf" srcId="{022582CA-D595-411A-87F2-C86FCE3D47EA}" destId="{D3C6ED3E-C147-45C0-B912-303BD8D25DAA}" srcOrd="3" destOrd="0" presId="urn:microsoft.com/office/officeart/2018/5/layout/CenteredIconLabelDescriptionList"/>
    <dgm:cxn modelId="{E37C0D75-809E-4953-A51F-B1F57C68B553}" type="presParOf" srcId="{022582CA-D595-411A-87F2-C86FCE3D47EA}" destId="{A2EC413A-67E0-4E60-AA4E-5663C26A4159}" srcOrd="4" destOrd="0" presId="urn:microsoft.com/office/officeart/2018/5/layout/CenteredIconLabelDescriptionList"/>
    <dgm:cxn modelId="{946349BD-E78A-4CF3-B48D-9578D79685AF}" type="presParOf" srcId="{AA36A5F2-9044-4B54-B742-5E9858619012}" destId="{E17CA673-DA63-4B80-A57C-D8A6FB51C6B2}" srcOrd="5" destOrd="0" presId="urn:microsoft.com/office/officeart/2018/5/layout/CenteredIconLabelDescriptionList"/>
    <dgm:cxn modelId="{9B4CB287-5300-4C58-9C9F-625E7D95B2E5}" type="presParOf" srcId="{AA36A5F2-9044-4B54-B742-5E9858619012}" destId="{93719416-030B-48A3-8977-3900DFD5DEB5}" srcOrd="6" destOrd="0" presId="urn:microsoft.com/office/officeart/2018/5/layout/CenteredIconLabelDescriptionList"/>
    <dgm:cxn modelId="{06C231D5-A194-4B62-9490-92D8909D2A80}" type="presParOf" srcId="{93719416-030B-48A3-8977-3900DFD5DEB5}" destId="{9BF2B101-5A56-4491-8B9A-43A418CAB5F8}" srcOrd="0" destOrd="0" presId="urn:microsoft.com/office/officeart/2018/5/layout/CenteredIconLabelDescriptionList"/>
    <dgm:cxn modelId="{56466E70-E877-4953-BBCC-AF61897EE11E}" type="presParOf" srcId="{93719416-030B-48A3-8977-3900DFD5DEB5}" destId="{C890161A-F3BD-442C-BDDC-5D9AB8E2C88D}" srcOrd="1" destOrd="0" presId="urn:microsoft.com/office/officeart/2018/5/layout/CenteredIconLabelDescriptionList"/>
    <dgm:cxn modelId="{30D39A5A-28A4-4E88-93BD-AE7F13612C37}" type="presParOf" srcId="{93719416-030B-48A3-8977-3900DFD5DEB5}" destId="{926AEEA1-156A-490F-BBA6-D69B7F896982}" srcOrd="2" destOrd="0" presId="urn:microsoft.com/office/officeart/2018/5/layout/CenteredIconLabelDescriptionList"/>
    <dgm:cxn modelId="{B5DAAB8F-CDC5-4DEE-8F0B-0250D8C9B891}" type="presParOf" srcId="{93719416-030B-48A3-8977-3900DFD5DEB5}" destId="{D69C44D4-19B8-47CE-9F93-D92A4F8BEC19}" srcOrd="3" destOrd="0" presId="urn:microsoft.com/office/officeart/2018/5/layout/CenteredIconLabelDescriptionList"/>
    <dgm:cxn modelId="{4B0934BD-E2D0-4325-8FD7-70C00684EA43}" type="presParOf" srcId="{93719416-030B-48A3-8977-3900DFD5DEB5}" destId="{CA828B6D-9193-4BB1-9B69-705FD32F428B}"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9D0C90F-AB4A-465A-982A-76B936A8CA3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C74DD89-7EE8-48E7-92F7-E71CFDEF9BD1}">
      <dgm:prSet/>
      <dgm:spPr/>
      <dgm:t>
        <a:bodyPr/>
        <a:lstStyle/>
        <a:p>
          <a:r>
            <a:rPr lang="en-GB"/>
            <a:t>All meter reads to be sent to </a:t>
          </a:r>
          <a:r>
            <a:rPr lang="en-GB" b="1">
              <a:hlinkClick xmlns:r="http://schemas.openxmlformats.org/officeDocument/2006/relationships" r:id="rId1"/>
            </a:rPr>
            <a:t>energyteam@wokingham.gov.uk</a:t>
          </a:r>
          <a:endParaRPr lang="en-US"/>
        </a:p>
      </dgm:t>
    </dgm:pt>
    <dgm:pt modelId="{67EA927A-D9E7-4554-9097-FE8E1A712AA5}" type="parTrans" cxnId="{DC95276E-ED14-409B-B92D-1E5F5F990AEF}">
      <dgm:prSet/>
      <dgm:spPr/>
      <dgm:t>
        <a:bodyPr/>
        <a:lstStyle/>
        <a:p>
          <a:endParaRPr lang="en-US"/>
        </a:p>
      </dgm:t>
    </dgm:pt>
    <dgm:pt modelId="{D611DF4A-16FC-4367-8615-86A07643E49C}" type="sibTrans" cxnId="{DC95276E-ED14-409B-B92D-1E5F5F990AEF}">
      <dgm:prSet/>
      <dgm:spPr/>
      <dgm:t>
        <a:bodyPr/>
        <a:lstStyle/>
        <a:p>
          <a:endParaRPr lang="en-US"/>
        </a:p>
      </dgm:t>
    </dgm:pt>
    <dgm:pt modelId="{8CE8C3A9-FCC9-4FB0-BDEF-52ADF2ABD4A8}">
      <dgm:prSet/>
      <dgm:spPr/>
      <dgm:t>
        <a:bodyPr/>
        <a:lstStyle/>
        <a:p>
          <a:r>
            <a:rPr lang="en-GB" dirty="0"/>
            <a:t>Even if on Automatic Meter Reads (AMR), please continue to send as it provides a backup</a:t>
          </a:r>
          <a:endParaRPr lang="en-US" dirty="0"/>
        </a:p>
      </dgm:t>
    </dgm:pt>
    <dgm:pt modelId="{B4795628-D8E2-46D8-8F0A-0B9418C1DAB3}" type="parTrans" cxnId="{4C02F7D2-1F38-4F8B-A0FD-C4DE0E777391}">
      <dgm:prSet/>
      <dgm:spPr/>
      <dgm:t>
        <a:bodyPr/>
        <a:lstStyle/>
        <a:p>
          <a:endParaRPr lang="en-US"/>
        </a:p>
      </dgm:t>
    </dgm:pt>
    <dgm:pt modelId="{3045A130-98A6-45D2-91B4-F081F5908044}" type="sibTrans" cxnId="{4C02F7D2-1F38-4F8B-A0FD-C4DE0E777391}">
      <dgm:prSet/>
      <dgm:spPr/>
      <dgm:t>
        <a:bodyPr/>
        <a:lstStyle/>
        <a:p>
          <a:endParaRPr lang="en-US"/>
        </a:p>
      </dgm:t>
    </dgm:pt>
    <dgm:pt modelId="{99AE2FFD-6188-4206-AD82-0484AD866887}">
      <dgm:prSet/>
      <dgm:spPr/>
      <dgm:t>
        <a:bodyPr/>
        <a:lstStyle/>
        <a:p>
          <a:r>
            <a:rPr lang="en-GB" dirty="0"/>
            <a:t>If you would like help reading your meters, please get in touch</a:t>
          </a:r>
          <a:endParaRPr lang="en-US" dirty="0"/>
        </a:p>
      </dgm:t>
    </dgm:pt>
    <dgm:pt modelId="{AAB519D2-0678-4ED9-842F-70588C2D9A4A}" type="parTrans" cxnId="{FFDA53EE-B8A1-4D52-9934-47AF68650743}">
      <dgm:prSet/>
      <dgm:spPr/>
      <dgm:t>
        <a:bodyPr/>
        <a:lstStyle/>
        <a:p>
          <a:endParaRPr lang="en-US"/>
        </a:p>
      </dgm:t>
    </dgm:pt>
    <dgm:pt modelId="{A2C983C8-9F33-45DF-A26C-ADAE6C4E6C4F}" type="sibTrans" cxnId="{FFDA53EE-B8A1-4D52-9934-47AF68650743}">
      <dgm:prSet/>
      <dgm:spPr/>
      <dgm:t>
        <a:bodyPr/>
        <a:lstStyle/>
        <a:p>
          <a:endParaRPr lang="en-US"/>
        </a:p>
      </dgm:t>
    </dgm:pt>
    <dgm:pt modelId="{E23979CD-BAD4-4723-BC21-F02579C48DA7}">
      <dgm:prSet/>
      <dgm:spPr/>
      <dgm:t>
        <a:bodyPr/>
        <a:lstStyle/>
        <a:p>
          <a:r>
            <a:rPr lang="en-GB"/>
            <a:t>Stepping up efforts to complete Meter Location Data through site meter surveys</a:t>
          </a:r>
          <a:endParaRPr lang="en-US"/>
        </a:p>
      </dgm:t>
    </dgm:pt>
    <dgm:pt modelId="{9E2272FF-EBD5-4C49-B2A7-C168C03F944D}" type="parTrans" cxnId="{06DA2D24-4E02-44D8-B755-8F7D688344B8}">
      <dgm:prSet/>
      <dgm:spPr/>
      <dgm:t>
        <a:bodyPr/>
        <a:lstStyle/>
        <a:p>
          <a:endParaRPr lang="en-US"/>
        </a:p>
      </dgm:t>
    </dgm:pt>
    <dgm:pt modelId="{8B6AF484-C92C-4BCE-8A07-5F703B247127}" type="sibTrans" cxnId="{06DA2D24-4E02-44D8-B755-8F7D688344B8}">
      <dgm:prSet/>
      <dgm:spPr/>
      <dgm:t>
        <a:bodyPr/>
        <a:lstStyle/>
        <a:p>
          <a:endParaRPr lang="en-US"/>
        </a:p>
      </dgm:t>
    </dgm:pt>
    <dgm:pt modelId="{AE666204-75EF-4FF7-890F-7655A2EE1E34}">
      <dgm:prSet/>
      <dgm:spPr/>
      <dgm:t>
        <a:bodyPr/>
        <a:lstStyle/>
        <a:p>
          <a:r>
            <a:rPr lang="en-GB"/>
            <a:t>We are now accelerating the NHH AMR/Smart Meter rollout</a:t>
          </a:r>
          <a:endParaRPr lang="en-US"/>
        </a:p>
      </dgm:t>
    </dgm:pt>
    <dgm:pt modelId="{353132AA-27A0-44CF-A763-0BAD07B31027}" type="parTrans" cxnId="{49A19F56-0F25-452D-A257-4DC1385E6B0D}">
      <dgm:prSet/>
      <dgm:spPr/>
      <dgm:t>
        <a:bodyPr/>
        <a:lstStyle/>
        <a:p>
          <a:endParaRPr lang="en-US"/>
        </a:p>
      </dgm:t>
    </dgm:pt>
    <dgm:pt modelId="{3BBE2A9D-0311-410E-B7E8-D48DD5CFC21C}" type="sibTrans" cxnId="{49A19F56-0F25-452D-A257-4DC1385E6B0D}">
      <dgm:prSet/>
      <dgm:spPr/>
      <dgm:t>
        <a:bodyPr/>
        <a:lstStyle/>
        <a:p>
          <a:endParaRPr lang="en-US"/>
        </a:p>
      </dgm:t>
    </dgm:pt>
    <dgm:pt modelId="{BBAB80FE-0E0A-42F1-A472-13C862593802}">
      <dgm:prSet/>
      <dgm:spPr/>
      <dgm:t>
        <a:bodyPr/>
        <a:lstStyle/>
        <a:p>
          <a:r>
            <a:rPr lang="en-GB" dirty="0"/>
            <a:t>Prioritised based on usage and PV</a:t>
          </a:r>
          <a:endParaRPr lang="en-US" dirty="0"/>
        </a:p>
      </dgm:t>
    </dgm:pt>
    <dgm:pt modelId="{DA731ACA-398D-44D1-AC4A-CB8B339FDAF2}" type="parTrans" cxnId="{F2A1225B-48B9-44FD-874E-EA50692F1237}">
      <dgm:prSet/>
      <dgm:spPr/>
      <dgm:t>
        <a:bodyPr/>
        <a:lstStyle/>
        <a:p>
          <a:endParaRPr lang="en-US"/>
        </a:p>
      </dgm:t>
    </dgm:pt>
    <dgm:pt modelId="{D51148E6-9489-487E-B6BF-438B76D66871}" type="sibTrans" cxnId="{F2A1225B-48B9-44FD-874E-EA50692F1237}">
      <dgm:prSet/>
      <dgm:spPr/>
      <dgm:t>
        <a:bodyPr/>
        <a:lstStyle/>
        <a:p>
          <a:endParaRPr lang="en-US"/>
        </a:p>
      </dgm:t>
    </dgm:pt>
    <dgm:pt modelId="{5291FD17-BA7E-4404-B5BA-1FD6D33BFC93}">
      <dgm:prSet/>
      <dgm:spPr/>
      <dgm:t>
        <a:bodyPr/>
        <a:lstStyle/>
        <a:p>
          <a:r>
            <a:rPr lang="en-GB"/>
            <a:t>POLL QUESTION: Are you aware of where your meters are located (Elec, PV, EV, Gas, Water)?</a:t>
          </a:r>
          <a:endParaRPr lang="en-US"/>
        </a:p>
      </dgm:t>
    </dgm:pt>
    <dgm:pt modelId="{B1875768-112D-4A0B-89D9-0D889AD541D3}" type="parTrans" cxnId="{CAC3B6D3-1229-4253-9A78-26ED559E3CA9}">
      <dgm:prSet/>
      <dgm:spPr/>
      <dgm:t>
        <a:bodyPr/>
        <a:lstStyle/>
        <a:p>
          <a:endParaRPr lang="en-US"/>
        </a:p>
      </dgm:t>
    </dgm:pt>
    <dgm:pt modelId="{9666B626-715A-48AB-96D8-5C60700CC6F4}" type="sibTrans" cxnId="{CAC3B6D3-1229-4253-9A78-26ED559E3CA9}">
      <dgm:prSet/>
      <dgm:spPr/>
      <dgm:t>
        <a:bodyPr/>
        <a:lstStyle/>
        <a:p>
          <a:endParaRPr lang="en-US"/>
        </a:p>
      </dgm:t>
    </dgm:pt>
    <dgm:pt modelId="{D62E5E5A-9115-4620-B81F-351A2D09A4D5}" type="pres">
      <dgm:prSet presAssocID="{C9D0C90F-AB4A-465A-982A-76B936A8CA3C}" presName="root" presStyleCnt="0">
        <dgm:presLayoutVars>
          <dgm:dir/>
          <dgm:resizeHandles val="exact"/>
        </dgm:presLayoutVars>
      </dgm:prSet>
      <dgm:spPr/>
    </dgm:pt>
    <dgm:pt modelId="{E43A18E2-2947-4F79-9AFD-506ED59C4877}" type="pres">
      <dgm:prSet presAssocID="{EC74DD89-7EE8-48E7-92F7-E71CFDEF9BD1}" presName="compNode" presStyleCnt="0"/>
      <dgm:spPr/>
    </dgm:pt>
    <dgm:pt modelId="{72EA9EE1-5CD9-4B92-B7B6-9713FAD81B4B}" type="pres">
      <dgm:prSet presAssocID="{EC74DD89-7EE8-48E7-92F7-E71CFDEF9BD1}" presName="bgRect" presStyleLbl="bgShp" presStyleIdx="0" presStyleCnt="6"/>
      <dgm:spPr/>
    </dgm:pt>
    <dgm:pt modelId="{91A3F95F-7FC5-459F-9AFB-D094B674B598}" type="pres">
      <dgm:prSet presAssocID="{EC74DD89-7EE8-48E7-92F7-E71CFDEF9BD1}" presName="iconRect" presStyleLbl="node1" presStyleIdx="0" presStyleCnt="6"/>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Envelope"/>
        </a:ext>
      </dgm:extLst>
    </dgm:pt>
    <dgm:pt modelId="{F23066B2-FF9A-4941-BE88-011A3ABB09A6}" type="pres">
      <dgm:prSet presAssocID="{EC74DD89-7EE8-48E7-92F7-E71CFDEF9BD1}" presName="spaceRect" presStyleCnt="0"/>
      <dgm:spPr/>
    </dgm:pt>
    <dgm:pt modelId="{B3BB48CE-3D86-447B-AA31-9E767ACAB415}" type="pres">
      <dgm:prSet presAssocID="{EC74DD89-7EE8-48E7-92F7-E71CFDEF9BD1}" presName="parTx" presStyleLbl="revTx" presStyleIdx="0" presStyleCnt="7">
        <dgm:presLayoutVars>
          <dgm:chMax val="0"/>
          <dgm:chPref val="0"/>
        </dgm:presLayoutVars>
      </dgm:prSet>
      <dgm:spPr/>
    </dgm:pt>
    <dgm:pt modelId="{91C40E3B-737A-4F5A-89A1-B11887FB8FE3}" type="pres">
      <dgm:prSet presAssocID="{D611DF4A-16FC-4367-8615-86A07643E49C}" presName="sibTrans" presStyleCnt="0"/>
      <dgm:spPr/>
    </dgm:pt>
    <dgm:pt modelId="{49606877-23DD-4357-A709-77C5089D6B20}" type="pres">
      <dgm:prSet presAssocID="{8CE8C3A9-FCC9-4FB0-BDEF-52ADF2ABD4A8}" presName="compNode" presStyleCnt="0"/>
      <dgm:spPr/>
    </dgm:pt>
    <dgm:pt modelId="{D1DA4B3C-39FD-46FD-9AC7-3F83F96453E0}" type="pres">
      <dgm:prSet presAssocID="{8CE8C3A9-FCC9-4FB0-BDEF-52ADF2ABD4A8}" presName="bgRect" presStyleLbl="bgShp" presStyleIdx="1" presStyleCnt="6"/>
      <dgm:spPr/>
    </dgm:pt>
    <dgm:pt modelId="{02AD03A9-AA56-4731-B94B-4ED9371B03F1}" type="pres">
      <dgm:prSet presAssocID="{8CE8C3A9-FCC9-4FB0-BDEF-52ADF2ABD4A8}" presName="iconRect" presStyleLbl="node1" presStyleIdx="1" presStyleCnt="6"/>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Power"/>
        </a:ext>
      </dgm:extLst>
    </dgm:pt>
    <dgm:pt modelId="{6D47E519-5D64-4080-8EEE-6497A7148E0D}" type="pres">
      <dgm:prSet presAssocID="{8CE8C3A9-FCC9-4FB0-BDEF-52ADF2ABD4A8}" presName="spaceRect" presStyleCnt="0"/>
      <dgm:spPr/>
    </dgm:pt>
    <dgm:pt modelId="{40A8C0DC-7DD2-42DE-9917-907936CC81C3}" type="pres">
      <dgm:prSet presAssocID="{8CE8C3A9-FCC9-4FB0-BDEF-52ADF2ABD4A8}" presName="parTx" presStyleLbl="revTx" presStyleIdx="1" presStyleCnt="7">
        <dgm:presLayoutVars>
          <dgm:chMax val="0"/>
          <dgm:chPref val="0"/>
        </dgm:presLayoutVars>
      </dgm:prSet>
      <dgm:spPr/>
    </dgm:pt>
    <dgm:pt modelId="{C482F61F-FA54-411B-B814-31DB58D3FF53}" type="pres">
      <dgm:prSet presAssocID="{3045A130-98A6-45D2-91B4-F081F5908044}" presName="sibTrans" presStyleCnt="0"/>
      <dgm:spPr/>
    </dgm:pt>
    <dgm:pt modelId="{A3C5C5D8-62F9-4ACE-A9B4-38D793D2B7F1}" type="pres">
      <dgm:prSet presAssocID="{99AE2FFD-6188-4206-AD82-0484AD866887}" presName="compNode" presStyleCnt="0"/>
      <dgm:spPr/>
    </dgm:pt>
    <dgm:pt modelId="{9314C37D-3C1B-44F1-8265-B67C46A5B3CF}" type="pres">
      <dgm:prSet presAssocID="{99AE2FFD-6188-4206-AD82-0484AD866887}" presName="bgRect" presStyleLbl="bgShp" presStyleIdx="2" presStyleCnt="6"/>
      <dgm:spPr/>
    </dgm:pt>
    <dgm:pt modelId="{F6B4E4F3-0BF3-434E-AB38-E1109C66F360}" type="pres">
      <dgm:prSet presAssocID="{99AE2FFD-6188-4206-AD82-0484AD866887}" presName="iconRect" presStyleLbl="node1" presStyleIdx="2" presStyleCnt="6"/>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Books"/>
        </a:ext>
      </dgm:extLst>
    </dgm:pt>
    <dgm:pt modelId="{2D5C9352-C4CF-4C6D-B9A7-23A2608576E8}" type="pres">
      <dgm:prSet presAssocID="{99AE2FFD-6188-4206-AD82-0484AD866887}" presName="spaceRect" presStyleCnt="0"/>
      <dgm:spPr/>
    </dgm:pt>
    <dgm:pt modelId="{82E967B5-EB0F-4804-A74C-D70938A735EB}" type="pres">
      <dgm:prSet presAssocID="{99AE2FFD-6188-4206-AD82-0484AD866887}" presName="parTx" presStyleLbl="revTx" presStyleIdx="2" presStyleCnt="7">
        <dgm:presLayoutVars>
          <dgm:chMax val="0"/>
          <dgm:chPref val="0"/>
        </dgm:presLayoutVars>
      </dgm:prSet>
      <dgm:spPr/>
    </dgm:pt>
    <dgm:pt modelId="{92BC406D-CD50-40BA-8F92-E5BBAC558042}" type="pres">
      <dgm:prSet presAssocID="{A2C983C8-9F33-45DF-A26C-ADAE6C4E6C4F}" presName="sibTrans" presStyleCnt="0"/>
      <dgm:spPr/>
    </dgm:pt>
    <dgm:pt modelId="{077CB878-201E-4842-B59C-38F576FB5699}" type="pres">
      <dgm:prSet presAssocID="{E23979CD-BAD4-4723-BC21-F02579C48DA7}" presName="compNode" presStyleCnt="0"/>
      <dgm:spPr/>
    </dgm:pt>
    <dgm:pt modelId="{445DED15-3B7E-45A4-9969-3AA024178A88}" type="pres">
      <dgm:prSet presAssocID="{E23979CD-BAD4-4723-BC21-F02579C48DA7}" presName="bgRect" presStyleLbl="bgShp" presStyleIdx="3" presStyleCnt="6"/>
      <dgm:spPr/>
    </dgm:pt>
    <dgm:pt modelId="{1C1752A8-D7D8-49CB-9CFB-31C6928CB9BE}" type="pres">
      <dgm:prSet presAssocID="{E23979CD-BAD4-4723-BC21-F02579C48DA7}" presName="iconRect" presStyleLbl="node1" presStyleIdx="3" presStyleCnt="6"/>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Map with pin"/>
        </a:ext>
      </dgm:extLst>
    </dgm:pt>
    <dgm:pt modelId="{EF337778-49C7-405A-9C90-6FE82E83AC8C}" type="pres">
      <dgm:prSet presAssocID="{E23979CD-BAD4-4723-BC21-F02579C48DA7}" presName="spaceRect" presStyleCnt="0"/>
      <dgm:spPr/>
    </dgm:pt>
    <dgm:pt modelId="{29B50260-C6C2-4754-9C3B-52EEC023CAFC}" type="pres">
      <dgm:prSet presAssocID="{E23979CD-BAD4-4723-BC21-F02579C48DA7}" presName="parTx" presStyleLbl="revTx" presStyleIdx="3" presStyleCnt="7">
        <dgm:presLayoutVars>
          <dgm:chMax val="0"/>
          <dgm:chPref val="0"/>
        </dgm:presLayoutVars>
      </dgm:prSet>
      <dgm:spPr/>
    </dgm:pt>
    <dgm:pt modelId="{C6B835D9-3A3D-4BF5-A959-C010B371DCE3}" type="pres">
      <dgm:prSet presAssocID="{8B6AF484-C92C-4BCE-8A07-5F703B247127}" presName="sibTrans" presStyleCnt="0"/>
      <dgm:spPr/>
    </dgm:pt>
    <dgm:pt modelId="{EE0F1497-1AF9-4A7D-867B-9C0DEED7A38F}" type="pres">
      <dgm:prSet presAssocID="{AE666204-75EF-4FF7-890F-7655A2EE1E34}" presName="compNode" presStyleCnt="0"/>
      <dgm:spPr/>
    </dgm:pt>
    <dgm:pt modelId="{ED4C0175-718D-42F7-8AC3-A4A570B3E599}" type="pres">
      <dgm:prSet presAssocID="{AE666204-75EF-4FF7-890F-7655A2EE1E34}" presName="bgRect" presStyleLbl="bgShp" presStyleIdx="4" presStyleCnt="6"/>
      <dgm:spPr/>
    </dgm:pt>
    <dgm:pt modelId="{F19DBE18-2550-40D6-85DD-13D0C4CED8D6}" type="pres">
      <dgm:prSet presAssocID="{AE666204-75EF-4FF7-890F-7655A2EE1E34}" presName="iconRect" presStyleLbl="node1" presStyleIdx="4" presStyleCnt="6"/>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Gauge"/>
        </a:ext>
      </dgm:extLst>
    </dgm:pt>
    <dgm:pt modelId="{3406D221-0FED-4EF1-B974-6A0B81DDFF57}" type="pres">
      <dgm:prSet presAssocID="{AE666204-75EF-4FF7-890F-7655A2EE1E34}" presName="spaceRect" presStyleCnt="0"/>
      <dgm:spPr/>
    </dgm:pt>
    <dgm:pt modelId="{74DBC847-FDCF-4645-9D8D-D47D173D84F7}" type="pres">
      <dgm:prSet presAssocID="{AE666204-75EF-4FF7-890F-7655A2EE1E34}" presName="parTx" presStyleLbl="revTx" presStyleIdx="4" presStyleCnt="7">
        <dgm:presLayoutVars>
          <dgm:chMax val="0"/>
          <dgm:chPref val="0"/>
        </dgm:presLayoutVars>
      </dgm:prSet>
      <dgm:spPr/>
    </dgm:pt>
    <dgm:pt modelId="{0623AEE2-129D-448F-B62C-7C90BFEA752D}" type="pres">
      <dgm:prSet presAssocID="{AE666204-75EF-4FF7-890F-7655A2EE1E34}" presName="desTx" presStyleLbl="revTx" presStyleIdx="5" presStyleCnt="7">
        <dgm:presLayoutVars/>
      </dgm:prSet>
      <dgm:spPr/>
    </dgm:pt>
    <dgm:pt modelId="{3781FA9E-A11B-4F1D-89AA-A6AA0236AD83}" type="pres">
      <dgm:prSet presAssocID="{3BBE2A9D-0311-410E-B7E8-D48DD5CFC21C}" presName="sibTrans" presStyleCnt="0"/>
      <dgm:spPr/>
    </dgm:pt>
    <dgm:pt modelId="{1963375D-4851-47E1-8A0A-F83E0A9B0CFD}" type="pres">
      <dgm:prSet presAssocID="{5291FD17-BA7E-4404-B5BA-1FD6D33BFC93}" presName="compNode" presStyleCnt="0"/>
      <dgm:spPr/>
    </dgm:pt>
    <dgm:pt modelId="{F54B4385-1ECA-4DB9-81A3-17569A09623C}" type="pres">
      <dgm:prSet presAssocID="{5291FD17-BA7E-4404-B5BA-1FD6D33BFC93}" presName="bgRect" presStyleLbl="bgShp" presStyleIdx="5" presStyleCnt="6"/>
      <dgm:spPr/>
    </dgm:pt>
    <dgm:pt modelId="{3B306636-D2D5-4588-826C-B91788EF400A}" type="pres">
      <dgm:prSet presAssocID="{5291FD17-BA7E-4404-B5BA-1FD6D33BFC93}" presName="iconRect" presStyleLbl="node1" presStyleIdx="5" presStyleCnt="6"/>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Questions"/>
        </a:ext>
      </dgm:extLst>
    </dgm:pt>
    <dgm:pt modelId="{68CB893C-09B7-433D-92A9-71E9ABD173E9}" type="pres">
      <dgm:prSet presAssocID="{5291FD17-BA7E-4404-B5BA-1FD6D33BFC93}" presName="spaceRect" presStyleCnt="0"/>
      <dgm:spPr/>
    </dgm:pt>
    <dgm:pt modelId="{1B66E735-08DA-4FF6-9785-F72ED25122FF}" type="pres">
      <dgm:prSet presAssocID="{5291FD17-BA7E-4404-B5BA-1FD6D33BFC93}" presName="parTx" presStyleLbl="revTx" presStyleIdx="6" presStyleCnt="7">
        <dgm:presLayoutVars>
          <dgm:chMax val="0"/>
          <dgm:chPref val="0"/>
        </dgm:presLayoutVars>
      </dgm:prSet>
      <dgm:spPr/>
    </dgm:pt>
  </dgm:ptLst>
  <dgm:cxnLst>
    <dgm:cxn modelId="{06DA2D24-4E02-44D8-B755-8F7D688344B8}" srcId="{C9D0C90F-AB4A-465A-982A-76B936A8CA3C}" destId="{E23979CD-BAD4-4723-BC21-F02579C48DA7}" srcOrd="3" destOrd="0" parTransId="{9E2272FF-EBD5-4C49-B2A7-C168C03F944D}" sibTransId="{8B6AF484-C92C-4BCE-8A07-5F703B247127}"/>
    <dgm:cxn modelId="{F2A1225B-48B9-44FD-874E-EA50692F1237}" srcId="{AE666204-75EF-4FF7-890F-7655A2EE1E34}" destId="{BBAB80FE-0E0A-42F1-A472-13C862593802}" srcOrd="0" destOrd="0" parTransId="{DA731ACA-398D-44D1-AC4A-CB8B339FDAF2}" sibTransId="{D51148E6-9489-487E-B6BF-438B76D66871}"/>
    <dgm:cxn modelId="{DC95276E-ED14-409B-B92D-1E5F5F990AEF}" srcId="{C9D0C90F-AB4A-465A-982A-76B936A8CA3C}" destId="{EC74DD89-7EE8-48E7-92F7-E71CFDEF9BD1}" srcOrd="0" destOrd="0" parTransId="{67EA927A-D9E7-4554-9097-FE8E1A712AA5}" sibTransId="{D611DF4A-16FC-4367-8615-86A07643E49C}"/>
    <dgm:cxn modelId="{B92B9176-8CB9-488B-B52A-286836FCA70C}" type="presOf" srcId="{EC74DD89-7EE8-48E7-92F7-E71CFDEF9BD1}" destId="{B3BB48CE-3D86-447B-AA31-9E767ACAB415}" srcOrd="0" destOrd="0" presId="urn:microsoft.com/office/officeart/2018/2/layout/IconVerticalSolidList"/>
    <dgm:cxn modelId="{49A19F56-0F25-452D-A257-4DC1385E6B0D}" srcId="{C9D0C90F-AB4A-465A-982A-76B936A8CA3C}" destId="{AE666204-75EF-4FF7-890F-7655A2EE1E34}" srcOrd="4" destOrd="0" parTransId="{353132AA-27A0-44CF-A763-0BAD07B31027}" sibTransId="{3BBE2A9D-0311-410E-B7E8-D48DD5CFC21C}"/>
    <dgm:cxn modelId="{7BE34C9C-DD99-4879-9E05-90CA1EADC518}" type="presOf" srcId="{E23979CD-BAD4-4723-BC21-F02579C48DA7}" destId="{29B50260-C6C2-4754-9C3B-52EEC023CAFC}" srcOrd="0" destOrd="0" presId="urn:microsoft.com/office/officeart/2018/2/layout/IconVerticalSolidList"/>
    <dgm:cxn modelId="{F2E2C6C5-227B-435C-AA90-30AC22EA91AB}" type="presOf" srcId="{AE666204-75EF-4FF7-890F-7655A2EE1E34}" destId="{74DBC847-FDCF-4645-9D8D-D47D173D84F7}" srcOrd="0" destOrd="0" presId="urn:microsoft.com/office/officeart/2018/2/layout/IconVerticalSolidList"/>
    <dgm:cxn modelId="{07E31CCC-89CB-45BC-85EA-22B855620F6D}" type="presOf" srcId="{8CE8C3A9-FCC9-4FB0-BDEF-52ADF2ABD4A8}" destId="{40A8C0DC-7DD2-42DE-9917-907936CC81C3}" srcOrd="0" destOrd="0" presId="urn:microsoft.com/office/officeart/2018/2/layout/IconVerticalSolidList"/>
    <dgm:cxn modelId="{28F963D2-4450-444F-86C3-41D5640EA6BF}" type="presOf" srcId="{BBAB80FE-0E0A-42F1-A472-13C862593802}" destId="{0623AEE2-129D-448F-B62C-7C90BFEA752D}" srcOrd="0" destOrd="0" presId="urn:microsoft.com/office/officeart/2018/2/layout/IconVerticalSolidList"/>
    <dgm:cxn modelId="{4C02F7D2-1F38-4F8B-A0FD-C4DE0E777391}" srcId="{C9D0C90F-AB4A-465A-982A-76B936A8CA3C}" destId="{8CE8C3A9-FCC9-4FB0-BDEF-52ADF2ABD4A8}" srcOrd="1" destOrd="0" parTransId="{B4795628-D8E2-46D8-8F0A-0B9418C1DAB3}" sibTransId="{3045A130-98A6-45D2-91B4-F081F5908044}"/>
    <dgm:cxn modelId="{CAC3B6D3-1229-4253-9A78-26ED559E3CA9}" srcId="{C9D0C90F-AB4A-465A-982A-76B936A8CA3C}" destId="{5291FD17-BA7E-4404-B5BA-1FD6D33BFC93}" srcOrd="5" destOrd="0" parTransId="{B1875768-112D-4A0B-89D9-0D889AD541D3}" sibTransId="{9666B626-715A-48AB-96D8-5C60700CC6F4}"/>
    <dgm:cxn modelId="{B6D035DD-F5A8-447D-8FBA-14840DE0865A}" type="presOf" srcId="{5291FD17-BA7E-4404-B5BA-1FD6D33BFC93}" destId="{1B66E735-08DA-4FF6-9785-F72ED25122FF}" srcOrd="0" destOrd="0" presId="urn:microsoft.com/office/officeart/2018/2/layout/IconVerticalSolidList"/>
    <dgm:cxn modelId="{FFDA53EE-B8A1-4D52-9934-47AF68650743}" srcId="{C9D0C90F-AB4A-465A-982A-76B936A8CA3C}" destId="{99AE2FFD-6188-4206-AD82-0484AD866887}" srcOrd="2" destOrd="0" parTransId="{AAB519D2-0678-4ED9-842F-70588C2D9A4A}" sibTransId="{A2C983C8-9F33-45DF-A26C-ADAE6C4E6C4F}"/>
    <dgm:cxn modelId="{608508F5-4318-4197-8DC7-F364767E6A3E}" type="presOf" srcId="{99AE2FFD-6188-4206-AD82-0484AD866887}" destId="{82E967B5-EB0F-4804-A74C-D70938A735EB}" srcOrd="0" destOrd="0" presId="urn:microsoft.com/office/officeart/2018/2/layout/IconVerticalSolidList"/>
    <dgm:cxn modelId="{4E5F12FD-07D4-411A-8AC7-15477E8458CC}" type="presOf" srcId="{C9D0C90F-AB4A-465A-982A-76B936A8CA3C}" destId="{D62E5E5A-9115-4620-B81F-351A2D09A4D5}" srcOrd="0" destOrd="0" presId="urn:microsoft.com/office/officeart/2018/2/layout/IconVerticalSolidList"/>
    <dgm:cxn modelId="{F10CF1BC-499F-457D-959E-ACBFFE343161}" type="presParOf" srcId="{D62E5E5A-9115-4620-B81F-351A2D09A4D5}" destId="{E43A18E2-2947-4F79-9AFD-506ED59C4877}" srcOrd="0" destOrd="0" presId="urn:microsoft.com/office/officeart/2018/2/layout/IconVerticalSolidList"/>
    <dgm:cxn modelId="{195A6B01-0A93-4168-BD58-746425BA6D91}" type="presParOf" srcId="{E43A18E2-2947-4F79-9AFD-506ED59C4877}" destId="{72EA9EE1-5CD9-4B92-B7B6-9713FAD81B4B}" srcOrd="0" destOrd="0" presId="urn:microsoft.com/office/officeart/2018/2/layout/IconVerticalSolidList"/>
    <dgm:cxn modelId="{913192EB-900F-4FE9-9DD4-CB4A50C19169}" type="presParOf" srcId="{E43A18E2-2947-4F79-9AFD-506ED59C4877}" destId="{91A3F95F-7FC5-459F-9AFB-D094B674B598}" srcOrd="1" destOrd="0" presId="urn:microsoft.com/office/officeart/2018/2/layout/IconVerticalSolidList"/>
    <dgm:cxn modelId="{88785ADA-7342-48FA-B68B-6337555FDCEF}" type="presParOf" srcId="{E43A18E2-2947-4F79-9AFD-506ED59C4877}" destId="{F23066B2-FF9A-4941-BE88-011A3ABB09A6}" srcOrd="2" destOrd="0" presId="urn:microsoft.com/office/officeart/2018/2/layout/IconVerticalSolidList"/>
    <dgm:cxn modelId="{A1C3A4F1-44DF-4062-8CB2-82520955DD37}" type="presParOf" srcId="{E43A18E2-2947-4F79-9AFD-506ED59C4877}" destId="{B3BB48CE-3D86-447B-AA31-9E767ACAB415}" srcOrd="3" destOrd="0" presId="urn:microsoft.com/office/officeart/2018/2/layout/IconVerticalSolidList"/>
    <dgm:cxn modelId="{A278174C-A0B3-4807-8C00-70D914CB57C9}" type="presParOf" srcId="{D62E5E5A-9115-4620-B81F-351A2D09A4D5}" destId="{91C40E3B-737A-4F5A-89A1-B11887FB8FE3}" srcOrd="1" destOrd="0" presId="urn:microsoft.com/office/officeart/2018/2/layout/IconVerticalSolidList"/>
    <dgm:cxn modelId="{C0809E4C-B6C2-459B-8727-8087A287DE7F}" type="presParOf" srcId="{D62E5E5A-9115-4620-B81F-351A2D09A4D5}" destId="{49606877-23DD-4357-A709-77C5089D6B20}" srcOrd="2" destOrd="0" presId="urn:microsoft.com/office/officeart/2018/2/layout/IconVerticalSolidList"/>
    <dgm:cxn modelId="{F65D4346-A0C5-49E7-AC6A-EB6633F8F819}" type="presParOf" srcId="{49606877-23DD-4357-A709-77C5089D6B20}" destId="{D1DA4B3C-39FD-46FD-9AC7-3F83F96453E0}" srcOrd="0" destOrd="0" presId="urn:microsoft.com/office/officeart/2018/2/layout/IconVerticalSolidList"/>
    <dgm:cxn modelId="{BB421268-5855-40C7-A077-AABC27050874}" type="presParOf" srcId="{49606877-23DD-4357-A709-77C5089D6B20}" destId="{02AD03A9-AA56-4731-B94B-4ED9371B03F1}" srcOrd="1" destOrd="0" presId="urn:microsoft.com/office/officeart/2018/2/layout/IconVerticalSolidList"/>
    <dgm:cxn modelId="{13D25168-F4C3-4B26-9B89-0E1EC42942E6}" type="presParOf" srcId="{49606877-23DD-4357-A709-77C5089D6B20}" destId="{6D47E519-5D64-4080-8EEE-6497A7148E0D}" srcOrd="2" destOrd="0" presId="urn:microsoft.com/office/officeart/2018/2/layout/IconVerticalSolidList"/>
    <dgm:cxn modelId="{ED30A95B-32D9-4306-95E6-DE7994DF9533}" type="presParOf" srcId="{49606877-23DD-4357-A709-77C5089D6B20}" destId="{40A8C0DC-7DD2-42DE-9917-907936CC81C3}" srcOrd="3" destOrd="0" presId="urn:microsoft.com/office/officeart/2018/2/layout/IconVerticalSolidList"/>
    <dgm:cxn modelId="{1D25F8B8-FBD4-4721-BC0E-F91C5633D754}" type="presParOf" srcId="{D62E5E5A-9115-4620-B81F-351A2D09A4D5}" destId="{C482F61F-FA54-411B-B814-31DB58D3FF53}" srcOrd="3" destOrd="0" presId="urn:microsoft.com/office/officeart/2018/2/layout/IconVerticalSolidList"/>
    <dgm:cxn modelId="{61A96824-1793-4B8D-BABF-71840163AA0B}" type="presParOf" srcId="{D62E5E5A-9115-4620-B81F-351A2D09A4D5}" destId="{A3C5C5D8-62F9-4ACE-A9B4-38D793D2B7F1}" srcOrd="4" destOrd="0" presId="urn:microsoft.com/office/officeart/2018/2/layout/IconVerticalSolidList"/>
    <dgm:cxn modelId="{09D5E386-C4D1-4A2F-9D2B-F75DCA89A0A9}" type="presParOf" srcId="{A3C5C5D8-62F9-4ACE-A9B4-38D793D2B7F1}" destId="{9314C37D-3C1B-44F1-8265-B67C46A5B3CF}" srcOrd="0" destOrd="0" presId="urn:microsoft.com/office/officeart/2018/2/layout/IconVerticalSolidList"/>
    <dgm:cxn modelId="{43EEE8A8-1411-440E-B8D2-3BEE68864AC5}" type="presParOf" srcId="{A3C5C5D8-62F9-4ACE-A9B4-38D793D2B7F1}" destId="{F6B4E4F3-0BF3-434E-AB38-E1109C66F360}" srcOrd="1" destOrd="0" presId="urn:microsoft.com/office/officeart/2018/2/layout/IconVerticalSolidList"/>
    <dgm:cxn modelId="{04A0AD40-1837-464A-A895-DA858725752E}" type="presParOf" srcId="{A3C5C5D8-62F9-4ACE-A9B4-38D793D2B7F1}" destId="{2D5C9352-C4CF-4C6D-B9A7-23A2608576E8}" srcOrd="2" destOrd="0" presId="urn:microsoft.com/office/officeart/2018/2/layout/IconVerticalSolidList"/>
    <dgm:cxn modelId="{04CBAA16-D1CF-4F59-83D1-41177A9D2D9D}" type="presParOf" srcId="{A3C5C5D8-62F9-4ACE-A9B4-38D793D2B7F1}" destId="{82E967B5-EB0F-4804-A74C-D70938A735EB}" srcOrd="3" destOrd="0" presId="urn:microsoft.com/office/officeart/2018/2/layout/IconVerticalSolidList"/>
    <dgm:cxn modelId="{162DA340-05B6-44AD-A6C2-E76F82C86B35}" type="presParOf" srcId="{D62E5E5A-9115-4620-B81F-351A2D09A4D5}" destId="{92BC406D-CD50-40BA-8F92-E5BBAC558042}" srcOrd="5" destOrd="0" presId="urn:microsoft.com/office/officeart/2018/2/layout/IconVerticalSolidList"/>
    <dgm:cxn modelId="{50B66375-C82A-46FC-890B-12CD782D9412}" type="presParOf" srcId="{D62E5E5A-9115-4620-B81F-351A2D09A4D5}" destId="{077CB878-201E-4842-B59C-38F576FB5699}" srcOrd="6" destOrd="0" presId="urn:microsoft.com/office/officeart/2018/2/layout/IconVerticalSolidList"/>
    <dgm:cxn modelId="{AE86D151-5DB4-421F-8A9D-AD2CA3FB3EA0}" type="presParOf" srcId="{077CB878-201E-4842-B59C-38F576FB5699}" destId="{445DED15-3B7E-45A4-9969-3AA024178A88}" srcOrd="0" destOrd="0" presId="urn:microsoft.com/office/officeart/2018/2/layout/IconVerticalSolidList"/>
    <dgm:cxn modelId="{6B9F7C13-5C70-46B5-934B-0C868890DCF4}" type="presParOf" srcId="{077CB878-201E-4842-B59C-38F576FB5699}" destId="{1C1752A8-D7D8-49CB-9CFB-31C6928CB9BE}" srcOrd="1" destOrd="0" presId="urn:microsoft.com/office/officeart/2018/2/layout/IconVerticalSolidList"/>
    <dgm:cxn modelId="{2F58F39F-B0E1-4186-92E0-1D37F843F7D2}" type="presParOf" srcId="{077CB878-201E-4842-B59C-38F576FB5699}" destId="{EF337778-49C7-405A-9C90-6FE82E83AC8C}" srcOrd="2" destOrd="0" presId="urn:microsoft.com/office/officeart/2018/2/layout/IconVerticalSolidList"/>
    <dgm:cxn modelId="{4513458B-D7F3-4F56-8978-6E2064FF82AF}" type="presParOf" srcId="{077CB878-201E-4842-B59C-38F576FB5699}" destId="{29B50260-C6C2-4754-9C3B-52EEC023CAFC}" srcOrd="3" destOrd="0" presId="urn:microsoft.com/office/officeart/2018/2/layout/IconVerticalSolidList"/>
    <dgm:cxn modelId="{B5FE305C-D390-46E8-9771-36BD3C443DB4}" type="presParOf" srcId="{D62E5E5A-9115-4620-B81F-351A2D09A4D5}" destId="{C6B835D9-3A3D-4BF5-A959-C010B371DCE3}" srcOrd="7" destOrd="0" presId="urn:microsoft.com/office/officeart/2018/2/layout/IconVerticalSolidList"/>
    <dgm:cxn modelId="{A6A05531-7386-4417-B131-A15D288D1B72}" type="presParOf" srcId="{D62E5E5A-9115-4620-B81F-351A2D09A4D5}" destId="{EE0F1497-1AF9-4A7D-867B-9C0DEED7A38F}" srcOrd="8" destOrd="0" presId="urn:microsoft.com/office/officeart/2018/2/layout/IconVerticalSolidList"/>
    <dgm:cxn modelId="{81635732-7BDC-491B-B102-FB4C58B0A233}" type="presParOf" srcId="{EE0F1497-1AF9-4A7D-867B-9C0DEED7A38F}" destId="{ED4C0175-718D-42F7-8AC3-A4A570B3E599}" srcOrd="0" destOrd="0" presId="urn:microsoft.com/office/officeart/2018/2/layout/IconVerticalSolidList"/>
    <dgm:cxn modelId="{4C4348CE-D8C2-4299-8394-F67050A4E10C}" type="presParOf" srcId="{EE0F1497-1AF9-4A7D-867B-9C0DEED7A38F}" destId="{F19DBE18-2550-40D6-85DD-13D0C4CED8D6}" srcOrd="1" destOrd="0" presId="urn:microsoft.com/office/officeart/2018/2/layout/IconVerticalSolidList"/>
    <dgm:cxn modelId="{79F8F02F-9434-4704-888A-3CD37B47B2AD}" type="presParOf" srcId="{EE0F1497-1AF9-4A7D-867B-9C0DEED7A38F}" destId="{3406D221-0FED-4EF1-B974-6A0B81DDFF57}" srcOrd="2" destOrd="0" presId="urn:microsoft.com/office/officeart/2018/2/layout/IconVerticalSolidList"/>
    <dgm:cxn modelId="{6E4FC937-E9D8-49EC-BFE1-BBFB18C9F548}" type="presParOf" srcId="{EE0F1497-1AF9-4A7D-867B-9C0DEED7A38F}" destId="{74DBC847-FDCF-4645-9D8D-D47D173D84F7}" srcOrd="3" destOrd="0" presId="urn:microsoft.com/office/officeart/2018/2/layout/IconVerticalSolidList"/>
    <dgm:cxn modelId="{68A15549-9E87-4CD4-8CDB-77DCF15654AE}" type="presParOf" srcId="{EE0F1497-1AF9-4A7D-867B-9C0DEED7A38F}" destId="{0623AEE2-129D-448F-B62C-7C90BFEA752D}" srcOrd="4" destOrd="0" presId="urn:microsoft.com/office/officeart/2018/2/layout/IconVerticalSolidList"/>
    <dgm:cxn modelId="{5168352F-FBF1-49E3-809D-3C5936A5A30D}" type="presParOf" srcId="{D62E5E5A-9115-4620-B81F-351A2D09A4D5}" destId="{3781FA9E-A11B-4F1D-89AA-A6AA0236AD83}" srcOrd="9" destOrd="0" presId="urn:microsoft.com/office/officeart/2018/2/layout/IconVerticalSolidList"/>
    <dgm:cxn modelId="{058DBF14-7FC4-4B57-AABB-A57A864198F6}" type="presParOf" srcId="{D62E5E5A-9115-4620-B81F-351A2D09A4D5}" destId="{1963375D-4851-47E1-8A0A-F83E0A9B0CFD}" srcOrd="10" destOrd="0" presId="urn:microsoft.com/office/officeart/2018/2/layout/IconVerticalSolidList"/>
    <dgm:cxn modelId="{DFF6FDBE-01B5-4EC8-B50A-B864DFD287FF}" type="presParOf" srcId="{1963375D-4851-47E1-8A0A-F83E0A9B0CFD}" destId="{F54B4385-1ECA-4DB9-81A3-17569A09623C}" srcOrd="0" destOrd="0" presId="urn:microsoft.com/office/officeart/2018/2/layout/IconVerticalSolidList"/>
    <dgm:cxn modelId="{EF6CEF3B-7B36-4323-A99F-965960D1AF37}" type="presParOf" srcId="{1963375D-4851-47E1-8A0A-F83E0A9B0CFD}" destId="{3B306636-D2D5-4588-826C-B91788EF400A}" srcOrd="1" destOrd="0" presId="urn:microsoft.com/office/officeart/2018/2/layout/IconVerticalSolidList"/>
    <dgm:cxn modelId="{FAC5CBC2-FDD7-4700-A6E6-33F9DF4162C1}" type="presParOf" srcId="{1963375D-4851-47E1-8A0A-F83E0A9B0CFD}" destId="{68CB893C-09B7-433D-92A9-71E9ABD173E9}" srcOrd="2" destOrd="0" presId="urn:microsoft.com/office/officeart/2018/2/layout/IconVerticalSolidList"/>
    <dgm:cxn modelId="{048A1C16-CC13-40E0-9C64-D69422069385}" type="presParOf" srcId="{1963375D-4851-47E1-8A0A-F83E0A9B0CFD}" destId="{1B66E735-08DA-4FF6-9785-F72ED25122F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6DE0A3-F0E9-4551-BFAE-5443530C6F00}" type="doc">
      <dgm:prSet loTypeId="urn:microsoft.com/office/officeart/2018/2/layout/IconVerticalSolidList" loCatId="icon" qsTypeId="urn:microsoft.com/office/officeart/2005/8/quickstyle/3d4" qsCatId="3D" csTypeId="urn:microsoft.com/office/officeart/2005/8/colors/accent1_2" csCatId="accent1" phldr="1"/>
      <dgm:spPr/>
      <dgm:t>
        <a:bodyPr/>
        <a:lstStyle/>
        <a:p>
          <a:endParaRPr lang="en-US"/>
        </a:p>
      </dgm:t>
    </dgm:pt>
    <dgm:pt modelId="{1EF21072-B70C-4BED-9663-EFB1B3695D1E}">
      <dgm:prSet/>
      <dgm:spPr/>
      <dgm:t>
        <a:bodyPr/>
        <a:lstStyle/>
        <a:p>
          <a:pPr>
            <a:lnSpc>
              <a:spcPct val="100000"/>
            </a:lnSpc>
          </a:pPr>
          <a:r>
            <a:rPr lang="en-GB"/>
            <a:t>When a maintained school academises, the liability for the certificate's changes from WBC to the academy. WBC therefore needs to recharge for any certificates it then procures for that site.</a:t>
          </a:r>
          <a:endParaRPr lang="en-US" dirty="0"/>
        </a:p>
      </dgm:t>
    </dgm:pt>
    <dgm:pt modelId="{99BE39FF-A9AF-433B-B8E3-6E1DB4033BB6}" type="parTrans" cxnId="{21A43EE5-C560-45D0-A4B8-438E09A38606}">
      <dgm:prSet/>
      <dgm:spPr/>
      <dgm:t>
        <a:bodyPr/>
        <a:lstStyle/>
        <a:p>
          <a:endParaRPr lang="en-US"/>
        </a:p>
      </dgm:t>
    </dgm:pt>
    <dgm:pt modelId="{78A27AFD-0523-422B-B9B5-1E3BCC5CF2DF}" type="sibTrans" cxnId="{21A43EE5-C560-45D0-A4B8-438E09A38606}">
      <dgm:prSet/>
      <dgm:spPr/>
      <dgm:t>
        <a:bodyPr/>
        <a:lstStyle/>
        <a:p>
          <a:endParaRPr lang="en-US"/>
        </a:p>
      </dgm:t>
    </dgm:pt>
    <dgm:pt modelId="{255001CF-3CF2-43BD-A132-A7A696EBA400}">
      <dgm:prSet/>
      <dgm:spPr/>
      <dgm:t>
        <a:bodyPr/>
        <a:lstStyle/>
        <a:p>
          <a:pPr>
            <a:lnSpc>
              <a:spcPct val="100000"/>
            </a:lnSpc>
          </a:pPr>
          <a:r>
            <a:rPr lang="en-GB"/>
            <a:t>We are able to provide a service to manage and procure these certificates on your behalf. As we procure certificates for the whole WBC Estate, we are able to buy them at a cheaper rate through bulk purchasing.</a:t>
          </a:r>
          <a:endParaRPr lang="en-US" dirty="0"/>
        </a:p>
      </dgm:t>
    </dgm:pt>
    <dgm:pt modelId="{AF7E1396-240F-42DE-97CB-8CC4632C4406}" type="parTrans" cxnId="{8B215289-1A57-4BF3-9DB1-7F26D519F1B8}">
      <dgm:prSet/>
      <dgm:spPr/>
      <dgm:t>
        <a:bodyPr/>
        <a:lstStyle/>
        <a:p>
          <a:endParaRPr lang="en-US"/>
        </a:p>
      </dgm:t>
    </dgm:pt>
    <dgm:pt modelId="{16E4A34F-8CF9-4FB9-8795-AF67EB84094D}" type="sibTrans" cxnId="{8B215289-1A57-4BF3-9DB1-7F26D519F1B8}">
      <dgm:prSet/>
      <dgm:spPr/>
      <dgm:t>
        <a:bodyPr/>
        <a:lstStyle/>
        <a:p>
          <a:endParaRPr lang="en-US"/>
        </a:p>
      </dgm:t>
    </dgm:pt>
    <dgm:pt modelId="{B5F234AF-2128-42CA-AD82-5183372A059A}">
      <dgm:prSet/>
      <dgm:spPr/>
      <dgm:t>
        <a:bodyPr/>
        <a:lstStyle/>
        <a:p>
          <a:pPr>
            <a:lnSpc>
              <a:spcPct val="100000"/>
            </a:lnSpc>
          </a:pPr>
          <a:r>
            <a:rPr lang="en-GB"/>
            <a:t>A recent quote for DECs was £115 (+£40 lodgement fee) – £200 (+£40 lodgement fee) per certificate, depending on building size</a:t>
          </a:r>
          <a:endParaRPr lang="en-US" dirty="0"/>
        </a:p>
      </dgm:t>
    </dgm:pt>
    <dgm:pt modelId="{990206B5-7DCC-43A9-AC44-8B339A7BCCBB}" type="parTrans" cxnId="{3A93C202-F647-43F3-90D1-140916076583}">
      <dgm:prSet/>
      <dgm:spPr/>
      <dgm:t>
        <a:bodyPr/>
        <a:lstStyle/>
        <a:p>
          <a:endParaRPr lang="en-US"/>
        </a:p>
      </dgm:t>
    </dgm:pt>
    <dgm:pt modelId="{BC8C7E5F-56E7-4F74-BFA0-6F5CF51CC923}" type="sibTrans" cxnId="{3A93C202-F647-43F3-90D1-140916076583}">
      <dgm:prSet/>
      <dgm:spPr/>
      <dgm:t>
        <a:bodyPr/>
        <a:lstStyle/>
        <a:p>
          <a:endParaRPr lang="en-US"/>
        </a:p>
      </dgm:t>
    </dgm:pt>
    <dgm:pt modelId="{D3869D0C-2F3C-4B63-B3EA-3296333DF14D}">
      <dgm:prSet/>
      <dgm:spPr/>
      <dgm:t>
        <a:bodyPr/>
        <a:lstStyle/>
        <a:p>
          <a:pPr>
            <a:lnSpc>
              <a:spcPct val="100000"/>
            </a:lnSpc>
          </a:pPr>
          <a:r>
            <a:rPr lang="en-GB" dirty="0">
              <a:solidFill>
                <a:srgbClr val="FFFF00"/>
              </a:solidFill>
            </a:rPr>
            <a:t>POLL QUESTION: Once </a:t>
          </a:r>
          <a:r>
            <a:rPr lang="en-GB" dirty="0" err="1">
              <a:solidFill>
                <a:srgbClr val="FFFF00"/>
              </a:solidFill>
            </a:rPr>
            <a:t>academised</a:t>
          </a:r>
          <a:r>
            <a:rPr lang="en-GB" dirty="0">
              <a:solidFill>
                <a:srgbClr val="FFFF00"/>
              </a:solidFill>
            </a:rPr>
            <a:t> would you join our central certificate procurement program?</a:t>
          </a:r>
          <a:endParaRPr lang="en-US" dirty="0">
            <a:solidFill>
              <a:srgbClr val="FFFF00"/>
            </a:solidFill>
          </a:endParaRPr>
        </a:p>
      </dgm:t>
    </dgm:pt>
    <dgm:pt modelId="{EDD27B3B-9687-4735-B323-C62BBC189E3D}" type="parTrans" cxnId="{7543C14E-A1C6-4FAC-A278-81D7C8F77590}">
      <dgm:prSet/>
      <dgm:spPr/>
      <dgm:t>
        <a:bodyPr/>
        <a:lstStyle/>
        <a:p>
          <a:endParaRPr lang="en-US"/>
        </a:p>
      </dgm:t>
    </dgm:pt>
    <dgm:pt modelId="{074FD198-660E-4F79-847F-DC257BF462F0}" type="sibTrans" cxnId="{7543C14E-A1C6-4FAC-A278-81D7C8F77590}">
      <dgm:prSet/>
      <dgm:spPr/>
      <dgm:t>
        <a:bodyPr/>
        <a:lstStyle/>
        <a:p>
          <a:endParaRPr lang="en-US"/>
        </a:p>
      </dgm:t>
    </dgm:pt>
    <dgm:pt modelId="{371DF2CA-FC7A-463E-A42C-0ECEC2DD44F5}" type="pres">
      <dgm:prSet presAssocID="{BF6DE0A3-F0E9-4551-BFAE-5443530C6F00}" presName="root" presStyleCnt="0">
        <dgm:presLayoutVars>
          <dgm:dir/>
          <dgm:resizeHandles val="exact"/>
        </dgm:presLayoutVars>
      </dgm:prSet>
      <dgm:spPr/>
    </dgm:pt>
    <dgm:pt modelId="{FB455B94-AC31-4AD6-A7D2-70FD3CA284DD}" type="pres">
      <dgm:prSet presAssocID="{1EF21072-B70C-4BED-9663-EFB1B3695D1E}" presName="compNode" presStyleCnt="0"/>
      <dgm:spPr/>
    </dgm:pt>
    <dgm:pt modelId="{C431BA67-AF7B-4AE2-9306-C4A12A61324E}" type="pres">
      <dgm:prSet presAssocID="{1EF21072-B70C-4BED-9663-EFB1B3695D1E}" presName="bgRect" presStyleLbl="bgShp" presStyleIdx="0" presStyleCnt="4"/>
      <dgm:spPr/>
    </dgm:pt>
    <dgm:pt modelId="{D8EE648C-0FA2-45BD-B139-E771700550C7}" type="pres">
      <dgm:prSet presAssocID="{1EF21072-B70C-4BED-9663-EFB1B3695D1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8C3891F2-9183-460E-A00D-DD1E93785F5C}" type="pres">
      <dgm:prSet presAssocID="{1EF21072-B70C-4BED-9663-EFB1B3695D1E}" presName="spaceRect" presStyleCnt="0"/>
      <dgm:spPr/>
    </dgm:pt>
    <dgm:pt modelId="{A919C753-0CB0-49FB-A86F-20C99FC1B24D}" type="pres">
      <dgm:prSet presAssocID="{1EF21072-B70C-4BED-9663-EFB1B3695D1E}" presName="parTx" presStyleLbl="revTx" presStyleIdx="0" presStyleCnt="4">
        <dgm:presLayoutVars>
          <dgm:chMax val="0"/>
          <dgm:chPref val="0"/>
        </dgm:presLayoutVars>
      </dgm:prSet>
      <dgm:spPr/>
    </dgm:pt>
    <dgm:pt modelId="{3FC37210-51D0-4796-B43C-B90066F3C89B}" type="pres">
      <dgm:prSet presAssocID="{78A27AFD-0523-422B-B9B5-1E3BCC5CF2DF}" presName="sibTrans" presStyleCnt="0"/>
      <dgm:spPr/>
    </dgm:pt>
    <dgm:pt modelId="{197B2BD8-08C9-4C48-8AB3-C7EB6B17878E}" type="pres">
      <dgm:prSet presAssocID="{255001CF-3CF2-43BD-A132-A7A696EBA400}" presName="compNode" presStyleCnt="0"/>
      <dgm:spPr/>
    </dgm:pt>
    <dgm:pt modelId="{BD0E0275-D8FD-4C94-B1B9-22985974C66C}" type="pres">
      <dgm:prSet presAssocID="{255001CF-3CF2-43BD-A132-A7A696EBA400}" presName="bgRect" presStyleLbl="bgShp" presStyleIdx="1" presStyleCnt="4"/>
      <dgm:spPr/>
    </dgm:pt>
    <dgm:pt modelId="{71A95BB7-AD37-48D0-AAB4-AF0FA74164A7}" type="pres">
      <dgm:prSet presAssocID="{255001CF-3CF2-43BD-A132-A7A696EBA400}"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Judge"/>
        </a:ext>
      </dgm:extLst>
    </dgm:pt>
    <dgm:pt modelId="{F7B10A2F-93D1-495D-B88D-568F6177AA55}" type="pres">
      <dgm:prSet presAssocID="{255001CF-3CF2-43BD-A132-A7A696EBA400}" presName="spaceRect" presStyleCnt="0"/>
      <dgm:spPr/>
    </dgm:pt>
    <dgm:pt modelId="{46C77427-91C9-41D2-8EA2-9EC05EC5BCC7}" type="pres">
      <dgm:prSet presAssocID="{255001CF-3CF2-43BD-A132-A7A696EBA400}" presName="parTx" presStyleLbl="revTx" presStyleIdx="1" presStyleCnt="4">
        <dgm:presLayoutVars>
          <dgm:chMax val="0"/>
          <dgm:chPref val="0"/>
        </dgm:presLayoutVars>
      </dgm:prSet>
      <dgm:spPr/>
    </dgm:pt>
    <dgm:pt modelId="{5160AD06-D59A-4082-A351-EE84166CE1CD}" type="pres">
      <dgm:prSet presAssocID="{16E4A34F-8CF9-4FB9-8795-AF67EB84094D}" presName="sibTrans" presStyleCnt="0"/>
      <dgm:spPr/>
    </dgm:pt>
    <dgm:pt modelId="{4CDAE49E-089F-4AF0-999A-1CC3ED4554F6}" type="pres">
      <dgm:prSet presAssocID="{B5F234AF-2128-42CA-AD82-5183372A059A}" presName="compNode" presStyleCnt="0"/>
      <dgm:spPr/>
    </dgm:pt>
    <dgm:pt modelId="{F8ACD089-4F8B-4C8E-B513-05C0D7DADEA5}" type="pres">
      <dgm:prSet presAssocID="{B5F234AF-2128-42CA-AD82-5183372A059A}" presName="bgRect" presStyleLbl="bgShp" presStyleIdx="2" presStyleCnt="4"/>
      <dgm:spPr/>
    </dgm:pt>
    <dgm:pt modelId="{85C13B70-9616-4961-AF97-9C9407BE05AA}" type="pres">
      <dgm:prSet presAssocID="{B5F234AF-2128-42CA-AD82-5183372A059A}"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Rupee"/>
        </a:ext>
      </dgm:extLst>
    </dgm:pt>
    <dgm:pt modelId="{C5F24B1F-9E57-45F3-8FA2-989512CC5307}" type="pres">
      <dgm:prSet presAssocID="{B5F234AF-2128-42CA-AD82-5183372A059A}" presName="spaceRect" presStyleCnt="0"/>
      <dgm:spPr/>
    </dgm:pt>
    <dgm:pt modelId="{729301B9-2FAC-41EF-B22D-30DAC75A381B}" type="pres">
      <dgm:prSet presAssocID="{B5F234AF-2128-42CA-AD82-5183372A059A}" presName="parTx" presStyleLbl="revTx" presStyleIdx="2" presStyleCnt="4">
        <dgm:presLayoutVars>
          <dgm:chMax val="0"/>
          <dgm:chPref val="0"/>
        </dgm:presLayoutVars>
      </dgm:prSet>
      <dgm:spPr/>
    </dgm:pt>
    <dgm:pt modelId="{8794DC82-6AB8-48F7-BE62-5BF3DCC863E1}" type="pres">
      <dgm:prSet presAssocID="{BC8C7E5F-56E7-4F74-BFA0-6F5CF51CC923}" presName="sibTrans" presStyleCnt="0"/>
      <dgm:spPr/>
    </dgm:pt>
    <dgm:pt modelId="{BB443BBA-3598-4319-ADC5-339988E25298}" type="pres">
      <dgm:prSet presAssocID="{D3869D0C-2F3C-4B63-B3EA-3296333DF14D}" presName="compNode" presStyleCnt="0"/>
      <dgm:spPr/>
    </dgm:pt>
    <dgm:pt modelId="{DDB9559C-3944-4382-8388-E0866ED0D667}" type="pres">
      <dgm:prSet presAssocID="{D3869D0C-2F3C-4B63-B3EA-3296333DF14D}" presName="bgRect" presStyleLbl="bgShp" presStyleIdx="3" presStyleCnt="4"/>
      <dgm:spPr/>
    </dgm:pt>
    <dgm:pt modelId="{2F5A63C2-9C00-450A-86DA-B5CA64273604}" type="pres">
      <dgm:prSet presAssocID="{D3869D0C-2F3C-4B63-B3EA-3296333DF14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Diploma"/>
        </a:ext>
      </dgm:extLst>
    </dgm:pt>
    <dgm:pt modelId="{36C4D257-67FD-47FB-B28C-11EEB1C233D7}" type="pres">
      <dgm:prSet presAssocID="{D3869D0C-2F3C-4B63-B3EA-3296333DF14D}" presName="spaceRect" presStyleCnt="0"/>
      <dgm:spPr/>
    </dgm:pt>
    <dgm:pt modelId="{BB2186F4-0771-4BC7-8DC6-54E8C7D5FB8B}" type="pres">
      <dgm:prSet presAssocID="{D3869D0C-2F3C-4B63-B3EA-3296333DF14D}" presName="parTx" presStyleLbl="revTx" presStyleIdx="3" presStyleCnt="4">
        <dgm:presLayoutVars>
          <dgm:chMax val="0"/>
          <dgm:chPref val="0"/>
        </dgm:presLayoutVars>
      </dgm:prSet>
      <dgm:spPr/>
    </dgm:pt>
  </dgm:ptLst>
  <dgm:cxnLst>
    <dgm:cxn modelId="{3A93C202-F647-43F3-90D1-140916076583}" srcId="{BF6DE0A3-F0E9-4551-BFAE-5443530C6F00}" destId="{B5F234AF-2128-42CA-AD82-5183372A059A}" srcOrd="2" destOrd="0" parTransId="{990206B5-7DCC-43A9-AC44-8B339A7BCCBB}" sibTransId="{BC8C7E5F-56E7-4F74-BFA0-6F5CF51CC923}"/>
    <dgm:cxn modelId="{5B54873E-5114-4597-9FDC-41A31B92665E}" type="presOf" srcId="{255001CF-3CF2-43BD-A132-A7A696EBA400}" destId="{46C77427-91C9-41D2-8EA2-9EC05EC5BCC7}" srcOrd="0" destOrd="0" presId="urn:microsoft.com/office/officeart/2018/2/layout/IconVerticalSolidList"/>
    <dgm:cxn modelId="{338E0846-7EAA-4756-8CCE-331E323CA6D6}" type="presOf" srcId="{BF6DE0A3-F0E9-4551-BFAE-5443530C6F00}" destId="{371DF2CA-FC7A-463E-A42C-0ECEC2DD44F5}" srcOrd="0" destOrd="0" presId="urn:microsoft.com/office/officeart/2018/2/layout/IconVerticalSolidList"/>
    <dgm:cxn modelId="{7543C14E-A1C6-4FAC-A278-81D7C8F77590}" srcId="{BF6DE0A3-F0E9-4551-BFAE-5443530C6F00}" destId="{D3869D0C-2F3C-4B63-B3EA-3296333DF14D}" srcOrd="3" destOrd="0" parTransId="{EDD27B3B-9687-4735-B323-C62BBC189E3D}" sibTransId="{074FD198-660E-4F79-847F-DC257BF462F0}"/>
    <dgm:cxn modelId="{7DC30A58-3047-436E-B09C-FA01D41602C0}" type="presOf" srcId="{1EF21072-B70C-4BED-9663-EFB1B3695D1E}" destId="{A919C753-0CB0-49FB-A86F-20C99FC1B24D}" srcOrd="0" destOrd="0" presId="urn:microsoft.com/office/officeart/2018/2/layout/IconVerticalSolidList"/>
    <dgm:cxn modelId="{8B215289-1A57-4BF3-9DB1-7F26D519F1B8}" srcId="{BF6DE0A3-F0E9-4551-BFAE-5443530C6F00}" destId="{255001CF-3CF2-43BD-A132-A7A696EBA400}" srcOrd="1" destOrd="0" parTransId="{AF7E1396-240F-42DE-97CB-8CC4632C4406}" sibTransId="{16E4A34F-8CF9-4FB9-8795-AF67EB84094D}"/>
    <dgm:cxn modelId="{84F7E0B1-F163-42DB-BE30-0927BB135439}" type="presOf" srcId="{D3869D0C-2F3C-4B63-B3EA-3296333DF14D}" destId="{BB2186F4-0771-4BC7-8DC6-54E8C7D5FB8B}" srcOrd="0" destOrd="0" presId="urn:microsoft.com/office/officeart/2018/2/layout/IconVerticalSolidList"/>
    <dgm:cxn modelId="{9509CFD6-8E32-4FF6-A6AB-910F807C8327}" type="presOf" srcId="{B5F234AF-2128-42CA-AD82-5183372A059A}" destId="{729301B9-2FAC-41EF-B22D-30DAC75A381B}" srcOrd="0" destOrd="0" presId="urn:microsoft.com/office/officeart/2018/2/layout/IconVerticalSolidList"/>
    <dgm:cxn modelId="{21A43EE5-C560-45D0-A4B8-438E09A38606}" srcId="{BF6DE0A3-F0E9-4551-BFAE-5443530C6F00}" destId="{1EF21072-B70C-4BED-9663-EFB1B3695D1E}" srcOrd="0" destOrd="0" parTransId="{99BE39FF-A9AF-433B-B8E3-6E1DB4033BB6}" sibTransId="{78A27AFD-0523-422B-B9B5-1E3BCC5CF2DF}"/>
    <dgm:cxn modelId="{FEFDA123-E20E-40BB-876C-32E3E9046E93}" type="presParOf" srcId="{371DF2CA-FC7A-463E-A42C-0ECEC2DD44F5}" destId="{FB455B94-AC31-4AD6-A7D2-70FD3CA284DD}" srcOrd="0" destOrd="0" presId="urn:microsoft.com/office/officeart/2018/2/layout/IconVerticalSolidList"/>
    <dgm:cxn modelId="{4B131944-9232-4FF2-903F-4A2EBC044317}" type="presParOf" srcId="{FB455B94-AC31-4AD6-A7D2-70FD3CA284DD}" destId="{C431BA67-AF7B-4AE2-9306-C4A12A61324E}" srcOrd="0" destOrd="0" presId="urn:microsoft.com/office/officeart/2018/2/layout/IconVerticalSolidList"/>
    <dgm:cxn modelId="{E0A0A430-E9C4-45FD-92D1-062ADFFAF97B}" type="presParOf" srcId="{FB455B94-AC31-4AD6-A7D2-70FD3CA284DD}" destId="{D8EE648C-0FA2-45BD-B139-E771700550C7}" srcOrd="1" destOrd="0" presId="urn:microsoft.com/office/officeart/2018/2/layout/IconVerticalSolidList"/>
    <dgm:cxn modelId="{D2069E92-0FCD-4DA7-8D1B-B2F8D3E8DE19}" type="presParOf" srcId="{FB455B94-AC31-4AD6-A7D2-70FD3CA284DD}" destId="{8C3891F2-9183-460E-A00D-DD1E93785F5C}" srcOrd="2" destOrd="0" presId="urn:microsoft.com/office/officeart/2018/2/layout/IconVerticalSolidList"/>
    <dgm:cxn modelId="{FF6F6940-0292-43EC-BDD3-595450AF6710}" type="presParOf" srcId="{FB455B94-AC31-4AD6-A7D2-70FD3CA284DD}" destId="{A919C753-0CB0-49FB-A86F-20C99FC1B24D}" srcOrd="3" destOrd="0" presId="urn:microsoft.com/office/officeart/2018/2/layout/IconVerticalSolidList"/>
    <dgm:cxn modelId="{C44EBD83-A4B6-42A1-A644-185E73F0F46B}" type="presParOf" srcId="{371DF2CA-FC7A-463E-A42C-0ECEC2DD44F5}" destId="{3FC37210-51D0-4796-B43C-B90066F3C89B}" srcOrd="1" destOrd="0" presId="urn:microsoft.com/office/officeart/2018/2/layout/IconVerticalSolidList"/>
    <dgm:cxn modelId="{66785A8F-BFE4-4730-B590-8F3C861C3E7D}" type="presParOf" srcId="{371DF2CA-FC7A-463E-A42C-0ECEC2DD44F5}" destId="{197B2BD8-08C9-4C48-8AB3-C7EB6B17878E}" srcOrd="2" destOrd="0" presId="urn:microsoft.com/office/officeart/2018/2/layout/IconVerticalSolidList"/>
    <dgm:cxn modelId="{D5648D9F-E210-4BD2-B1C5-ED3E241DD37F}" type="presParOf" srcId="{197B2BD8-08C9-4C48-8AB3-C7EB6B17878E}" destId="{BD0E0275-D8FD-4C94-B1B9-22985974C66C}" srcOrd="0" destOrd="0" presId="urn:microsoft.com/office/officeart/2018/2/layout/IconVerticalSolidList"/>
    <dgm:cxn modelId="{800AE2BB-2E0F-4F48-94B0-F9FFC164322E}" type="presParOf" srcId="{197B2BD8-08C9-4C48-8AB3-C7EB6B17878E}" destId="{71A95BB7-AD37-48D0-AAB4-AF0FA74164A7}" srcOrd="1" destOrd="0" presId="urn:microsoft.com/office/officeart/2018/2/layout/IconVerticalSolidList"/>
    <dgm:cxn modelId="{5B132125-9E7D-4D07-BFC2-34A4B9975FE7}" type="presParOf" srcId="{197B2BD8-08C9-4C48-8AB3-C7EB6B17878E}" destId="{F7B10A2F-93D1-495D-B88D-568F6177AA55}" srcOrd="2" destOrd="0" presId="urn:microsoft.com/office/officeart/2018/2/layout/IconVerticalSolidList"/>
    <dgm:cxn modelId="{2919C637-47EB-4F72-AE45-506EE7EE3332}" type="presParOf" srcId="{197B2BD8-08C9-4C48-8AB3-C7EB6B17878E}" destId="{46C77427-91C9-41D2-8EA2-9EC05EC5BCC7}" srcOrd="3" destOrd="0" presId="urn:microsoft.com/office/officeart/2018/2/layout/IconVerticalSolidList"/>
    <dgm:cxn modelId="{2E832868-2C48-4FDC-9F0D-E0B79FAD3A53}" type="presParOf" srcId="{371DF2CA-FC7A-463E-A42C-0ECEC2DD44F5}" destId="{5160AD06-D59A-4082-A351-EE84166CE1CD}" srcOrd="3" destOrd="0" presId="urn:microsoft.com/office/officeart/2018/2/layout/IconVerticalSolidList"/>
    <dgm:cxn modelId="{461F5280-BC68-43A3-8B2D-FCF4F96B7086}" type="presParOf" srcId="{371DF2CA-FC7A-463E-A42C-0ECEC2DD44F5}" destId="{4CDAE49E-089F-4AF0-999A-1CC3ED4554F6}" srcOrd="4" destOrd="0" presId="urn:microsoft.com/office/officeart/2018/2/layout/IconVerticalSolidList"/>
    <dgm:cxn modelId="{EB66CAE5-FAF3-4568-BC67-5E3029B91FCF}" type="presParOf" srcId="{4CDAE49E-089F-4AF0-999A-1CC3ED4554F6}" destId="{F8ACD089-4F8B-4C8E-B513-05C0D7DADEA5}" srcOrd="0" destOrd="0" presId="urn:microsoft.com/office/officeart/2018/2/layout/IconVerticalSolidList"/>
    <dgm:cxn modelId="{67EBFF87-25DF-4DB2-B60F-7E18FA4A5EB9}" type="presParOf" srcId="{4CDAE49E-089F-4AF0-999A-1CC3ED4554F6}" destId="{85C13B70-9616-4961-AF97-9C9407BE05AA}" srcOrd="1" destOrd="0" presId="urn:microsoft.com/office/officeart/2018/2/layout/IconVerticalSolidList"/>
    <dgm:cxn modelId="{87981F35-3FD9-4BFC-9978-B9482992B67B}" type="presParOf" srcId="{4CDAE49E-089F-4AF0-999A-1CC3ED4554F6}" destId="{C5F24B1F-9E57-45F3-8FA2-989512CC5307}" srcOrd="2" destOrd="0" presId="urn:microsoft.com/office/officeart/2018/2/layout/IconVerticalSolidList"/>
    <dgm:cxn modelId="{C7A160E9-C2DE-47FC-B185-6F2BB0CFEBA9}" type="presParOf" srcId="{4CDAE49E-089F-4AF0-999A-1CC3ED4554F6}" destId="{729301B9-2FAC-41EF-B22D-30DAC75A381B}" srcOrd="3" destOrd="0" presId="urn:microsoft.com/office/officeart/2018/2/layout/IconVerticalSolidList"/>
    <dgm:cxn modelId="{FC1943DB-9812-4236-8262-3126222EE1B1}" type="presParOf" srcId="{371DF2CA-FC7A-463E-A42C-0ECEC2DD44F5}" destId="{8794DC82-6AB8-48F7-BE62-5BF3DCC863E1}" srcOrd="5" destOrd="0" presId="urn:microsoft.com/office/officeart/2018/2/layout/IconVerticalSolidList"/>
    <dgm:cxn modelId="{CBBF16BD-73D4-4DD4-86CF-6CC4972A0025}" type="presParOf" srcId="{371DF2CA-FC7A-463E-A42C-0ECEC2DD44F5}" destId="{BB443BBA-3598-4319-ADC5-339988E25298}" srcOrd="6" destOrd="0" presId="urn:microsoft.com/office/officeart/2018/2/layout/IconVerticalSolidList"/>
    <dgm:cxn modelId="{5FF1BB3F-0474-4000-BE2E-821A426EF965}" type="presParOf" srcId="{BB443BBA-3598-4319-ADC5-339988E25298}" destId="{DDB9559C-3944-4382-8388-E0866ED0D667}" srcOrd="0" destOrd="0" presId="urn:microsoft.com/office/officeart/2018/2/layout/IconVerticalSolidList"/>
    <dgm:cxn modelId="{7646818C-D71C-4248-8327-0244F56332F1}" type="presParOf" srcId="{BB443BBA-3598-4319-ADC5-339988E25298}" destId="{2F5A63C2-9C00-450A-86DA-B5CA64273604}" srcOrd="1" destOrd="0" presId="urn:microsoft.com/office/officeart/2018/2/layout/IconVerticalSolidList"/>
    <dgm:cxn modelId="{55404D9A-4F09-49C6-9BCC-38A6BBB517BB}" type="presParOf" srcId="{BB443BBA-3598-4319-ADC5-339988E25298}" destId="{36C4D257-67FD-47FB-B28C-11EEB1C233D7}" srcOrd="2" destOrd="0" presId="urn:microsoft.com/office/officeart/2018/2/layout/IconVerticalSolidList"/>
    <dgm:cxn modelId="{BD618B8C-D4EA-4BCF-99F7-8434AF13DB5D}" type="presParOf" srcId="{BB443BBA-3598-4319-ADC5-339988E25298}" destId="{BB2186F4-0771-4BC7-8DC6-54E8C7D5FB8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6665921-BC71-4DED-BB23-76368CC2299A}"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E45FE84-1B36-40E7-81ED-CBAFC9D954E4}">
      <dgm:prSet/>
      <dgm:spPr/>
      <dgm:t>
        <a:bodyPr/>
        <a:lstStyle/>
        <a:p>
          <a:r>
            <a:rPr lang="en-GB"/>
            <a:t>Currently developing automation tool</a:t>
          </a:r>
          <a:endParaRPr lang="en-US"/>
        </a:p>
      </dgm:t>
    </dgm:pt>
    <dgm:pt modelId="{F11A7EEF-DBF8-4D56-BAB9-2425BE3C0224}" type="parTrans" cxnId="{4E1EA291-FAFC-4F46-9148-B2FD230FD6C2}">
      <dgm:prSet/>
      <dgm:spPr/>
      <dgm:t>
        <a:bodyPr/>
        <a:lstStyle/>
        <a:p>
          <a:endParaRPr lang="en-US"/>
        </a:p>
      </dgm:t>
    </dgm:pt>
    <dgm:pt modelId="{D2D0B32F-22EA-476C-8008-10528723C4BE}" type="sibTrans" cxnId="{4E1EA291-FAFC-4F46-9148-B2FD230FD6C2}">
      <dgm:prSet/>
      <dgm:spPr/>
      <dgm:t>
        <a:bodyPr/>
        <a:lstStyle/>
        <a:p>
          <a:endParaRPr lang="en-US"/>
        </a:p>
      </dgm:t>
    </dgm:pt>
    <dgm:pt modelId="{FEBA1725-B68A-485E-8A9A-BDAC3CAB657C}">
      <dgm:prSet/>
      <dgm:spPr/>
      <dgm:t>
        <a:bodyPr/>
        <a:lstStyle/>
        <a:p>
          <a:r>
            <a:rPr lang="en-GB"/>
            <a:t>Expecting to publish P6 (P1 for Sep-Sep budgeting) review sometime in October</a:t>
          </a:r>
          <a:endParaRPr lang="en-US"/>
        </a:p>
      </dgm:t>
    </dgm:pt>
    <dgm:pt modelId="{CD47A128-3E6F-4132-82BD-29DCFAB19FFA}" type="parTrans" cxnId="{D5F10028-5FB9-4D3B-9FF0-EACBE389DCA1}">
      <dgm:prSet/>
      <dgm:spPr/>
      <dgm:t>
        <a:bodyPr/>
        <a:lstStyle/>
        <a:p>
          <a:endParaRPr lang="en-US"/>
        </a:p>
      </dgm:t>
    </dgm:pt>
    <dgm:pt modelId="{51687CB7-7A26-4D9B-9F45-49193EE98F5E}" type="sibTrans" cxnId="{D5F10028-5FB9-4D3B-9FF0-EACBE389DCA1}">
      <dgm:prSet/>
      <dgm:spPr/>
      <dgm:t>
        <a:bodyPr/>
        <a:lstStyle/>
        <a:p>
          <a:endParaRPr lang="en-US"/>
        </a:p>
      </dgm:t>
    </dgm:pt>
    <dgm:pt modelId="{EF0B007C-C851-4D38-84A3-CE3B988F4AAB}">
      <dgm:prSet/>
      <dgm:spPr/>
      <dgm:t>
        <a:bodyPr/>
        <a:lstStyle/>
        <a:p>
          <a:r>
            <a:rPr lang="en-GB"/>
            <a:t>As shown during our site visits, the report will show both progress in the current financial year as well as forecast for the next financial year based on the most current data.</a:t>
          </a:r>
          <a:endParaRPr lang="en-US"/>
        </a:p>
      </dgm:t>
    </dgm:pt>
    <dgm:pt modelId="{4A0994E3-7BEC-42CC-8A4E-85A85BA97557}" type="parTrans" cxnId="{C160E32E-4654-4A33-AA8E-3E27F00CC598}">
      <dgm:prSet/>
      <dgm:spPr/>
      <dgm:t>
        <a:bodyPr/>
        <a:lstStyle/>
        <a:p>
          <a:endParaRPr lang="en-US"/>
        </a:p>
      </dgm:t>
    </dgm:pt>
    <dgm:pt modelId="{6A0B0B14-956F-419A-AC14-9723637D68D7}" type="sibTrans" cxnId="{C160E32E-4654-4A33-AA8E-3E27F00CC598}">
      <dgm:prSet/>
      <dgm:spPr/>
      <dgm:t>
        <a:bodyPr/>
        <a:lstStyle/>
        <a:p>
          <a:endParaRPr lang="en-US"/>
        </a:p>
      </dgm:t>
    </dgm:pt>
    <dgm:pt modelId="{A169865E-D156-487D-9E80-EF95BF18D2C4}">
      <dgm:prSet/>
      <dgm:spPr/>
      <dgm:t>
        <a:bodyPr/>
        <a:lstStyle/>
        <a:p>
          <a:r>
            <a:rPr lang="en-GB" dirty="0">
              <a:solidFill>
                <a:srgbClr val="FFFF00"/>
              </a:solidFill>
            </a:rPr>
            <a:t>POLL: (Academies) Would you prefer: per site, or per academy, financial reporting?</a:t>
          </a:r>
          <a:endParaRPr lang="en-US" dirty="0">
            <a:solidFill>
              <a:srgbClr val="FFFF00"/>
            </a:solidFill>
          </a:endParaRPr>
        </a:p>
      </dgm:t>
    </dgm:pt>
    <dgm:pt modelId="{73FF7607-2BCE-493F-B786-E6691D0B63B5}" type="parTrans" cxnId="{902B5E2B-65C3-4429-A1EB-D1255054F96A}">
      <dgm:prSet/>
      <dgm:spPr/>
      <dgm:t>
        <a:bodyPr/>
        <a:lstStyle/>
        <a:p>
          <a:endParaRPr lang="en-US"/>
        </a:p>
      </dgm:t>
    </dgm:pt>
    <dgm:pt modelId="{00E7998E-D56E-41A5-A359-69D267D71A3B}" type="sibTrans" cxnId="{902B5E2B-65C3-4429-A1EB-D1255054F96A}">
      <dgm:prSet/>
      <dgm:spPr/>
      <dgm:t>
        <a:bodyPr/>
        <a:lstStyle/>
        <a:p>
          <a:endParaRPr lang="en-US"/>
        </a:p>
      </dgm:t>
    </dgm:pt>
    <dgm:pt modelId="{2476EAEF-336D-41D5-9B5C-A74A80E0E1FA}" type="pres">
      <dgm:prSet presAssocID="{36665921-BC71-4DED-BB23-76368CC2299A}" presName="root" presStyleCnt="0">
        <dgm:presLayoutVars>
          <dgm:dir/>
          <dgm:resizeHandles val="exact"/>
        </dgm:presLayoutVars>
      </dgm:prSet>
      <dgm:spPr/>
    </dgm:pt>
    <dgm:pt modelId="{23AC00E4-AE18-4B7C-A654-611BA07A9DF4}" type="pres">
      <dgm:prSet presAssocID="{1E45FE84-1B36-40E7-81ED-CBAFC9D954E4}" presName="compNode" presStyleCnt="0"/>
      <dgm:spPr/>
    </dgm:pt>
    <dgm:pt modelId="{299175BB-0D0D-453D-B9D2-67C350948B6E}" type="pres">
      <dgm:prSet presAssocID="{1E45FE84-1B36-40E7-81ED-CBAFC9D954E4}" presName="bgRect" presStyleLbl="bgShp" presStyleIdx="0" presStyleCnt="4"/>
      <dgm:spPr/>
    </dgm:pt>
    <dgm:pt modelId="{0D88979B-B4CF-4A61-9F5D-ED2AF8CEF8DC}" type="pres">
      <dgm:prSet presAssocID="{1E45FE84-1B36-40E7-81ED-CBAFC9D954E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ears"/>
        </a:ext>
      </dgm:extLst>
    </dgm:pt>
    <dgm:pt modelId="{3DD9A73C-64AF-4765-A910-C2B89D1A6526}" type="pres">
      <dgm:prSet presAssocID="{1E45FE84-1B36-40E7-81ED-CBAFC9D954E4}" presName="spaceRect" presStyleCnt="0"/>
      <dgm:spPr/>
    </dgm:pt>
    <dgm:pt modelId="{EA1D2B9E-39C3-4AD3-AAA2-0B1032CD2C29}" type="pres">
      <dgm:prSet presAssocID="{1E45FE84-1B36-40E7-81ED-CBAFC9D954E4}" presName="parTx" presStyleLbl="revTx" presStyleIdx="0" presStyleCnt="4">
        <dgm:presLayoutVars>
          <dgm:chMax val="0"/>
          <dgm:chPref val="0"/>
        </dgm:presLayoutVars>
      </dgm:prSet>
      <dgm:spPr/>
    </dgm:pt>
    <dgm:pt modelId="{00171942-A6EF-4B9E-9E88-93882DD4437B}" type="pres">
      <dgm:prSet presAssocID="{D2D0B32F-22EA-476C-8008-10528723C4BE}" presName="sibTrans" presStyleCnt="0"/>
      <dgm:spPr/>
    </dgm:pt>
    <dgm:pt modelId="{D9C759C8-80D3-41A4-BB3B-A8D9E28E3D2F}" type="pres">
      <dgm:prSet presAssocID="{FEBA1725-B68A-485E-8A9A-BDAC3CAB657C}" presName="compNode" presStyleCnt="0"/>
      <dgm:spPr/>
    </dgm:pt>
    <dgm:pt modelId="{5B9A6CBF-272D-449B-9C57-EFD59418A5D6}" type="pres">
      <dgm:prSet presAssocID="{FEBA1725-B68A-485E-8A9A-BDAC3CAB657C}" presName="bgRect" presStyleLbl="bgShp" presStyleIdx="1" presStyleCnt="4"/>
      <dgm:spPr/>
    </dgm:pt>
    <dgm:pt modelId="{2AF2B20C-3454-45E4-B2E6-5FBEDFF269CE}" type="pres">
      <dgm:prSet presAssocID="{FEBA1725-B68A-485E-8A9A-BDAC3CAB657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ireworks"/>
        </a:ext>
      </dgm:extLst>
    </dgm:pt>
    <dgm:pt modelId="{11AB2E2E-86A9-4342-AF71-123B93C561A1}" type="pres">
      <dgm:prSet presAssocID="{FEBA1725-B68A-485E-8A9A-BDAC3CAB657C}" presName="spaceRect" presStyleCnt="0"/>
      <dgm:spPr/>
    </dgm:pt>
    <dgm:pt modelId="{5D061CB5-2FE1-4EA8-ACF5-F6D9CA6ADE36}" type="pres">
      <dgm:prSet presAssocID="{FEBA1725-B68A-485E-8A9A-BDAC3CAB657C}" presName="parTx" presStyleLbl="revTx" presStyleIdx="1" presStyleCnt="4">
        <dgm:presLayoutVars>
          <dgm:chMax val="0"/>
          <dgm:chPref val="0"/>
        </dgm:presLayoutVars>
      </dgm:prSet>
      <dgm:spPr/>
    </dgm:pt>
    <dgm:pt modelId="{799B9D19-2CEB-44BD-91FB-80DB47C73F29}" type="pres">
      <dgm:prSet presAssocID="{51687CB7-7A26-4D9B-9F45-49193EE98F5E}" presName="sibTrans" presStyleCnt="0"/>
      <dgm:spPr/>
    </dgm:pt>
    <dgm:pt modelId="{EA9A6BCF-DC15-4483-8C41-0CA424F3E478}" type="pres">
      <dgm:prSet presAssocID="{EF0B007C-C851-4D38-84A3-CE3B988F4AAB}" presName="compNode" presStyleCnt="0"/>
      <dgm:spPr/>
    </dgm:pt>
    <dgm:pt modelId="{7E43CB64-0AD1-4F41-82D6-EA52AA8011C2}" type="pres">
      <dgm:prSet presAssocID="{EF0B007C-C851-4D38-84A3-CE3B988F4AAB}" presName="bgRect" presStyleLbl="bgShp" presStyleIdx="2" presStyleCnt="4"/>
      <dgm:spPr/>
    </dgm:pt>
    <dgm:pt modelId="{613449C0-D62E-44AB-9AC5-5DEA31885E14}" type="pres">
      <dgm:prSet presAssocID="{EF0B007C-C851-4D38-84A3-CE3B988F4AA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A411BA2E-4685-4E5A-B96F-839D1894878C}" type="pres">
      <dgm:prSet presAssocID="{EF0B007C-C851-4D38-84A3-CE3B988F4AAB}" presName="spaceRect" presStyleCnt="0"/>
      <dgm:spPr/>
    </dgm:pt>
    <dgm:pt modelId="{203442A6-6AF9-4860-8C64-BCC84A970E7F}" type="pres">
      <dgm:prSet presAssocID="{EF0B007C-C851-4D38-84A3-CE3B988F4AAB}" presName="parTx" presStyleLbl="revTx" presStyleIdx="2" presStyleCnt="4">
        <dgm:presLayoutVars>
          <dgm:chMax val="0"/>
          <dgm:chPref val="0"/>
        </dgm:presLayoutVars>
      </dgm:prSet>
      <dgm:spPr/>
    </dgm:pt>
    <dgm:pt modelId="{5A967560-A782-4630-949F-F3BE2B1639CD}" type="pres">
      <dgm:prSet presAssocID="{6A0B0B14-956F-419A-AC14-9723637D68D7}" presName="sibTrans" presStyleCnt="0"/>
      <dgm:spPr/>
    </dgm:pt>
    <dgm:pt modelId="{FE1A8F19-E9E1-47DA-9C4D-AD8B10D7E438}" type="pres">
      <dgm:prSet presAssocID="{A169865E-D156-487D-9E80-EF95BF18D2C4}" presName="compNode" presStyleCnt="0"/>
      <dgm:spPr/>
    </dgm:pt>
    <dgm:pt modelId="{7ECA454F-A505-4534-88C9-E2080880EAD4}" type="pres">
      <dgm:prSet presAssocID="{A169865E-D156-487D-9E80-EF95BF18D2C4}" presName="bgRect" presStyleLbl="bgShp" presStyleIdx="3" presStyleCnt="4"/>
      <dgm:spPr/>
    </dgm:pt>
    <dgm:pt modelId="{F9E0953A-533D-4DBD-AEE9-74414B164725}" type="pres">
      <dgm:prSet presAssocID="{A169865E-D156-487D-9E80-EF95BF18D2C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ugby ball"/>
        </a:ext>
      </dgm:extLst>
    </dgm:pt>
    <dgm:pt modelId="{0137E6B2-BF47-4D35-99B8-99D1EEC0CDD2}" type="pres">
      <dgm:prSet presAssocID="{A169865E-D156-487D-9E80-EF95BF18D2C4}" presName="spaceRect" presStyleCnt="0"/>
      <dgm:spPr/>
    </dgm:pt>
    <dgm:pt modelId="{F3C9BD71-67EA-41EC-8062-898E5ACC758E}" type="pres">
      <dgm:prSet presAssocID="{A169865E-D156-487D-9E80-EF95BF18D2C4}" presName="parTx" presStyleLbl="revTx" presStyleIdx="3" presStyleCnt="4">
        <dgm:presLayoutVars>
          <dgm:chMax val="0"/>
          <dgm:chPref val="0"/>
        </dgm:presLayoutVars>
      </dgm:prSet>
      <dgm:spPr/>
    </dgm:pt>
  </dgm:ptLst>
  <dgm:cxnLst>
    <dgm:cxn modelId="{D5F10028-5FB9-4D3B-9FF0-EACBE389DCA1}" srcId="{36665921-BC71-4DED-BB23-76368CC2299A}" destId="{FEBA1725-B68A-485E-8A9A-BDAC3CAB657C}" srcOrd="1" destOrd="0" parTransId="{CD47A128-3E6F-4132-82BD-29DCFAB19FFA}" sibTransId="{51687CB7-7A26-4D9B-9F45-49193EE98F5E}"/>
    <dgm:cxn modelId="{902B5E2B-65C3-4429-A1EB-D1255054F96A}" srcId="{36665921-BC71-4DED-BB23-76368CC2299A}" destId="{A169865E-D156-487D-9E80-EF95BF18D2C4}" srcOrd="3" destOrd="0" parTransId="{73FF7607-2BCE-493F-B786-E6691D0B63B5}" sibTransId="{00E7998E-D56E-41A5-A359-69D267D71A3B}"/>
    <dgm:cxn modelId="{F774932C-966E-4830-9E29-16DF70E57533}" type="presOf" srcId="{FEBA1725-B68A-485E-8A9A-BDAC3CAB657C}" destId="{5D061CB5-2FE1-4EA8-ACF5-F6D9CA6ADE36}" srcOrd="0" destOrd="0" presId="urn:microsoft.com/office/officeart/2018/2/layout/IconVerticalSolidList"/>
    <dgm:cxn modelId="{C160E32E-4654-4A33-AA8E-3E27F00CC598}" srcId="{36665921-BC71-4DED-BB23-76368CC2299A}" destId="{EF0B007C-C851-4D38-84A3-CE3B988F4AAB}" srcOrd="2" destOrd="0" parTransId="{4A0994E3-7BEC-42CC-8A4E-85A85BA97557}" sibTransId="{6A0B0B14-956F-419A-AC14-9723637D68D7}"/>
    <dgm:cxn modelId="{142D7142-2325-4F2A-BF37-69A7A1307C9A}" type="presOf" srcId="{36665921-BC71-4DED-BB23-76368CC2299A}" destId="{2476EAEF-336D-41D5-9B5C-A74A80E0E1FA}" srcOrd="0" destOrd="0" presId="urn:microsoft.com/office/officeart/2018/2/layout/IconVerticalSolidList"/>
    <dgm:cxn modelId="{EA3BCD76-ACF7-41B7-8A83-ACED80082B07}" type="presOf" srcId="{EF0B007C-C851-4D38-84A3-CE3B988F4AAB}" destId="{203442A6-6AF9-4860-8C64-BCC84A970E7F}" srcOrd="0" destOrd="0" presId="urn:microsoft.com/office/officeart/2018/2/layout/IconVerticalSolidList"/>
    <dgm:cxn modelId="{4E1EA291-FAFC-4F46-9148-B2FD230FD6C2}" srcId="{36665921-BC71-4DED-BB23-76368CC2299A}" destId="{1E45FE84-1B36-40E7-81ED-CBAFC9D954E4}" srcOrd="0" destOrd="0" parTransId="{F11A7EEF-DBF8-4D56-BAB9-2425BE3C0224}" sibTransId="{D2D0B32F-22EA-476C-8008-10528723C4BE}"/>
    <dgm:cxn modelId="{5CA409A6-82C2-448E-9901-EEF8057761DB}" type="presOf" srcId="{A169865E-D156-487D-9E80-EF95BF18D2C4}" destId="{F3C9BD71-67EA-41EC-8062-898E5ACC758E}" srcOrd="0" destOrd="0" presId="urn:microsoft.com/office/officeart/2018/2/layout/IconVerticalSolidList"/>
    <dgm:cxn modelId="{65F7C0DD-1694-4B43-9EFE-191FFDD3927E}" type="presOf" srcId="{1E45FE84-1B36-40E7-81ED-CBAFC9D954E4}" destId="{EA1D2B9E-39C3-4AD3-AAA2-0B1032CD2C29}" srcOrd="0" destOrd="0" presId="urn:microsoft.com/office/officeart/2018/2/layout/IconVerticalSolidList"/>
    <dgm:cxn modelId="{540D1C92-8A5E-47AE-8A16-C32865940287}" type="presParOf" srcId="{2476EAEF-336D-41D5-9B5C-A74A80E0E1FA}" destId="{23AC00E4-AE18-4B7C-A654-611BA07A9DF4}" srcOrd="0" destOrd="0" presId="urn:microsoft.com/office/officeart/2018/2/layout/IconVerticalSolidList"/>
    <dgm:cxn modelId="{D8FDE6D3-2B76-4F6C-AEB7-3FD2202DDF58}" type="presParOf" srcId="{23AC00E4-AE18-4B7C-A654-611BA07A9DF4}" destId="{299175BB-0D0D-453D-B9D2-67C350948B6E}" srcOrd="0" destOrd="0" presId="urn:microsoft.com/office/officeart/2018/2/layout/IconVerticalSolidList"/>
    <dgm:cxn modelId="{749ACFED-79D8-4B79-A690-1F54BF2C8D09}" type="presParOf" srcId="{23AC00E4-AE18-4B7C-A654-611BA07A9DF4}" destId="{0D88979B-B4CF-4A61-9F5D-ED2AF8CEF8DC}" srcOrd="1" destOrd="0" presId="urn:microsoft.com/office/officeart/2018/2/layout/IconVerticalSolidList"/>
    <dgm:cxn modelId="{5B91B02D-85ED-4B77-936A-8384393A0D96}" type="presParOf" srcId="{23AC00E4-AE18-4B7C-A654-611BA07A9DF4}" destId="{3DD9A73C-64AF-4765-A910-C2B89D1A6526}" srcOrd="2" destOrd="0" presId="urn:microsoft.com/office/officeart/2018/2/layout/IconVerticalSolidList"/>
    <dgm:cxn modelId="{66D1082B-08AE-4F99-86C3-506FA6478984}" type="presParOf" srcId="{23AC00E4-AE18-4B7C-A654-611BA07A9DF4}" destId="{EA1D2B9E-39C3-4AD3-AAA2-0B1032CD2C29}" srcOrd="3" destOrd="0" presId="urn:microsoft.com/office/officeart/2018/2/layout/IconVerticalSolidList"/>
    <dgm:cxn modelId="{D4691BC6-8247-4AF9-9ECF-5B1D7F9791D3}" type="presParOf" srcId="{2476EAEF-336D-41D5-9B5C-A74A80E0E1FA}" destId="{00171942-A6EF-4B9E-9E88-93882DD4437B}" srcOrd="1" destOrd="0" presId="urn:microsoft.com/office/officeart/2018/2/layout/IconVerticalSolidList"/>
    <dgm:cxn modelId="{BE1F282F-1B8D-4656-A1CB-835CF0A75A23}" type="presParOf" srcId="{2476EAEF-336D-41D5-9B5C-A74A80E0E1FA}" destId="{D9C759C8-80D3-41A4-BB3B-A8D9E28E3D2F}" srcOrd="2" destOrd="0" presId="urn:microsoft.com/office/officeart/2018/2/layout/IconVerticalSolidList"/>
    <dgm:cxn modelId="{A862E6C1-E630-4E73-9501-C70CD5D5DDCA}" type="presParOf" srcId="{D9C759C8-80D3-41A4-BB3B-A8D9E28E3D2F}" destId="{5B9A6CBF-272D-449B-9C57-EFD59418A5D6}" srcOrd="0" destOrd="0" presId="urn:microsoft.com/office/officeart/2018/2/layout/IconVerticalSolidList"/>
    <dgm:cxn modelId="{96D03F47-5E80-4008-969D-ABA39504CE5F}" type="presParOf" srcId="{D9C759C8-80D3-41A4-BB3B-A8D9E28E3D2F}" destId="{2AF2B20C-3454-45E4-B2E6-5FBEDFF269CE}" srcOrd="1" destOrd="0" presId="urn:microsoft.com/office/officeart/2018/2/layout/IconVerticalSolidList"/>
    <dgm:cxn modelId="{79D390D0-F0CC-471E-BC7F-486898883AD2}" type="presParOf" srcId="{D9C759C8-80D3-41A4-BB3B-A8D9E28E3D2F}" destId="{11AB2E2E-86A9-4342-AF71-123B93C561A1}" srcOrd="2" destOrd="0" presId="urn:microsoft.com/office/officeart/2018/2/layout/IconVerticalSolidList"/>
    <dgm:cxn modelId="{FF013C78-53AA-4B83-AF3A-21701F96105F}" type="presParOf" srcId="{D9C759C8-80D3-41A4-BB3B-A8D9E28E3D2F}" destId="{5D061CB5-2FE1-4EA8-ACF5-F6D9CA6ADE36}" srcOrd="3" destOrd="0" presId="urn:microsoft.com/office/officeart/2018/2/layout/IconVerticalSolidList"/>
    <dgm:cxn modelId="{A9F988DD-F988-4845-98E1-74CB23F4F340}" type="presParOf" srcId="{2476EAEF-336D-41D5-9B5C-A74A80E0E1FA}" destId="{799B9D19-2CEB-44BD-91FB-80DB47C73F29}" srcOrd="3" destOrd="0" presId="urn:microsoft.com/office/officeart/2018/2/layout/IconVerticalSolidList"/>
    <dgm:cxn modelId="{D4A8A020-356D-4C2D-8497-5AFB6EBE03EB}" type="presParOf" srcId="{2476EAEF-336D-41D5-9B5C-A74A80E0E1FA}" destId="{EA9A6BCF-DC15-4483-8C41-0CA424F3E478}" srcOrd="4" destOrd="0" presId="urn:microsoft.com/office/officeart/2018/2/layout/IconVerticalSolidList"/>
    <dgm:cxn modelId="{8A8E0049-FF16-49BC-940B-0A9816D2B18E}" type="presParOf" srcId="{EA9A6BCF-DC15-4483-8C41-0CA424F3E478}" destId="{7E43CB64-0AD1-4F41-82D6-EA52AA8011C2}" srcOrd="0" destOrd="0" presId="urn:microsoft.com/office/officeart/2018/2/layout/IconVerticalSolidList"/>
    <dgm:cxn modelId="{380D3FAD-8318-4177-9BA9-802A9530878E}" type="presParOf" srcId="{EA9A6BCF-DC15-4483-8C41-0CA424F3E478}" destId="{613449C0-D62E-44AB-9AC5-5DEA31885E14}" srcOrd="1" destOrd="0" presId="urn:microsoft.com/office/officeart/2018/2/layout/IconVerticalSolidList"/>
    <dgm:cxn modelId="{FE908D3B-4273-4C9C-8AE2-A788A36E4B39}" type="presParOf" srcId="{EA9A6BCF-DC15-4483-8C41-0CA424F3E478}" destId="{A411BA2E-4685-4E5A-B96F-839D1894878C}" srcOrd="2" destOrd="0" presId="urn:microsoft.com/office/officeart/2018/2/layout/IconVerticalSolidList"/>
    <dgm:cxn modelId="{A509F900-70FF-426B-B93F-719C336300E0}" type="presParOf" srcId="{EA9A6BCF-DC15-4483-8C41-0CA424F3E478}" destId="{203442A6-6AF9-4860-8C64-BCC84A970E7F}" srcOrd="3" destOrd="0" presId="urn:microsoft.com/office/officeart/2018/2/layout/IconVerticalSolidList"/>
    <dgm:cxn modelId="{F31C6232-C710-484D-A8D1-1BC68E39894C}" type="presParOf" srcId="{2476EAEF-336D-41D5-9B5C-A74A80E0E1FA}" destId="{5A967560-A782-4630-949F-F3BE2B1639CD}" srcOrd="5" destOrd="0" presId="urn:microsoft.com/office/officeart/2018/2/layout/IconVerticalSolidList"/>
    <dgm:cxn modelId="{4AB1F3BF-D997-4BEC-B42A-0214BF023D19}" type="presParOf" srcId="{2476EAEF-336D-41D5-9B5C-A74A80E0E1FA}" destId="{FE1A8F19-E9E1-47DA-9C4D-AD8B10D7E438}" srcOrd="6" destOrd="0" presId="urn:microsoft.com/office/officeart/2018/2/layout/IconVerticalSolidList"/>
    <dgm:cxn modelId="{F3978630-6866-4B8B-94C9-64066B473D57}" type="presParOf" srcId="{FE1A8F19-E9E1-47DA-9C4D-AD8B10D7E438}" destId="{7ECA454F-A505-4534-88C9-E2080880EAD4}" srcOrd="0" destOrd="0" presId="urn:microsoft.com/office/officeart/2018/2/layout/IconVerticalSolidList"/>
    <dgm:cxn modelId="{A000F3B1-2EC7-4059-9714-4F236B6C28E3}" type="presParOf" srcId="{FE1A8F19-E9E1-47DA-9C4D-AD8B10D7E438}" destId="{F9E0953A-533D-4DBD-AEE9-74414B164725}" srcOrd="1" destOrd="0" presId="urn:microsoft.com/office/officeart/2018/2/layout/IconVerticalSolidList"/>
    <dgm:cxn modelId="{292FE6BA-5004-4F9A-9396-47023BD6E18E}" type="presParOf" srcId="{FE1A8F19-E9E1-47DA-9C4D-AD8B10D7E438}" destId="{0137E6B2-BF47-4D35-99B8-99D1EEC0CDD2}" srcOrd="2" destOrd="0" presId="urn:microsoft.com/office/officeart/2018/2/layout/IconVerticalSolidList"/>
    <dgm:cxn modelId="{64FEA75B-94E8-4FBC-9D07-B3484C3432BD}" type="presParOf" srcId="{FE1A8F19-E9E1-47DA-9C4D-AD8B10D7E438}" destId="{F3C9BD71-67EA-41EC-8062-898E5ACC758E}"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0A1607-FDC5-4AEF-87CD-5CAEFA7224D6}" type="doc">
      <dgm:prSet loTypeId="urn:microsoft.com/office/officeart/2005/8/layout/process4" loCatId="process" qsTypeId="urn:microsoft.com/office/officeart/2005/8/quickstyle/simple4" qsCatId="simple" csTypeId="urn:microsoft.com/office/officeart/2005/8/colors/colorful1" csCatId="colorful"/>
      <dgm:spPr/>
      <dgm:t>
        <a:bodyPr/>
        <a:lstStyle/>
        <a:p>
          <a:endParaRPr lang="en-US"/>
        </a:p>
      </dgm:t>
    </dgm:pt>
    <dgm:pt modelId="{FEFFAB80-A870-4953-B77E-4CA990BD8AB6}">
      <dgm:prSet/>
      <dgm:spPr/>
      <dgm:t>
        <a:bodyPr/>
        <a:lstStyle/>
        <a:p>
          <a:r>
            <a:rPr lang="en-GB"/>
            <a:t>First 6-month PV invoicing will take place in October</a:t>
          </a:r>
          <a:endParaRPr lang="en-US"/>
        </a:p>
      </dgm:t>
    </dgm:pt>
    <dgm:pt modelId="{91F52F81-9E0A-4BD3-A95F-3A6500A0ABE2}" type="parTrans" cxnId="{09DCDAFD-F9BF-47EA-A543-CAE72423F0F0}">
      <dgm:prSet/>
      <dgm:spPr/>
      <dgm:t>
        <a:bodyPr/>
        <a:lstStyle/>
        <a:p>
          <a:endParaRPr lang="en-US"/>
        </a:p>
      </dgm:t>
    </dgm:pt>
    <dgm:pt modelId="{F8E34CCF-65A2-44D5-B1B5-BE08B0BC73D3}" type="sibTrans" cxnId="{09DCDAFD-F9BF-47EA-A543-CAE72423F0F0}">
      <dgm:prSet/>
      <dgm:spPr/>
      <dgm:t>
        <a:bodyPr/>
        <a:lstStyle/>
        <a:p>
          <a:endParaRPr lang="en-US"/>
        </a:p>
      </dgm:t>
    </dgm:pt>
    <dgm:pt modelId="{658A5C14-44E8-4715-86F3-0466076FEB2C}">
      <dgm:prSet/>
      <dgm:spPr/>
      <dgm:t>
        <a:bodyPr/>
        <a:lstStyle/>
        <a:p>
          <a:r>
            <a:rPr lang="en-GB"/>
            <a:t>This applies to the SEG PV installation, not FIT Installations</a:t>
          </a:r>
          <a:endParaRPr lang="en-US"/>
        </a:p>
      </dgm:t>
    </dgm:pt>
    <dgm:pt modelId="{C5F28323-E076-49A8-A9A1-7E2417377340}" type="parTrans" cxnId="{36549EA1-4DB7-4D27-8E20-ABAF4E2BAF23}">
      <dgm:prSet/>
      <dgm:spPr/>
      <dgm:t>
        <a:bodyPr/>
        <a:lstStyle/>
        <a:p>
          <a:endParaRPr lang="en-US"/>
        </a:p>
      </dgm:t>
    </dgm:pt>
    <dgm:pt modelId="{0E25DD82-C26E-47C0-A109-CE7988EBD251}" type="sibTrans" cxnId="{36549EA1-4DB7-4D27-8E20-ABAF4E2BAF23}">
      <dgm:prSet/>
      <dgm:spPr/>
      <dgm:t>
        <a:bodyPr/>
        <a:lstStyle/>
        <a:p>
          <a:endParaRPr lang="en-US"/>
        </a:p>
      </dgm:t>
    </dgm:pt>
    <dgm:pt modelId="{4482FB41-91DF-44E1-964A-79029DC5FB46}">
      <dgm:prSet/>
      <dgm:spPr/>
      <dgm:t>
        <a:bodyPr/>
        <a:lstStyle/>
        <a:p>
          <a:r>
            <a:rPr lang="en-GB"/>
            <a:t>Current recharging is based on 50% self-use, pending installation of Smart Meters and Surplus Export MPANs</a:t>
          </a:r>
          <a:endParaRPr lang="en-US"/>
        </a:p>
      </dgm:t>
    </dgm:pt>
    <dgm:pt modelId="{A86BAF60-F0CB-4EAE-A91F-8788160469F6}" type="parTrans" cxnId="{963053F0-3D70-4464-9EEA-DCD6577BBC91}">
      <dgm:prSet/>
      <dgm:spPr/>
      <dgm:t>
        <a:bodyPr/>
        <a:lstStyle/>
        <a:p>
          <a:endParaRPr lang="en-US"/>
        </a:p>
      </dgm:t>
    </dgm:pt>
    <dgm:pt modelId="{4F1CC088-3362-48CE-8B77-BC8A8F15AF68}" type="sibTrans" cxnId="{963053F0-3D70-4464-9EEA-DCD6577BBC91}">
      <dgm:prSet/>
      <dgm:spPr/>
      <dgm:t>
        <a:bodyPr/>
        <a:lstStyle/>
        <a:p>
          <a:endParaRPr lang="en-US"/>
        </a:p>
      </dgm:t>
    </dgm:pt>
    <dgm:pt modelId="{6C8C2D3C-6375-40E3-97EA-05488575F748}">
      <dgm:prSet/>
      <dgm:spPr/>
      <dgm:t>
        <a:bodyPr/>
        <a:lstStyle/>
        <a:p>
          <a:r>
            <a:rPr lang="en-GB"/>
            <a:t>Not all sites have signed the PV Supply Contract yet</a:t>
          </a:r>
          <a:endParaRPr lang="en-US"/>
        </a:p>
      </dgm:t>
    </dgm:pt>
    <dgm:pt modelId="{B7800D5F-0C3E-46B9-B832-D5057FF411FF}" type="parTrans" cxnId="{F9695821-2D1A-4175-A147-86CDAE229B07}">
      <dgm:prSet/>
      <dgm:spPr/>
      <dgm:t>
        <a:bodyPr/>
        <a:lstStyle/>
        <a:p>
          <a:endParaRPr lang="en-US"/>
        </a:p>
      </dgm:t>
    </dgm:pt>
    <dgm:pt modelId="{A5FF7CC2-5E28-4E80-A1F2-7E60871BE5C8}" type="sibTrans" cxnId="{F9695821-2D1A-4175-A147-86CDAE229B07}">
      <dgm:prSet/>
      <dgm:spPr/>
      <dgm:t>
        <a:bodyPr/>
        <a:lstStyle/>
        <a:p>
          <a:endParaRPr lang="en-US"/>
        </a:p>
      </dgm:t>
    </dgm:pt>
    <dgm:pt modelId="{2C332270-62F4-4744-84B1-59ACADF60B01}">
      <dgm:prSet/>
      <dgm:spPr/>
      <dgm:t>
        <a:bodyPr/>
        <a:lstStyle/>
        <a:p>
          <a:r>
            <a:rPr lang="en-GB"/>
            <a:t>The contract guarantees a 30% discounted electricity tariff</a:t>
          </a:r>
          <a:endParaRPr lang="en-US"/>
        </a:p>
      </dgm:t>
    </dgm:pt>
    <dgm:pt modelId="{F791984B-DE75-4079-A47C-61D81B6569B1}" type="parTrans" cxnId="{B7D23D75-329D-4034-85C3-A68CCCAA3E1E}">
      <dgm:prSet/>
      <dgm:spPr/>
      <dgm:t>
        <a:bodyPr/>
        <a:lstStyle/>
        <a:p>
          <a:endParaRPr lang="en-US"/>
        </a:p>
      </dgm:t>
    </dgm:pt>
    <dgm:pt modelId="{92D44221-8C9D-4277-B5DF-09CAA2BE308F}" type="sibTrans" cxnId="{B7D23D75-329D-4034-85C3-A68CCCAA3E1E}">
      <dgm:prSet/>
      <dgm:spPr/>
      <dgm:t>
        <a:bodyPr/>
        <a:lstStyle/>
        <a:p>
          <a:endParaRPr lang="en-US"/>
        </a:p>
      </dgm:t>
    </dgm:pt>
    <dgm:pt modelId="{92ED1265-7D05-4213-99AD-9350421B7600}">
      <dgm:prSet/>
      <dgm:spPr/>
      <dgm:t>
        <a:bodyPr/>
        <a:lstStyle/>
        <a:p>
          <a:r>
            <a:rPr lang="en-GB"/>
            <a:t>If you need more information before signing, please contact us</a:t>
          </a:r>
          <a:endParaRPr lang="en-US"/>
        </a:p>
      </dgm:t>
    </dgm:pt>
    <dgm:pt modelId="{A6A84634-484B-48DA-9683-761BE09DC41F}" type="parTrans" cxnId="{9B4647A1-99B4-41A9-AA7B-9FB216BD7033}">
      <dgm:prSet/>
      <dgm:spPr/>
      <dgm:t>
        <a:bodyPr/>
        <a:lstStyle/>
        <a:p>
          <a:endParaRPr lang="en-US"/>
        </a:p>
      </dgm:t>
    </dgm:pt>
    <dgm:pt modelId="{CFA12897-732E-40AB-BA7B-35D63474A8CA}" type="sibTrans" cxnId="{9B4647A1-99B4-41A9-AA7B-9FB216BD7033}">
      <dgm:prSet/>
      <dgm:spPr/>
      <dgm:t>
        <a:bodyPr/>
        <a:lstStyle/>
        <a:p>
          <a:endParaRPr lang="en-US"/>
        </a:p>
      </dgm:t>
    </dgm:pt>
    <dgm:pt modelId="{FA950DB6-AF7E-4A8F-ACA1-6014A4350B47}">
      <dgm:prSet/>
      <dgm:spPr/>
      <dgm:t>
        <a:bodyPr/>
        <a:lstStyle/>
        <a:p>
          <a:r>
            <a:rPr lang="en-GB" dirty="0">
              <a:solidFill>
                <a:schemeClr val="bg1">
                  <a:lumMod val="50000"/>
                  <a:lumOff val="50000"/>
                </a:schemeClr>
              </a:solidFill>
            </a:rPr>
            <a:t>If you're not in a PV supply contract, be aware we have the option to look at selling the energy elsewhere</a:t>
          </a:r>
          <a:endParaRPr lang="en-US" dirty="0">
            <a:solidFill>
              <a:schemeClr val="bg1">
                <a:lumMod val="50000"/>
                <a:lumOff val="50000"/>
              </a:schemeClr>
            </a:solidFill>
          </a:endParaRPr>
        </a:p>
      </dgm:t>
    </dgm:pt>
    <dgm:pt modelId="{73C55E43-CBE6-4A40-8C69-2B96A6E451C2}" type="parTrans" cxnId="{68A66647-4E0D-443B-A575-40B015608C4D}">
      <dgm:prSet/>
      <dgm:spPr/>
      <dgm:t>
        <a:bodyPr/>
        <a:lstStyle/>
        <a:p>
          <a:endParaRPr lang="en-US"/>
        </a:p>
      </dgm:t>
    </dgm:pt>
    <dgm:pt modelId="{45525132-8623-4FAC-87FF-B8A81B4F7D16}" type="sibTrans" cxnId="{68A66647-4E0D-443B-A575-40B015608C4D}">
      <dgm:prSet/>
      <dgm:spPr/>
      <dgm:t>
        <a:bodyPr/>
        <a:lstStyle/>
        <a:p>
          <a:endParaRPr lang="en-US"/>
        </a:p>
      </dgm:t>
    </dgm:pt>
    <dgm:pt modelId="{3DFDBE54-C69B-4FF2-BD32-A1F3F4B7D7C0}" type="pres">
      <dgm:prSet presAssocID="{CB0A1607-FDC5-4AEF-87CD-5CAEFA7224D6}" presName="Name0" presStyleCnt="0">
        <dgm:presLayoutVars>
          <dgm:dir/>
          <dgm:animLvl val="lvl"/>
          <dgm:resizeHandles val="exact"/>
        </dgm:presLayoutVars>
      </dgm:prSet>
      <dgm:spPr/>
    </dgm:pt>
    <dgm:pt modelId="{CBF5E102-4383-4AC4-9960-DC81C7E8F01B}" type="pres">
      <dgm:prSet presAssocID="{6C8C2D3C-6375-40E3-97EA-05488575F748}" presName="boxAndChildren" presStyleCnt="0"/>
      <dgm:spPr/>
    </dgm:pt>
    <dgm:pt modelId="{D327636F-C6C1-42B0-9E68-6AF605ABF503}" type="pres">
      <dgm:prSet presAssocID="{6C8C2D3C-6375-40E3-97EA-05488575F748}" presName="parentTextBox" presStyleLbl="node1" presStyleIdx="0" presStyleCnt="3"/>
      <dgm:spPr/>
    </dgm:pt>
    <dgm:pt modelId="{FE77395A-9632-4E11-BD6A-3E034FC7462A}" type="pres">
      <dgm:prSet presAssocID="{6C8C2D3C-6375-40E3-97EA-05488575F748}" presName="entireBox" presStyleLbl="node1" presStyleIdx="0" presStyleCnt="3"/>
      <dgm:spPr/>
    </dgm:pt>
    <dgm:pt modelId="{BA6DFE92-67CD-456C-AFFA-D8CAEE7A655C}" type="pres">
      <dgm:prSet presAssocID="{6C8C2D3C-6375-40E3-97EA-05488575F748}" presName="descendantBox" presStyleCnt="0"/>
      <dgm:spPr/>
    </dgm:pt>
    <dgm:pt modelId="{1E7AA068-94B8-4310-981D-CD4681E04AF9}" type="pres">
      <dgm:prSet presAssocID="{2C332270-62F4-4744-84B1-59ACADF60B01}" presName="childTextBox" presStyleLbl="fgAccFollowNode1" presStyleIdx="0" presStyleCnt="4">
        <dgm:presLayoutVars>
          <dgm:bulletEnabled val="1"/>
        </dgm:presLayoutVars>
      </dgm:prSet>
      <dgm:spPr/>
    </dgm:pt>
    <dgm:pt modelId="{7CD0FC0E-1F8A-4113-BF8C-7195BF4256E7}" type="pres">
      <dgm:prSet presAssocID="{92ED1265-7D05-4213-99AD-9350421B7600}" presName="childTextBox" presStyleLbl="fgAccFollowNode1" presStyleIdx="1" presStyleCnt="4">
        <dgm:presLayoutVars>
          <dgm:bulletEnabled val="1"/>
        </dgm:presLayoutVars>
      </dgm:prSet>
      <dgm:spPr/>
    </dgm:pt>
    <dgm:pt modelId="{CABA67E4-B292-4062-9650-998E22FF25CC}" type="pres">
      <dgm:prSet presAssocID="{FA950DB6-AF7E-4A8F-ACA1-6014A4350B47}" presName="childTextBox" presStyleLbl="fgAccFollowNode1" presStyleIdx="2" presStyleCnt="4">
        <dgm:presLayoutVars>
          <dgm:bulletEnabled val="1"/>
        </dgm:presLayoutVars>
      </dgm:prSet>
      <dgm:spPr/>
    </dgm:pt>
    <dgm:pt modelId="{69104455-291F-4388-807D-E781B69D257E}" type="pres">
      <dgm:prSet presAssocID="{4F1CC088-3362-48CE-8B77-BC8A8F15AF68}" presName="sp" presStyleCnt="0"/>
      <dgm:spPr/>
    </dgm:pt>
    <dgm:pt modelId="{3D015C49-B947-462B-9974-5B9BE07F0855}" type="pres">
      <dgm:prSet presAssocID="{4482FB41-91DF-44E1-964A-79029DC5FB46}" presName="arrowAndChildren" presStyleCnt="0"/>
      <dgm:spPr/>
    </dgm:pt>
    <dgm:pt modelId="{89D29059-2442-4E53-A13B-CB377FDF0A30}" type="pres">
      <dgm:prSet presAssocID="{4482FB41-91DF-44E1-964A-79029DC5FB46}" presName="parentTextArrow" presStyleLbl="node1" presStyleIdx="1" presStyleCnt="3"/>
      <dgm:spPr/>
    </dgm:pt>
    <dgm:pt modelId="{1D296739-1811-4F8E-9BF4-0E0B00C2E336}" type="pres">
      <dgm:prSet presAssocID="{F8E34CCF-65A2-44D5-B1B5-BE08B0BC73D3}" presName="sp" presStyleCnt="0"/>
      <dgm:spPr/>
    </dgm:pt>
    <dgm:pt modelId="{C9BCC89A-C795-42D0-9783-2DAE77838D09}" type="pres">
      <dgm:prSet presAssocID="{FEFFAB80-A870-4953-B77E-4CA990BD8AB6}" presName="arrowAndChildren" presStyleCnt="0"/>
      <dgm:spPr/>
    </dgm:pt>
    <dgm:pt modelId="{6F13086A-557A-4FA1-A38D-D550776B31C8}" type="pres">
      <dgm:prSet presAssocID="{FEFFAB80-A870-4953-B77E-4CA990BD8AB6}" presName="parentTextArrow" presStyleLbl="node1" presStyleIdx="1" presStyleCnt="3"/>
      <dgm:spPr/>
    </dgm:pt>
    <dgm:pt modelId="{1168DA90-B4E8-43DC-A777-1B86126C6D8A}" type="pres">
      <dgm:prSet presAssocID="{FEFFAB80-A870-4953-B77E-4CA990BD8AB6}" presName="arrow" presStyleLbl="node1" presStyleIdx="2" presStyleCnt="3"/>
      <dgm:spPr/>
    </dgm:pt>
    <dgm:pt modelId="{6800D824-7D02-48BE-8321-9037848FDC86}" type="pres">
      <dgm:prSet presAssocID="{FEFFAB80-A870-4953-B77E-4CA990BD8AB6}" presName="descendantArrow" presStyleCnt="0"/>
      <dgm:spPr/>
    </dgm:pt>
    <dgm:pt modelId="{07BCC5F4-45AA-459D-98DE-8688048BE865}" type="pres">
      <dgm:prSet presAssocID="{658A5C14-44E8-4715-86F3-0466076FEB2C}" presName="childTextArrow" presStyleLbl="fgAccFollowNode1" presStyleIdx="3" presStyleCnt="4">
        <dgm:presLayoutVars>
          <dgm:bulletEnabled val="1"/>
        </dgm:presLayoutVars>
      </dgm:prSet>
      <dgm:spPr/>
    </dgm:pt>
  </dgm:ptLst>
  <dgm:cxnLst>
    <dgm:cxn modelId="{13C47F09-4C30-45A0-9522-7F4932C38366}" type="presOf" srcId="{658A5C14-44E8-4715-86F3-0466076FEB2C}" destId="{07BCC5F4-45AA-459D-98DE-8688048BE865}" srcOrd="0" destOrd="0" presId="urn:microsoft.com/office/officeart/2005/8/layout/process4"/>
    <dgm:cxn modelId="{F9695821-2D1A-4175-A147-86CDAE229B07}" srcId="{CB0A1607-FDC5-4AEF-87CD-5CAEFA7224D6}" destId="{6C8C2D3C-6375-40E3-97EA-05488575F748}" srcOrd="2" destOrd="0" parTransId="{B7800D5F-0C3E-46B9-B832-D5057FF411FF}" sibTransId="{A5FF7CC2-5E28-4E80-A1F2-7E60871BE5C8}"/>
    <dgm:cxn modelId="{8882BB65-041C-433D-8B13-AA1A8CDDBE51}" type="presOf" srcId="{6C8C2D3C-6375-40E3-97EA-05488575F748}" destId="{D327636F-C6C1-42B0-9E68-6AF605ABF503}" srcOrd="0" destOrd="0" presId="urn:microsoft.com/office/officeart/2005/8/layout/process4"/>
    <dgm:cxn modelId="{68A66647-4E0D-443B-A575-40B015608C4D}" srcId="{6C8C2D3C-6375-40E3-97EA-05488575F748}" destId="{FA950DB6-AF7E-4A8F-ACA1-6014A4350B47}" srcOrd="2" destOrd="0" parTransId="{73C55E43-CBE6-4A40-8C69-2B96A6E451C2}" sibTransId="{45525132-8623-4FAC-87FF-B8A81B4F7D16}"/>
    <dgm:cxn modelId="{F1BD726B-34E1-4076-B39C-64E763897147}" type="presOf" srcId="{6C8C2D3C-6375-40E3-97EA-05488575F748}" destId="{FE77395A-9632-4E11-BD6A-3E034FC7462A}" srcOrd="1" destOrd="0" presId="urn:microsoft.com/office/officeart/2005/8/layout/process4"/>
    <dgm:cxn modelId="{837EE24B-2682-4674-A01A-29B035D072BF}" type="presOf" srcId="{CB0A1607-FDC5-4AEF-87CD-5CAEFA7224D6}" destId="{3DFDBE54-C69B-4FF2-BD32-A1F3F4B7D7C0}" srcOrd="0" destOrd="0" presId="urn:microsoft.com/office/officeart/2005/8/layout/process4"/>
    <dgm:cxn modelId="{B4CB1273-F152-4372-83C1-2F929036BC2D}" type="presOf" srcId="{92ED1265-7D05-4213-99AD-9350421B7600}" destId="{7CD0FC0E-1F8A-4113-BF8C-7195BF4256E7}" srcOrd="0" destOrd="0" presId="urn:microsoft.com/office/officeart/2005/8/layout/process4"/>
    <dgm:cxn modelId="{B7D23D75-329D-4034-85C3-A68CCCAA3E1E}" srcId="{6C8C2D3C-6375-40E3-97EA-05488575F748}" destId="{2C332270-62F4-4744-84B1-59ACADF60B01}" srcOrd="0" destOrd="0" parTransId="{F791984B-DE75-4079-A47C-61D81B6569B1}" sibTransId="{92D44221-8C9D-4277-B5DF-09CAA2BE308F}"/>
    <dgm:cxn modelId="{4DC5B255-64C4-435D-9324-CBCE981C7AF5}" type="presOf" srcId="{4482FB41-91DF-44E1-964A-79029DC5FB46}" destId="{89D29059-2442-4E53-A13B-CB377FDF0A30}" srcOrd="0" destOrd="0" presId="urn:microsoft.com/office/officeart/2005/8/layout/process4"/>
    <dgm:cxn modelId="{E6A78195-6CDC-4DD2-A1E6-DF08E5931077}" type="presOf" srcId="{2C332270-62F4-4744-84B1-59ACADF60B01}" destId="{1E7AA068-94B8-4310-981D-CD4681E04AF9}" srcOrd="0" destOrd="0" presId="urn:microsoft.com/office/officeart/2005/8/layout/process4"/>
    <dgm:cxn modelId="{382D3E99-F7D0-483B-B83E-00FA120748CA}" type="presOf" srcId="{FA950DB6-AF7E-4A8F-ACA1-6014A4350B47}" destId="{CABA67E4-B292-4062-9650-998E22FF25CC}" srcOrd="0" destOrd="0" presId="urn:microsoft.com/office/officeart/2005/8/layout/process4"/>
    <dgm:cxn modelId="{9B4647A1-99B4-41A9-AA7B-9FB216BD7033}" srcId="{6C8C2D3C-6375-40E3-97EA-05488575F748}" destId="{92ED1265-7D05-4213-99AD-9350421B7600}" srcOrd="1" destOrd="0" parTransId="{A6A84634-484B-48DA-9683-761BE09DC41F}" sibTransId="{CFA12897-732E-40AB-BA7B-35D63474A8CA}"/>
    <dgm:cxn modelId="{36549EA1-4DB7-4D27-8E20-ABAF4E2BAF23}" srcId="{FEFFAB80-A870-4953-B77E-4CA990BD8AB6}" destId="{658A5C14-44E8-4715-86F3-0466076FEB2C}" srcOrd="0" destOrd="0" parTransId="{C5F28323-E076-49A8-A9A1-7E2417377340}" sibTransId="{0E25DD82-C26E-47C0-A109-CE7988EBD251}"/>
    <dgm:cxn modelId="{69900FE6-2FB9-4F34-9BC4-5225E1A9F976}" type="presOf" srcId="{FEFFAB80-A870-4953-B77E-4CA990BD8AB6}" destId="{1168DA90-B4E8-43DC-A777-1B86126C6D8A}" srcOrd="1" destOrd="0" presId="urn:microsoft.com/office/officeart/2005/8/layout/process4"/>
    <dgm:cxn modelId="{963053F0-3D70-4464-9EEA-DCD6577BBC91}" srcId="{CB0A1607-FDC5-4AEF-87CD-5CAEFA7224D6}" destId="{4482FB41-91DF-44E1-964A-79029DC5FB46}" srcOrd="1" destOrd="0" parTransId="{A86BAF60-F0CB-4EAE-A91F-8788160469F6}" sibTransId="{4F1CC088-3362-48CE-8B77-BC8A8F15AF68}"/>
    <dgm:cxn modelId="{1BB52AFD-3DBB-4854-A0F5-769B1FAABDB8}" type="presOf" srcId="{FEFFAB80-A870-4953-B77E-4CA990BD8AB6}" destId="{6F13086A-557A-4FA1-A38D-D550776B31C8}" srcOrd="0" destOrd="0" presId="urn:microsoft.com/office/officeart/2005/8/layout/process4"/>
    <dgm:cxn modelId="{09DCDAFD-F9BF-47EA-A543-CAE72423F0F0}" srcId="{CB0A1607-FDC5-4AEF-87CD-5CAEFA7224D6}" destId="{FEFFAB80-A870-4953-B77E-4CA990BD8AB6}" srcOrd="0" destOrd="0" parTransId="{91F52F81-9E0A-4BD3-A95F-3A6500A0ABE2}" sibTransId="{F8E34CCF-65A2-44D5-B1B5-BE08B0BC73D3}"/>
    <dgm:cxn modelId="{C5D7C272-04CF-4496-82A7-B9359C971244}" type="presParOf" srcId="{3DFDBE54-C69B-4FF2-BD32-A1F3F4B7D7C0}" destId="{CBF5E102-4383-4AC4-9960-DC81C7E8F01B}" srcOrd="0" destOrd="0" presId="urn:microsoft.com/office/officeart/2005/8/layout/process4"/>
    <dgm:cxn modelId="{1B474A65-BEE4-4FF5-B14B-DD41D465BEC4}" type="presParOf" srcId="{CBF5E102-4383-4AC4-9960-DC81C7E8F01B}" destId="{D327636F-C6C1-42B0-9E68-6AF605ABF503}" srcOrd="0" destOrd="0" presId="urn:microsoft.com/office/officeart/2005/8/layout/process4"/>
    <dgm:cxn modelId="{EF3B77D5-6FCB-45F1-A4F3-365AE636A1BC}" type="presParOf" srcId="{CBF5E102-4383-4AC4-9960-DC81C7E8F01B}" destId="{FE77395A-9632-4E11-BD6A-3E034FC7462A}" srcOrd="1" destOrd="0" presId="urn:microsoft.com/office/officeart/2005/8/layout/process4"/>
    <dgm:cxn modelId="{BBF692BC-2FC3-4B27-A6A6-F9DE2A993B13}" type="presParOf" srcId="{CBF5E102-4383-4AC4-9960-DC81C7E8F01B}" destId="{BA6DFE92-67CD-456C-AFFA-D8CAEE7A655C}" srcOrd="2" destOrd="0" presId="urn:microsoft.com/office/officeart/2005/8/layout/process4"/>
    <dgm:cxn modelId="{AAF0B85B-D455-494D-ACCB-B206C610E351}" type="presParOf" srcId="{BA6DFE92-67CD-456C-AFFA-D8CAEE7A655C}" destId="{1E7AA068-94B8-4310-981D-CD4681E04AF9}" srcOrd="0" destOrd="0" presId="urn:microsoft.com/office/officeart/2005/8/layout/process4"/>
    <dgm:cxn modelId="{9D476550-B35E-43E5-90CF-BEDDC9CBA4FC}" type="presParOf" srcId="{BA6DFE92-67CD-456C-AFFA-D8CAEE7A655C}" destId="{7CD0FC0E-1F8A-4113-BF8C-7195BF4256E7}" srcOrd="1" destOrd="0" presId="urn:microsoft.com/office/officeart/2005/8/layout/process4"/>
    <dgm:cxn modelId="{7CB40A78-EC6C-400B-9A05-0090D159D5E6}" type="presParOf" srcId="{BA6DFE92-67CD-456C-AFFA-D8CAEE7A655C}" destId="{CABA67E4-B292-4062-9650-998E22FF25CC}" srcOrd="2" destOrd="0" presId="urn:microsoft.com/office/officeart/2005/8/layout/process4"/>
    <dgm:cxn modelId="{3218C2AD-CEA7-462E-9D8E-0F8729A80125}" type="presParOf" srcId="{3DFDBE54-C69B-4FF2-BD32-A1F3F4B7D7C0}" destId="{69104455-291F-4388-807D-E781B69D257E}" srcOrd="1" destOrd="0" presId="urn:microsoft.com/office/officeart/2005/8/layout/process4"/>
    <dgm:cxn modelId="{0C3C904D-B5B1-4D87-A19D-EB5990BE6D58}" type="presParOf" srcId="{3DFDBE54-C69B-4FF2-BD32-A1F3F4B7D7C0}" destId="{3D015C49-B947-462B-9974-5B9BE07F0855}" srcOrd="2" destOrd="0" presId="urn:microsoft.com/office/officeart/2005/8/layout/process4"/>
    <dgm:cxn modelId="{DBDE0C9B-6F51-480A-8585-875C07CC129B}" type="presParOf" srcId="{3D015C49-B947-462B-9974-5B9BE07F0855}" destId="{89D29059-2442-4E53-A13B-CB377FDF0A30}" srcOrd="0" destOrd="0" presId="urn:microsoft.com/office/officeart/2005/8/layout/process4"/>
    <dgm:cxn modelId="{7B2AEDB9-EBF2-4694-87C6-4586A14543BC}" type="presParOf" srcId="{3DFDBE54-C69B-4FF2-BD32-A1F3F4B7D7C0}" destId="{1D296739-1811-4F8E-9BF4-0E0B00C2E336}" srcOrd="3" destOrd="0" presId="urn:microsoft.com/office/officeart/2005/8/layout/process4"/>
    <dgm:cxn modelId="{7903EB98-8D31-46C7-9DD0-1987C2557F92}" type="presParOf" srcId="{3DFDBE54-C69B-4FF2-BD32-A1F3F4B7D7C0}" destId="{C9BCC89A-C795-42D0-9783-2DAE77838D09}" srcOrd="4" destOrd="0" presId="urn:microsoft.com/office/officeart/2005/8/layout/process4"/>
    <dgm:cxn modelId="{097882EC-D93A-42F8-BC2C-391605589138}" type="presParOf" srcId="{C9BCC89A-C795-42D0-9783-2DAE77838D09}" destId="{6F13086A-557A-4FA1-A38D-D550776B31C8}" srcOrd="0" destOrd="0" presId="urn:microsoft.com/office/officeart/2005/8/layout/process4"/>
    <dgm:cxn modelId="{5C594263-CFD2-4FF0-A649-9123AC4E353B}" type="presParOf" srcId="{C9BCC89A-C795-42D0-9783-2DAE77838D09}" destId="{1168DA90-B4E8-43DC-A777-1B86126C6D8A}" srcOrd="1" destOrd="0" presId="urn:microsoft.com/office/officeart/2005/8/layout/process4"/>
    <dgm:cxn modelId="{184E2038-996C-4869-AB43-62EF9C263F83}" type="presParOf" srcId="{C9BCC89A-C795-42D0-9783-2DAE77838D09}" destId="{6800D824-7D02-48BE-8321-9037848FDC86}" srcOrd="2" destOrd="0" presId="urn:microsoft.com/office/officeart/2005/8/layout/process4"/>
    <dgm:cxn modelId="{8A16E77A-9DFB-43E2-AE14-C5823B4D551D}" type="presParOf" srcId="{6800D824-7D02-48BE-8321-9037848FDC86}" destId="{07BCC5F4-45AA-459D-98DE-8688048BE86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ADCE5A-E732-4458-9BCB-5DF1A0281C51}">
      <dsp:nvSpPr>
        <dsp:cNvPr id="0" name=""/>
        <dsp:cNvSpPr/>
      </dsp:nvSpPr>
      <dsp:spPr>
        <a:xfrm>
          <a:off x="3696369" y="1197774"/>
          <a:ext cx="1151911" cy="548204"/>
        </a:xfrm>
        <a:custGeom>
          <a:avLst/>
          <a:gdLst/>
          <a:ahLst/>
          <a:cxnLst/>
          <a:rect l="0" t="0" r="0" b="0"/>
          <a:pathLst>
            <a:path>
              <a:moveTo>
                <a:pt x="0" y="0"/>
              </a:moveTo>
              <a:lnTo>
                <a:pt x="0" y="373585"/>
              </a:lnTo>
              <a:lnTo>
                <a:pt x="1151911" y="373585"/>
              </a:lnTo>
              <a:lnTo>
                <a:pt x="1151911" y="548204"/>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91F6A9F-243C-49F4-9CBB-3CA6CB2C5B56}">
      <dsp:nvSpPr>
        <dsp:cNvPr id="0" name=""/>
        <dsp:cNvSpPr/>
      </dsp:nvSpPr>
      <dsp:spPr>
        <a:xfrm>
          <a:off x="2544458" y="1197774"/>
          <a:ext cx="1151911" cy="548204"/>
        </a:xfrm>
        <a:custGeom>
          <a:avLst/>
          <a:gdLst/>
          <a:ahLst/>
          <a:cxnLst/>
          <a:rect l="0" t="0" r="0" b="0"/>
          <a:pathLst>
            <a:path>
              <a:moveTo>
                <a:pt x="1151911" y="0"/>
              </a:moveTo>
              <a:lnTo>
                <a:pt x="1151911" y="373585"/>
              </a:lnTo>
              <a:lnTo>
                <a:pt x="0" y="373585"/>
              </a:lnTo>
              <a:lnTo>
                <a:pt x="0" y="548204"/>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42D5F09-F74D-4495-878C-CC69C6E477FA}">
      <dsp:nvSpPr>
        <dsp:cNvPr id="0" name=""/>
        <dsp:cNvSpPr/>
      </dsp:nvSpPr>
      <dsp:spPr>
        <a:xfrm>
          <a:off x="440838" y="-17634"/>
          <a:ext cx="1884945" cy="1196940"/>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00339C0-7B06-45E3-822A-B92695D8AF31}">
      <dsp:nvSpPr>
        <dsp:cNvPr id="0" name=""/>
        <dsp:cNvSpPr/>
      </dsp:nvSpPr>
      <dsp:spPr>
        <a:xfrm>
          <a:off x="650276" y="181332"/>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Framework:</a:t>
          </a:r>
        </a:p>
        <a:p>
          <a:pPr marL="0" lvl="0" indent="0" algn="ctr" defTabSz="533400">
            <a:lnSpc>
              <a:spcPct val="90000"/>
            </a:lnSpc>
            <a:spcBef>
              <a:spcPct val="0"/>
            </a:spcBef>
            <a:spcAft>
              <a:spcPct val="35000"/>
            </a:spcAft>
            <a:buNone/>
          </a:pPr>
          <a:r>
            <a:rPr lang="en-GB" sz="1200" b="1" kern="1200" dirty="0"/>
            <a:t>CCS </a:t>
          </a:r>
          <a:r>
            <a:rPr lang="en-GB" sz="1200" b="1" kern="1200" dirty="0">
              <a:sym typeface="Wingdings" panose="05000000000000000000" pitchFamily="2" charset="2"/>
            </a:rPr>
            <a:t></a:t>
          </a:r>
          <a:r>
            <a:rPr lang="en-GB" sz="1200" b="1" kern="1200" dirty="0"/>
            <a:t> LASER</a:t>
          </a:r>
          <a:endParaRPr lang="en-US" sz="1200" kern="1200" dirty="0"/>
        </a:p>
      </dsp:txBody>
      <dsp:txXfrm>
        <a:off x="685333" y="216389"/>
        <a:ext cx="1814831" cy="1126826"/>
      </dsp:txXfrm>
    </dsp:sp>
    <dsp:sp modelId="{D490E559-D463-4AD2-B6E6-2AB410C5B201}">
      <dsp:nvSpPr>
        <dsp:cNvPr id="0" name=""/>
        <dsp:cNvSpPr/>
      </dsp:nvSpPr>
      <dsp:spPr>
        <a:xfrm>
          <a:off x="2753897" y="834"/>
          <a:ext cx="1884945" cy="1196940"/>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2BC912A-EF89-457C-B595-0C63D8BBE569}">
      <dsp:nvSpPr>
        <dsp:cNvPr id="0" name=""/>
        <dsp:cNvSpPr/>
      </dsp:nvSpPr>
      <dsp:spPr>
        <a:xfrm>
          <a:off x="2963335" y="199800"/>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Electricity:</a:t>
          </a:r>
        </a:p>
        <a:p>
          <a:pPr marL="0" lvl="0" indent="0" algn="ctr" defTabSz="533400">
            <a:lnSpc>
              <a:spcPct val="90000"/>
            </a:lnSpc>
            <a:spcBef>
              <a:spcPct val="0"/>
            </a:spcBef>
            <a:spcAft>
              <a:spcPct val="35000"/>
            </a:spcAft>
            <a:buNone/>
          </a:pPr>
          <a:r>
            <a:rPr lang="en-GB" sz="1200" b="1" kern="1200" dirty="0"/>
            <a:t>EDF </a:t>
          </a:r>
          <a:r>
            <a:rPr lang="en-GB" sz="1200" b="1" kern="1200" dirty="0">
              <a:sym typeface="Wingdings" panose="05000000000000000000" pitchFamily="2" charset="2"/>
            </a:rPr>
            <a:t></a:t>
          </a:r>
          <a:r>
            <a:rPr lang="en-GB" sz="1200" b="1" kern="1200" dirty="0"/>
            <a:t> NPOWER (NPO)</a:t>
          </a:r>
          <a:endParaRPr lang="en-US" sz="1200" kern="1200" dirty="0"/>
        </a:p>
      </dsp:txBody>
      <dsp:txXfrm>
        <a:off x="2998392" y="234857"/>
        <a:ext cx="1814831" cy="1126826"/>
      </dsp:txXfrm>
    </dsp:sp>
    <dsp:sp modelId="{7C471FCD-A9C9-4437-AC55-1BE9B49DA4C2}">
      <dsp:nvSpPr>
        <dsp:cNvPr id="0" name=""/>
        <dsp:cNvSpPr/>
      </dsp:nvSpPr>
      <dsp:spPr>
        <a:xfrm>
          <a:off x="1601985" y="1745979"/>
          <a:ext cx="1884945" cy="1196940"/>
        </a:xfrm>
        <a:prstGeom prst="roundRect">
          <a:avLst>
            <a:gd name="adj" fmla="val 1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3158D41-6646-4D1E-803D-8281E5CF95AA}">
      <dsp:nvSpPr>
        <dsp:cNvPr id="0" name=""/>
        <dsp:cNvSpPr/>
      </dsp:nvSpPr>
      <dsp:spPr>
        <a:xfrm>
          <a:off x="1811424" y="1944946"/>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Handful of EDF accounts have yet to transfer due to different contracts, historical balance clearing etc. We are working to resolve this ASAP</a:t>
          </a:r>
          <a:endParaRPr lang="en-US" sz="1200" kern="1200"/>
        </a:p>
      </dsp:txBody>
      <dsp:txXfrm>
        <a:off x="1846481" y="1980003"/>
        <a:ext cx="1814831" cy="1126826"/>
      </dsp:txXfrm>
    </dsp:sp>
    <dsp:sp modelId="{5B95D122-FBDC-4543-A9EF-5DF6B9B1FB15}">
      <dsp:nvSpPr>
        <dsp:cNvPr id="0" name=""/>
        <dsp:cNvSpPr/>
      </dsp:nvSpPr>
      <dsp:spPr>
        <a:xfrm>
          <a:off x="3905808" y="1745979"/>
          <a:ext cx="1884945" cy="1196940"/>
        </a:xfrm>
        <a:prstGeom prst="roundRect">
          <a:avLst>
            <a:gd name="adj" fmla="val 1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EB3C48E-A865-4E26-8111-FDACB2BC74C8}">
      <dsp:nvSpPr>
        <dsp:cNvPr id="0" name=""/>
        <dsp:cNvSpPr/>
      </dsp:nvSpPr>
      <dsp:spPr>
        <a:xfrm>
          <a:off x="4115246" y="1944946"/>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NPO PDF SharePoint issue resolved</a:t>
          </a:r>
          <a:endParaRPr lang="en-US" sz="1200" kern="1200"/>
        </a:p>
      </dsp:txBody>
      <dsp:txXfrm>
        <a:off x="4150303" y="1980003"/>
        <a:ext cx="1814831" cy="1126826"/>
      </dsp:txXfrm>
    </dsp:sp>
    <dsp:sp modelId="{414076B5-E0A2-4C91-9EA8-6D981770F337}">
      <dsp:nvSpPr>
        <dsp:cNvPr id="0" name=""/>
        <dsp:cNvSpPr/>
      </dsp:nvSpPr>
      <dsp:spPr>
        <a:xfrm>
          <a:off x="5057719" y="834"/>
          <a:ext cx="1884945" cy="1196940"/>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F3E77F3-6168-4102-9008-A443367A5EB2}">
      <dsp:nvSpPr>
        <dsp:cNvPr id="0" name=""/>
        <dsp:cNvSpPr/>
      </dsp:nvSpPr>
      <dsp:spPr>
        <a:xfrm>
          <a:off x="5267157" y="199800"/>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Gas:</a:t>
          </a:r>
        </a:p>
        <a:p>
          <a:pPr marL="0" lvl="0" indent="0" algn="ctr" defTabSz="533400">
            <a:lnSpc>
              <a:spcPct val="90000"/>
            </a:lnSpc>
            <a:spcBef>
              <a:spcPct val="0"/>
            </a:spcBef>
            <a:spcAft>
              <a:spcPct val="35000"/>
            </a:spcAft>
            <a:buNone/>
          </a:pPr>
          <a:r>
            <a:rPr lang="en-GB" sz="1200" kern="1200" dirty="0"/>
            <a:t>Remaining with </a:t>
          </a:r>
          <a:r>
            <a:rPr lang="en-GB" sz="1200" b="1" kern="1200" dirty="0"/>
            <a:t>TOTAL (TGP)</a:t>
          </a:r>
          <a:endParaRPr lang="en-US" sz="1200" kern="1200" dirty="0"/>
        </a:p>
      </dsp:txBody>
      <dsp:txXfrm>
        <a:off x="5302214" y="234857"/>
        <a:ext cx="1814831" cy="1126826"/>
      </dsp:txXfrm>
    </dsp:sp>
    <dsp:sp modelId="{10DF6D68-5BED-49A3-99B6-C5CA6AABAF6E}">
      <dsp:nvSpPr>
        <dsp:cNvPr id="0" name=""/>
        <dsp:cNvSpPr/>
      </dsp:nvSpPr>
      <dsp:spPr>
        <a:xfrm>
          <a:off x="7361541" y="834"/>
          <a:ext cx="1884945" cy="1196940"/>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E111504-A7E1-4B6E-AA4A-16868596FBC6}">
      <dsp:nvSpPr>
        <dsp:cNvPr id="0" name=""/>
        <dsp:cNvSpPr/>
      </dsp:nvSpPr>
      <dsp:spPr>
        <a:xfrm>
          <a:off x="7570979" y="199800"/>
          <a:ext cx="1884945" cy="119694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Water:</a:t>
          </a:r>
        </a:p>
        <a:p>
          <a:pPr marL="0" lvl="0" indent="0" algn="ctr" defTabSz="533400">
            <a:lnSpc>
              <a:spcPct val="90000"/>
            </a:lnSpc>
            <a:spcBef>
              <a:spcPct val="0"/>
            </a:spcBef>
            <a:spcAft>
              <a:spcPct val="35000"/>
            </a:spcAft>
            <a:buNone/>
          </a:pPr>
          <a:r>
            <a:rPr lang="en-GB" sz="1200" kern="1200" dirty="0"/>
            <a:t>Remaining with </a:t>
          </a:r>
          <a:r>
            <a:rPr lang="en-GB" sz="1200" b="1" kern="1200" dirty="0"/>
            <a:t>First Business Water (FBW)</a:t>
          </a:r>
          <a:endParaRPr lang="en-US" sz="1200" kern="1200" dirty="0"/>
        </a:p>
      </dsp:txBody>
      <dsp:txXfrm>
        <a:off x="7606036" y="234857"/>
        <a:ext cx="1814831" cy="11268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2D7C7E-FD46-4FFA-AB3A-1433D045F7D0}">
      <dsp:nvSpPr>
        <dsp:cNvPr id="0" name=""/>
        <dsp:cNvSpPr/>
      </dsp:nvSpPr>
      <dsp:spPr>
        <a:xfrm>
          <a:off x="841048" y="1499870"/>
          <a:ext cx="899226" cy="8992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74AEBB6-4CD7-44AF-B16B-5652607D3B16}">
      <dsp:nvSpPr>
        <dsp:cNvPr id="0" name=""/>
        <dsp:cNvSpPr/>
      </dsp:nvSpPr>
      <dsp:spPr>
        <a:xfrm>
          <a:off x="6052" y="2504632"/>
          <a:ext cx="2569218" cy="524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90000"/>
            </a:lnSpc>
            <a:spcBef>
              <a:spcPct val="0"/>
            </a:spcBef>
            <a:spcAft>
              <a:spcPct val="35000"/>
            </a:spcAft>
            <a:buNone/>
            <a:defRPr b="1"/>
          </a:pPr>
          <a:r>
            <a:rPr lang="en-GB" sz="1800" kern="1200" dirty="0"/>
            <a:t>Be aware of energy brokers</a:t>
          </a:r>
          <a:endParaRPr lang="en-US" sz="1800" kern="1200" dirty="0"/>
        </a:p>
      </dsp:txBody>
      <dsp:txXfrm>
        <a:off x="6052" y="2504632"/>
        <a:ext cx="2569218" cy="524679"/>
      </dsp:txXfrm>
    </dsp:sp>
    <dsp:sp modelId="{E464A000-B5D0-491F-BE46-A536AD637852}">
      <dsp:nvSpPr>
        <dsp:cNvPr id="0" name=""/>
        <dsp:cNvSpPr/>
      </dsp:nvSpPr>
      <dsp:spPr>
        <a:xfrm>
          <a:off x="6052" y="3078399"/>
          <a:ext cx="2569218" cy="875803"/>
        </a:xfrm>
        <a:prstGeom prst="rect">
          <a:avLst/>
        </a:prstGeom>
        <a:noFill/>
        <a:ln>
          <a:noFill/>
        </a:ln>
        <a:effectLst/>
      </dsp:spPr>
      <dsp:style>
        <a:lnRef idx="0">
          <a:scrgbClr r="0" g="0" b="0"/>
        </a:lnRef>
        <a:fillRef idx="0">
          <a:scrgbClr r="0" g="0" b="0"/>
        </a:fillRef>
        <a:effectRef idx="0">
          <a:scrgbClr r="0" g="0" b="0"/>
        </a:effectRef>
        <a:fontRef idx="minor"/>
      </dsp:style>
    </dsp:sp>
    <dsp:sp modelId="{05128E30-7E04-4EE2-91A9-74794BF2C9C9}">
      <dsp:nvSpPr>
        <dsp:cNvPr id="0" name=""/>
        <dsp:cNvSpPr/>
      </dsp:nvSpPr>
      <dsp:spPr>
        <a:xfrm>
          <a:off x="3859880" y="1499870"/>
          <a:ext cx="899226" cy="8992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263E26D-FA84-4FA5-9C7D-4DA71E13FFB9}">
      <dsp:nvSpPr>
        <dsp:cNvPr id="0" name=""/>
        <dsp:cNvSpPr/>
      </dsp:nvSpPr>
      <dsp:spPr>
        <a:xfrm>
          <a:off x="3024884" y="2504632"/>
          <a:ext cx="2569218" cy="524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GB" sz="1400" kern="1200" dirty="0"/>
            <a:t>No supplier or company should show up unannounced, asking for meter or billing information</a:t>
          </a:r>
          <a:endParaRPr lang="en-US" sz="1400" kern="1200" dirty="0"/>
        </a:p>
      </dsp:txBody>
      <dsp:txXfrm>
        <a:off x="3024884" y="2504632"/>
        <a:ext cx="2569218" cy="524679"/>
      </dsp:txXfrm>
    </dsp:sp>
    <dsp:sp modelId="{A22A22AF-E74D-42E9-92E8-2063A90A2D39}">
      <dsp:nvSpPr>
        <dsp:cNvPr id="0" name=""/>
        <dsp:cNvSpPr/>
      </dsp:nvSpPr>
      <dsp:spPr>
        <a:xfrm>
          <a:off x="3024884" y="3078399"/>
          <a:ext cx="2569218" cy="875803"/>
        </a:xfrm>
        <a:prstGeom prst="rect">
          <a:avLst/>
        </a:prstGeom>
        <a:noFill/>
        <a:ln>
          <a:noFill/>
        </a:ln>
        <a:effectLst/>
      </dsp:spPr>
      <dsp:style>
        <a:lnRef idx="0">
          <a:scrgbClr r="0" g="0" b="0"/>
        </a:lnRef>
        <a:fillRef idx="0">
          <a:scrgbClr r="0" g="0" b="0"/>
        </a:fillRef>
        <a:effectRef idx="0">
          <a:scrgbClr r="0" g="0" b="0"/>
        </a:effectRef>
        <a:fontRef idx="minor"/>
      </dsp:style>
    </dsp:sp>
    <dsp:sp modelId="{5B2945F5-B60F-41FA-9674-E201381A7C39}">
      <dsp:nvSpPr>
        <dsp:cNvPr id="0" name=""/>
        <dsp:cNvSpPr/>
      </dsp:nvSpPr>
      <dsp:spPr>
        <a:xfrm>
          <a:off x="6878712" y="1499870"/>
          <a:ext cx="899226" cy="8992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13778F-D64C-4079-B283-F6B525CE477C}">
      <dsp:nvSpPr>
        <dsp:cNvPr id="0" name=""/>
        <dsp:cNvSpPr/>
      </dsp:nvSpPr>
      <dsp:spPr>
        <a:xfrm>
          <a:off x="6043716" y="2504632"/>
          <a:ext cx="2569218" cy="524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GB" sz="1400" kern="1200" dirty="0"/>
            <a:t>A broker can only make money from adding charges to the supplier cost</a:t>
          </a:r>
          <a:endParaRPr lang="en-US" sz="1400" kern="1200" dirty="0"/>
        </a:p>
      </dsp:txBody>
      <dsp:txXfrm>
        <a:off x="6043716" y="2504632"/>
        <a:ext cx="2569218" cy="524679"/>
      </dsp:txXfrm>
    </dsp:sp>
    <dsp:sp modelId="{A2EC413A-67E0-4E60-AA4E-5663C26A4159}">
      <dsp:nvSpPr>
        <dsp:cNvPr id="0" name=""/>
        <dsp:cNvSpPr/>
      </dsp:nvSpPr>
      <dsp:spPr>
        <a:xfrm>
          <a:off x="6043716" y="3078399"/>
          <a:ext cx="2569218" cy="8758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pPr>
          <a:r>
            <a:rPr lang="en-GB" sz="1400" kern="1200" dirty="0"/>
            <a:t>Thus, are by definition always more expensive</a:t>
          </a:r>
          <a:endParaRPr lang="en-US" sz="1400" kern="1200" dirty="0"/>
        </a:p>
      </dsp:txBody>
      <dsp:txXfrm>
        <a:off x="6043716" y="3078399"/>
        <a:ext cx="2569218" cy="875803"/>
      </dsp:txXfrm>
    </dsp:sp>
    <dsp:sp modelId="{9BF2B101-5A56-4491-8B9A-43A418CAB5F8}">
      <dsp:nvSpPr>
        <dsp:cNvPr id="0" name=""/>
        <dsp:cNvSpPr/>
      </dsp:nvSpPr>
      <dsp:spPr>
        <a:xfrm>
          <a:off x="9897544" y="1499870"/>
          <a:ext cx="899226" cy="899226"/>
        </a:xfrm>
        <a:prstGeom prst="rect">
          <a:avLst/>
        </a:prstGeom>
        <a:blipFill rotWithShape="1">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26AEEA1-156A-490F-BBA6-D69B7F896982}">
      <dsp:nvSpPr>
        <dsp:cNvPr id="0" name=""/>
        <dsp:cNvSpPr/>
      </dsp:nvSpPr>
      <dsp:spPr>
        <a:xfrm>
          <a:off x="9062548" y="2504632"/>
          <a:ext cx="2569218" cy="5246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b="1"/>
          </a:pPr>
          <a:r>
            <a:rPr lang="en-GB" sz="1400" kern="1200" dirty="0"/>
            <a:t>The WBC Energy Team are unable to engage with academy energy brokers</a:t>
          </a:r>
          <a:endParaRPr lang="en-US" sz="1400" kern="1200" dirty="0"/>
        </a:p>
      </dsp:txBody>
      <dsp:txXfrm>
        <a:off x="9062548" y="2504632"/>
        <a:ext cx="2569218" cy="524679"/>
      </dsp:txXfrm>
    </dsp:sp>
    <dsp:sp modelId="{CA828B6D-9193-4BB1-9B69-705FD32F428B}">
      <dsp:nvSpPr>
        <dsp:cNvPr id="0" name=""/>
        <dsp:cNvSpPr/>
      </dsp:nvSpPr>
      <dsp:spPr>
        <a:xfrm>
          <a:off x="9062548" y="3078399"/>
          <a:ext cx="2569218" cy="875803"/>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A9EE1-5CD9-4B92-B7B6-9713FAD81B4B}">
      <dsp:nvSpPr>
        <dsp:cNvPr id="0" name=""/>
        <dsp:cNvSpPr/>
      </dsp:nvSpPr>
      <dsp:spPr>
        <a:xfrm>
          <a:off x="0" y="1159"/>
          <a:ext cx="9905999" cy="49414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A3F95F-7FC5-459F-9AFB-D094B674B598}">
      <dsp:nvSpPr>
        <dsp:cNvPr id="0" name=""/>
        <dsp:cNvSpPr/>
      </dsp:nvSpPr>
      <dsp:spPr>
        <a:xfrm>
          <a:off x="149478" y="112341"/>
          <a:ext cx="271778" cy="27177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BB48CE-3D86-447B-AA31-9E767ACAB415}">
      <dsp:nvSpPr>
        <dsp:cNvPr id="0" name=""/>
        <dsp:cNvSpPr/>
      </dsp:nvSpPr>
      <dsp:spPr>
        <a:xfrm>
          <a:off x="570734" y="1159"/>
          <a:ext cx="9335264"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a:t>All meter reads to be sent to </a:t>
          </a:r>
          <a:r>
            <a:rPr lang="en-GB" sz="1500" b="1" kern="1200">
              <a:hlinkClick xmlns:r="http://schemas.openxmlformats.org/officeDocument/2006/relationships" r:id="rId3"/>
            </a:rPr>
            <a:t>energyteam@wokingham.gov.uk</a:t>
          </a:r>
          <a:endParaRPr lang="en-US" sz="1500" kern="1200"/>
        </a:p>
      </dsp:txBody>
      <dsp:txXfrm>
        <a:off x="570734" y="1159"/>
        <a:ext cx="9335264" cy="494142"/>
      </dsp:txXfrm>
    </dsp:sp>
    <dsp:sp modelId="{D1DA4B3C-39FD-46FD-9AC7-3F83F96453E0}">
      <dsp:nvSpPr>
        <dsp:cNvPr id="0" name=""/>
        <dsp:cNvSpPr/>
      </dsp:nvSpPr>
      <dsp:spPr>
        <a:xfrm>
          <a:off x="0" y="618837"/>
          <a:ext cx="9905999" cy="49414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AD03A9-AA56-4731-B94B-4ED9371B03F1}">
      <dsp:nvSpPr>
        <dsp:cNvPr id="0" name=""/>
        <dsp:cNvSpPr/>
      </dsp:nvSpPr>
      <dsp:spPr>
        <a:xfrm>
          <a:off x="149478" y="730019"/>
          <a:ext cx="271778" cy="271778"/>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0A8C0DC-7DD2-42DE-9917-907936CC81C3}">
      <dsp:nvSpPr>
        <dsp:cNvPr id="0" name=""/>
        <dsp:cNvSpPr/>
      </dsp:nvSpPr>
      <dsp:spPr>
        <a:xfrm>
          <a:off x="570734" y="618837"/>
          <a:ext cx="9335264"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dirty="0"/>
            <a:t>Even if on Automatic Meter Reads (AMR), please continue to send as it provides a backup</a:t>
          </a:r>
          <a:endParaRPr lang="en-US" sz="1500" kern="1200" dirty="0"/>
        </a:p>
      </dsp:txBody>
      <dsp:txXfrm>
        <a:off x="570734" y="618837"/>
        <a:ext cx="9335264" cy="494142"/>
      </dsp:txXfrm>
    </dsp:sp>
    <dsp:sp modelId="{9314C37D-3C1B-44F1-8265-B67C46A5B3CF}">
      <dsp:nvSpPr>
        <dsp:cNvPr id="0" name=""/>
        <dsp:cNvSpPr/>
      </dsp:nvSpPr>
      <dsp:spPr>
        <a:xfrm>
          <a:off x="0" y="1236515"/>
          <a:ext cx="9905999" cy="49414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B4E4F3-0BF3-434E-AB38-E1109C66F360}">
      <dsp:nvSpPr>
        <dsp:cNvPr id="0" name=""/>
        <dsp:cNvSpPr/>
      </dsp:nvSpPr>
      <dsp:spPr>
        <a:xfrm>
          <a:off x="149478" y="1347697"/>
          <a:ext cx="271778" cy="271778"/>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2E967B5-EB0F-4804-A74C-D70938A735EB}">
      <dsp:nvSpPr>
        <dsp:cNvPr id="0" name=""/>
        <dsp:cNvSpPr/>
      </dsp:nvSpPr>
      <dsp:spPr>
        <a:xfrm>
          <a:off x="570734" y="1236515"/>
          <a:ext cx="9335264"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dirty="0"/>
            <a:t>If you would like help reading your meters, please get in touch</a:t>
          </a:r>
          <a:endParaRPr lang="en-US" sz="1500" kern="1200" dirty="0"/>
        </a:p>
      </dsp:txBody>
      <dsp:txXfrm>
        <a:off x="570734" y="1236515"/>
        <a:ext cx="9335264" cy="494142"/>
      </dsp:txXfrm>
    </dsp:sp>
    <dsp:sp modelId="{445DED15-3B7E-45A4-9969-3AA024178A88}">
      <dsp:nvSpPr>
        <dsp:cNvPr id="0" name=""/>
        <dsp:cNvSpPr/>
      </dsp:nvSpPr>
      <dsp:spPr>
        <a:xfrm>
          <a:off x="0" y="1854192"/>
          <a:ext cx="9905999" cy="494142"/>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1752A8-D7D8-49CB-9CFB-31C6928CB9BE}">
      <dsp:nvSpPr>
        <dsp:cNvPr id="0" name=""/>
        <dsp:cNvSpPr/>
      </dsp:nvSpPr>
      <dsp:spPr>
        <a:xfrm>
          <a:off x="149478" y="1965374"/>
          <a:ext cx="271778" cy="271778"/>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9B50260-C6C2-4754-9C3B-52EEC023CAFC}">
      <dsp:nvSpPr>
        <dsp:cNvPr id="0" name=""/>
        <dsp:cNvSpPr/>
      </dsp:nvSpPr>
      <dsp:spPr>
        <a:xfrm>
          <a:off x="570734" y="1854192"/>
          <a:ext cx="9335264"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a:t>Stepping up efforts to complete Meter Location Data through site meter surveys</a:t>
          </a:r>
          <a:endParaRPr lang="en-US" sz="1500" kern="1200"/>
        </a:p>
      </dsp:txBody>
      <dsp:txXfrm>
        <a:off x="570734" y="1854192"/>
        <a:ext cx="9335264" cy="494142"/>
      </dsp:txXfrm>
    </dsp:sp>
    <dsp:sp modelId="{ED4C0175-718D-42F7-8AC3-A4A570B3E599}">
      <dsp:nvSpPr>
        <dsp:cNvPr id="0" name=""/>
        <dsp:cNvSpPr/>
      </dsp:nvSpPr>
      <dsp:spPr>
        <a:xfrm>
          <a:off x="0" y="2471870"/>
          <a:ext cx="9905999" cy="494142"/>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9DBE18-2550-40D6-85DD-13D0C4CED8D6}">
      <dsp:nvSpPr>
        <dsp:cNvPr id="0" name=""/>
        <dsp:cNvSpPr/>
      </dsp:nvSpPr>
      <dsp:spPr>
        <a:xfrm>
          <a:off x="149478" y="2583052"/>
          <a:ext cx="271778" cy="271778"/>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DBC847-FDCF-4645-9D8D-D47D173D84F7}">
      <dsp:nvSpPr>
        <dsp:cNvPr id="0" name=""/>
        <dsp:cNvSpPr/>
      </dsp:nvSpPr>
      <dsp:spPr>
        <a:xfrm>
          <a:off x="570734" y="2471870"/>
          <a:ext cx="4457699"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a:t>We are now accelerating the NHH AMR/Smart Meter rollout</a:t>
          </a:r>
          <a:endParaRPr lang="en-US" sz="1500" kern="1200"/>
        </a:p>
      </dsp:txBody>
      <dsp:txXfrm>
        <a:off x="570734" y="2471870"/>
        <a:ext cx="4457699" cy="494142"/>
      </dsp:txXfrm>
    </dsp:sp>
    <dsp:sp modelId="{0623AEE2-129D-448F-B62C-7C90BFEA752D}">
      <dsp:nvSpPr>
        <dsp:cNvPr id="0" name=""/>
        <dsp:cNvSpPr/>
      </dsp:nvSpPr>
      <dsp:spPr>
        <a:xfrm>
          <a:off x="5028433" y="2471870"/>
          <a:ext cx="4877565"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488950">
            <a:lnSpc>
              <a:spcPct val="90000"/>
            </a:lnSpc>
            <a:spcBef>
              <a:spcPct val="0"/>
            </a:spcBef>
            <a:spcAft>
              <a:spcPct val="35000"/>
            </a:spcAft>
            <a:buNone/>
          </a:pPr>
          <a:r>
            <a:rPr lang="en-GB" sz="1100" kern="1200" dirty="0"/>
            <a:t>Prioritised based on usage and PV</a:t>
          </a:r>
          <a:endParaRPr lang="en-US" sz="1100" kern="1200" dirty="0"/>
        </a:p>
      </dsp:txBody>
      <dsp:txXfrm>
        <a:off x="5028433" y="2471870"/>
        <a:ext cx="4877565" cy="494142"/>
      </dsp:txXfrm>
    </dsp:sp>
    <dsp:sp modelId="{F54B4385-1ECA-4DB9-81A3-17569A09623C}">
      <dsp:nvSpPr>
        <dsp:cNvPr id="0" name=""/>
        <dsp:cNvSpPr/>
      </dsp:nvSpPr>
      <dsp:spPr>
        <a:xfrm>
          <a:off x="0" y="3089548"/>
          <a:ext cx="9905999" cy="49414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306636-D2D5-4588-826C-B91788EF400A}">
      <dsp:nvSpPr>
        <dsp:cNvPr id="0" name=""/>
        <dsp:cNvSpPr/>
      </dsp:nvSpPr>
      <dsp:spPr>
        <a:xfrm>
          <a:off x="149478" y="3200730"/>
          <a:ext cx="271778" cy="271778"/>
        </a:xfrm>
        <a:prstGeom prst="rect">
          <a:avLst/>
        </a:prstGeom>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B66E735-08DA-4FF6-9785-F72ED25122FF}">
      <dsp:nvSpPr>
        <dsp:cNvPr id="0" name=""/>
        <dsp:cNvSpPr/>
      </dsp:nvSpPr>
      <dsp:spPr>
        <a:xfrm>
          <a:off x="570734" y="3089548"/>
          <a:ext cx="9335264" cy="494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297" tIns="52297" rIns="52297" bIns="52297" numCol="1" spcCol="1270" anchor="ctr" anchorCtr="0">
          <a:noAutofit/>
        </a:bodyPr>
        <a:lstStyle/>
        <a:p>
          <a:pPr marL="0" lvl="0" indent="0" algn="l" defTabSz="666750">
            <a:lnSpc>
              <a:spcPct val="90000"/>
            </a:lnSpc>
            <a:spcBef>
              <a:spcPct val="0"/>
            </a:spcBef>
            <a:spcAft>
              <a:spcPct val="35000"/>
            </a:spcAft>
            <a:buNone/>
          </a:pPr>
          <a:r>
            <a:rPr lang="en-GB" sz="1500" kern="1200"/>
            <a:t>POLL QUESTION: Are you aware of where your meters are located (Elec, PV, EV, Gas, Water)?</a:t>
          </a:r>
          <a:endParaRPr lang="en-US" sz="1500" kern="1200"/>
        </a:p>
      </dsp:txBody>
      <dsp:txXfrm>
        <a:off x="570734" y="3089548"/>
        <a:ext cx="9335264" cy="4941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31BA67-AF7B-4AE2-9306-C4A12A61324E}">
      <dsp:nvSpPr>
        <dsp:cNvPr id="0" name=""/>
        <dsp:cNvSpPr/>
      </dsp:nvSpPr>
      <dsp:spPr>
        <a:xfrm>
          <a:off x="0" y="1469"/>
          <a:ext cx="9905999" cy="745005"/>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D8EE648C-0FA2-45BD-B139-E771700550C7}">
      <dsp:nvSpPr>
        <dsp:cNvPr id="0" name=""/>
        <dsp:cNvSpPr/>
      </dsp:nvSpPr>
      <dsp:spPr>
        <a:xfrm>
          <a:off x="225364" y="169096"/>
          <a:ext cx="409752" cy="4097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A919C753-0CB0-49FB-A86F-20C99FC1B24D}">
      <dsp:nvSpPr>
        <dsp:cNvPr id="0" name=""/>
        <dsp:cNvSpPr/>
      </dsp:nvSpPr>
      <dsp:spPr>
        <a:xfrm>
          <a:off x="860480" y="1469"/>
          <a:ext cx="9045518" cy="74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711200">
            <a:lnSpc>
              <a:spcPct val="100000"/>
            </a:lnSpc>
            <a:spcBef>
              <a:spcPct val="0"/>
            </a:spcBef>
            <a:spcAft>
              <a:spcPct val="35000"/>
            </a:spcAft>
            <a:buNone/>
          </a:pPr>
          <a:r>
            <a:rPr lang="en-GB" sz="1600" kern="1200"/>
            <a:t>When a maintained school academises, the liability for the certificate's changes from WBC to the academy. WBC therefore needs to recharge for any certificates it then procures for that site.</a:t>
          </a:r>
          <a:endParaRPr lang="en-US" sz="1600" kern="1200" dirty="0"/>
        </a:p>
      </dsp:txBody>
      <dsp:txXfrm>
        <a:off x="860480" y="1469"/>
        <a:ext cx="9045518" cy="745005"/>
      </dsp:txXfrm>
    </dsp:sp>
    <dsp:sp modelId="{BD0E0275-D8FD-4C94-B1B9-22985974C66C}">
      <dsp:nvSpPr>
        <dsp:cNvPr id="0" name=""/>
        <dsp:cNvSpPr/>
      </dsp:nvSpPr>
      <dsp:spPr>
        <a:xfrm>
          <a:off x="0" y="932726"/>
          <a:ext cx="9905999" cy="745005"/>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71A95BB7-AD37-48D0-AAB4-AF0FA74164A7}">
      <dsp:nvSpPr>
        <dsp:cNvPr id="0" name=""/>
        <dsp:cNvSpPr/>
      </dsp:nvSpPr>
      <dsp:spPr>
        <a:xfrm>
          <a:off x="225364" y="1100352"/>
          <a:ext cx="409752" cy="4097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46C77427-91C9-41D2-8EA2-9EC05EC5BCC7}">
      <dsp:nvSpPr>
        <dsp:cNvPr id="0" name=""/>
        <dsp:cNvSpPr/>
      </dsp:nvSpPr>
      <dsp:spPr>
        <a:xfrm>
          <a:off x="860480" y="932726"/>
          <a:ext cx="9045518" cy="74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711200">
            <a:lnSpc>
              <a:spcPct val="100000"/>
            </a:lnSpc>
            <a:spcBef>
              <a:spcPct val="0"/>
            </a:spcBef>
            <a:spcAft>
              <a:spcPct val="35000"/>
            </a:spcAft>
            <a:buNone/>
          </a:pPr>
          <a:r>
            <a:rPr lang="en-GB" sz="1600" kern="1200"/>
            <a:t>We are able to provide a service to manage and procure these certificates on your behalf. As we procure certificates for the whole WBC Estate, we are able to buy them at a cheaper rate through bulk purchasing.</a:t>
          </a:r>
          <a:endParaRPr lang="en-US" sz="1600" kern="1200" dirty="0"/>
        </a:p>
      </dsp:txBody>
      <dsp:txXfrm>
        <a:off x="860480" y="932726"/>
        <a:ext cx="9045518" cy="745005"/>
      </dsp:txXfrm>
    </dsp:sp>
    <dsp:sp modelId="{F8ACD089-4F8B-4C8E-B513-05C0D7DADEA5}">
      <dsp:nvSpPr>
        <dsp:cNvPr id="0" name=""/>
        <dsp:cNvSpPr/>
      </dsp:nvSpPr>
      <dsp:spPr>
        <a:xfrm>
          <a:off x="0" y="1863982"/>
          <a:ext cx="9905999" cy="745005"/>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5C13B70-9616-4961-AF97-9C9407BE05AA}">
      <dsp:nvSpPr>
        <dsp:cNvPr id="0" name=""/>
        <dsp:cNvSpPr/>
      </dsp:nvSpPr>
      <dsp:spPr>
        <a:xfrm>
          <a:off x="225364" y="2031608"/>
          <a:ext cx="409752" cy="4097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729301B9-2FAC-41EF-B22D-30DAC75A381B}">
      <dsp:nvSpPr>
        <dsp:cNvPr id="0" name=""/>
        <dsp:cNvSpPr/>
      </dsp:nvSpPr>
      <dsp:spPr>
        <a:xfrm>
          <a:off x="860480" y="1863982"/>
          <a:ext cx="9045518" cy="74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711200">
            <a:lnSpc>
              <a:spcPct val="100000"/>
            </a:lnSpc>
            <a:spcBef>
              <a:spcPct val="0"/>
            </a:spcBef>
            <a:spcAft>
              <a:spcPct val="35000"/>
            </a:spcAft>
            <a:buNone/>
          </a:pPr>
          <a:r>
            <a:rPr lang="en-GB" sz="1600" kern="1200"/>
            <a:t>A recent quote for DECs was £115 (+£40 lodgement fee) – £200 (+£40 lodgement fee) per certificate, depending on building size</a:t>
          </a:r>
          <a:endParaRPr lang="en-US" sz="1600" kern="1200" dirty="0"/>
        </a:p>
      </dsp:txBody>
      <dsp:txXfrm>
        <a:off x="860480" y="1863982"/>
        <a:ext cx="9045518" cy="745005"/>
      </dsp:txXfrm>
    </dsp:sp>
    <dsp:sp modelId="{DDB9559C-3944-4382-8388-E0866ED0D667}">
      <dsp:nvSpPr>
        <dsp:cNvPr id="0" name=""/>
        <dsp:cNvSpPr/>
      </dsp:nvSpPr>
      <dsp:spPr>
        <a:xfrm>
          <a:off x="0" y="2795238"/>
          <a:ext cx="9905999" cy="745005"/>
        </a:xfrm>
        <a:prstGeom prst="roundRect">
          <a:avLst>
            <a:gd name="adj" fmla="val 1000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2F5A63C2-9C00-450A-86DA-B5CA64273604}">
      <dsp:nvSpPr>
        <dsp:cNvPr id="0" name=""/>
        <dsp:cNvSpPr/>
      </dsp:nvSpPr>
      <dsp:spPr>
        <a:xfrm>
          <a:off x="225364" y="2962865"/>
          <a:ext cx="409752" cy="4097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B2186F4-0771-4BC7-8DC6-54E8C7D5FB8B}">
      <dsp:nvSpPr>
        <dsp:cNvPr id="0" name=""/>
        <dsp:cNvSpPr/>
      </dsp:nvSpPr>
      <dsp:spPr>
        <a:xfrm>
          <a:off x="860480" y="2795238"/>
          <a:ext cx="9045518" cy="7450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711200">
            <a:lnSpc>
              <a:spcPct val="100000"/>
            </a:lnSpc>
            <a:spcBef>
              <a:spcPct val="0"/>
            </a:spcBef>
            <a:spcAft>
              <a:spcPct val="35000"/>
            </a:spcAft>
            <a:buNone/>
          </a:pPr>
          <a:r>
            <a:rPr lang="en-GB" sz="1600" kern="1200" dirty="0">
              <a:solidFill>
                <a:srgbClr val="FFFF00"/>
              </a:solidFill>
            </a:rPr>
            <a:t>POLL QUESTION: Once </a:t>
          </a:r>
          <a:r>
            <a:rPr lang="en-GB" sz="1600" kern="1200" dirty="0" err="1">
              <a:solidFill>
                <a:srgbClr val="FFFF00"/>
              </a:solidFill>
            </a:rPr>
            <a:t>academised</a:t>
          </a:r>
          <a:r>
            <a:rPr lang="en-GB" sz="1600" kern="1200" dirty="0">
              <a:solidFill>
                <a:srgbClr val="FFFF00"/>
              </a:solidFill>
            </a:rPr>
            <a:t> would you join our central certificate procurement program?</a:t>
          </a:r>
          <a:endParaRPr lang="en-US" sz="1600" kern="1200" dirty="0">
            <a:solidFill>
              <a:srgbClr val="FFFF00"/>
            </a:solidFill>
          </a:endParaRPr>
        </a:p>
      </dsp:txBody>
      <dsp:txXfrm>
        <a:off x="860480" y="2795238"/>
        <a:ext cx="9045518" cy="7450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9175BB-0D0D-453D-B9D2-67C350948B6E}">
      <dsp:nvSpPr>
        <dsp:cNvPr id="0" name=""/>
        <dsp:cNvSpPr/>
      </dsp:nvSpPr>
      <dsp:spPr>
        <a:xfrm>
          <a:off x="0" y="1469"/>
          <a:ext cx="9906000" cy="74500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88979B-B4CF-4A61-9F5D-ED2AF8CEF8DC}">
      <dsp:nvSpPr>
        <dsp:cNvPr id="0" name=""/>
        <dsp:cNvSpPr/>
      </dsp:nvSpPr>
      <dsp:spPr>
        <a:xfrm>
          <a:off x="225363" y="169095"/>
          <a:ext cx="409752" cy="4097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1D2B9E-39C3-4AD3-AAA2-0B1032CD2C29}">
      <dsp:nvSpPr>
        <dsp:cNvPr id="0" name=""/>
        <dsp:cNvSpPr/>
      </dsp:nvSpPr>
      <dsp:spPr>
        <a:xfrm>
          <a:off x="860480" y="1469"/>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889000">
            <a:lnSpc>
              <a:spcPct val="90000"/>
            </a:lnSpc>
            <a:spcBef>
              <a:spcPct val="0"/>
            </a:spcBef>
            <a:spcAft>
              <a:spcPct val="35000"/>
            </a:spcAft>
            <a:buNone/>
          </a:pPr>
          <a:r>
            <a:rPr lang="en-GB" sz="2000" kern="1200"/>
            <a:t>Currently developing automation tool</a:t>
          </a:r>
          <a:endParaRPr lang="en-US" sz="2000" kern="1200"/>
        </a:p>
      </dsp:txBody>
      <dsp:txXfrm>
        <a:off x="860480" y="1469"/>
        <a:ext cx="9045519" cy="745004"/>
      </dsp:txXfrm>
    </dsp:sp>
    <dsp:sp modelId="{5B9A6CBF-272D-449B-9C57-EFD59418A5D6}">
      <dsp:nvSpPr>
        <dsp:cNvPr id="0" name=""/>
        <dsp:cNvSpPr/>
      </dsp:nvSpPr>
      <dsp:spPr>
        <a:xfrm>
          <a:off x="0" y="932725"/>
          <a:ext cx="9906000" cy="74500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F2B20C-3454-45E4-B2E6-5FBEDFF269CE}">
      <dsp:nvSpPr>
        <dsp:cNvPr id="0" name=""/>
        <dsp:cNvSpPr/>
      </dsp:nvSpPr>
      <dsp:spPr>
        <a:xfrm>
          <a:off x="225363" y="1100351"/>
          <a:ext cx="409752" cy="4097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D061CB5-2FE1-4EA8-ACF5-F6D9CA6ADE36}">
      <dsp:nvSpPr>
        <dsp:cNvPr id="0" name=""/>
        <dsp:cNvSpPr/>
      </dsp:nvSpPr>
      <dsp:spPr>
        <a:xfrm>
          <a:off x="860480" y="932725"/>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889000">
            <a:lnSpc>
              <a:spcPct val="90000"/>
            </a:lnSpc>
            <a:spcBef>
              <a:spcPct val="0"/>
            </a:spcBef>
            <a:spcAft>
              <a:spcPct val="35000"/>
            </a:spcAft>
            <a:buNone/>
          </a:pPr>
          <a:r>
            <a:rPr lang="en-GB" sz="2000" kern="1200"/>
            <a:t>Expecting to publish P6 (P1 for Sep-Sep budgeting) review sometime in October</a:t>
          </a:r>
          <a:endParaRPr lang="en-US" sz="2000" kern="1200"/>
        </a:p>
      </dsp:txBody>
      <dsp:txXfrm>
        <a:off x="860480" y="932725"/>
        <a:ext cx="9045519" cy="745004"/>
      </dsp:txXfrm>
    </dsp:sp>
    <dsp:sp modelId="{7E43CB64-0AD1-4F41-82D6-EA52AA8011C2}">
      <dsp:nvSpPr>
        <dsp:cNvPr id="0" name=""/>
        <dsp:cNvSpPr/>
      </dsp:nvSpPr>
      <dsp:spPr>
        <a:xfrm>
          <a:off x="0" y="1863981"/>
          <a:ext cx="9906000" cy="74500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3449C0-D62E-44AB-9AC5-5DEA31885E14}">
      <dsp:nvSpPr>
        <dsp:cNvPr id="0" name=""/>
        <dsp:cNvSpPr/>
      </dsp:nvSpPr>
      <dsp:spPr>
        <a:xfrm>
          <a:off x="225363" y="2031607"/>
          <a:ext cx="409752" cy="4097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03442A6-6AF9-4860-8C64-BCC84A970E7F}">
      <dsp:nvSpPr>
        <dsp:cNvPr id="0" name=""/>
        <dsp:cNvSpPr/>
      </dsp:nvSpPr>
      <dsp:spPr>
        <a:xfrm>
          <a:off x="860480" y="1863981"/>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889000">
            <a:lnSpc>
              <a:spcPct val="90000"/>
            </a:lnSpc>
            <a:spcBef>
              <a:spcPct val="0"/>
            </a:spcBef>
            <a:spcAft>
              <a:spcPct val="35000"/>
            </a:spcAft>
            <a:buNone/>
          </a:pPr>
          <a:r>
            <a:rPr lang="en-GB" sz="2000" kern="1200"/>
            <a:t>As shown during our site visits, the report will show both progress in the current financial year as well as forecast for the next financial year based on the most current data.</a:t>
          </a:r>
          <a:endParaRPr lang="en-US" sz="2000" kern="1200"/>
        </a:p>
      </dsp:txBody>
      <dsp:txXfrm>
        <a:off x="860480" y="1863981"/>
        <a:ext cx="9045519" cy="745004"/>
      </dsp:txXfrm>
    </dsp:sp>
    <dsp:sp modelId="{7ECA454F-A505-4534-88C9-E2080880EAD4}">
      <dsp:nvSpPr>
        <dsp:cNvPr id="0" name=""/>
        <dsp:cNvSpPr/>
      </dsp:nvSpPr>
      <dsp:spPr>
        <a:xfrm>
          <a:off x="0" y="2795237"/>
          <a:ext cx="9906000" cy="74500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E0953A-533D-4DBD-AEE9-74414B164725}">
      <dsp:nvSpPr>
        <dsp:cNvPr id="0" name=""/>
        <dsp:cNvSpPr/>
      </dsp:nvSpPr>
      <dsp:spPr>
        <a:xfrm>
          <a:off x="225363" y="2962863"/>
          <a:ext cx="409752" cy="4097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C9BD71-67EA-41EC-8062-898E5ACC758E}">
      <dsp:nvSpPr>
        <dsp:cNvPr id="0" name=""/>
        <dsp:cNvSpPr/>
      </dsp:nvSpPr>
      <dsp:spPr>
        <a:xfrm>
          <a:off x="860480" y="2795237"/>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889000">
            <a:lnSpc>
              <a:spcPct val="90000"/>
            </a:lnSpc>
            <a:spcBef>
              <a:spcPct val="0"/>
            </a:spcBef>
            <a:spcAft>
              <a:spcPct val="35000"/>
            </a:spcAft>
            <a:buNone/>
          </a:pPr>
          <a:r>
            <a:rPr lang="en-GB" sz="2000" kern="1200" dirty="0">
              <a:solidFill>
                <a:srgbClr val="FFFF00"/>
              </a:solidFill>
            </a:rPr>
            <a:t>POLL: (Academies) Would you prefer: per site, or per academy, financial reporting?</a:t>
          </a:r>
          <a:endParaRPr lang="en-US" sz="2000" kern="1200" dirty="0">
            <a:solidFill>
              <a:srgbClr val="FFFF00"/>
            </a:solidFill>
          </a:endParaRPr>
        </a:p>
      </dsp:txBody>
      <dsp:txXfrm>
        <a:off x="860480" y="2795237"/>
        <a:ext cx="9045519" cy="7450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7395A-9632-4E11-BD6A-3E034FC7462A}">
      <dsp:nvSpPr>
        <dsp:cNvPr id="0" name=""/>
        <dsp:cNvSpPr/>
      </dsp:nvSpPr>
      <dsp:spPr>
        <a:xfrm>
          <a:off x="0" y="2698506"/>
          <a:ext cx="9905999" cy="885710"/>
        </a:xfrm>
        <a:prstGeom prst="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GB" sz="1700" kern="1200"/>
            <a:t>Not all sites have signed the PV Supply Contract yet</a:t>
          </a:r>
          <a:endParaRPr lang="en-US" sz="1700" kern="1200"/>
        </a:p>
      </dsp:txBody>
      <dsp:txXfrm>
        <a:off x="0" y="2698506"/>
        <a:ext cx="9905999" cy="478283"/>
      </dsp:txXfrm>
    </dsp:sp>
    <dsp:sp modelId="{1E7AA068-94B8-4310-981D-CD4681E04AF9}">
      <dsp:nvSpPr>
        <dsp:cNvPr id="0" name=""/>
        <dsp:cNvSpPr/>
      </dsp:nvSpPr>
      <dsp:spPr>
        <a:xfrm>
          <a:off x="4836" y="3159075"/>
          <a:ext cx="3298775" cy="407426"/>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GB" sz="1100" kern="1200"/>
            <a:t>The contract guarantees a 30% discounted electricity tariff</a:t>
          </a:r>
          <a:endParaRPr lang="en-US" sz="1100" kern="1200"/>
        </a:p>
      </dsp:txBody>
      <dsp:txXfrm>
        <a:off x="4836" y="3159075"/>
        <a:ext cx="3298775" cy="407426"/>
      </dsp:txXfrm>
    </dsp:sp>
    <dsp:sp modelId="{7CD0FC0E-1F8A-4113-BF8C-7195BF4256E7}">
      <dsp:nvSpPr>
        <dsp:cNvPr id="0" name=""/>
        <dsp:cNvSpPr/>
      </dsp:nvSpPr>
      <dsp:spPr>
        <a:xfrm>
          <a:off x="3303611" y="3159075"/>
          <a:ext cx="3298775" cy="407426"/>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GB" sz="1100" kern="1200"/>
            <a:t>If you need more information before signing, please contact us</a:t>
          </a:r>
          <a:endParaRPr lang="en-US" sz="1100" kern="1200"/>
        </a:p>
      </dsp:txBody>
      <dsp:txXfrm>
        <a:off x="3303611" y="3159075"/>
        <a:ext cx="3298775" cy="407426"/>
      </dsp:txXfrm>
    </dsp:sp>
    <dsp:sp modelId="{CABA67E4-B292-4062-9650-998E22FF25CC}">
      <dsp:nvSpPr>
        <dsp:cNvPr id="0" name=""/>
        <dsp:cNvSpPr/>
      </dsp:nvSpPr>
      <dsp:spPr>
        <a:xfrm>
          <a:off x="6602387" y="3159075"/>
          <a:ext cx="3298775" cy="407426"/>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GB" sz="1100" kern="1200" dirty="0">
              <a:solidFill>
                <a:schemeClr val="bg1">
                  <a:lumMod val="50000"/>
                  <a:lumOff val="50000"/>
                </a:schemeClr>
              </a:solidFill>
            </a:rPr>
            <a:t>If you're not in a PV supply contract, be aware we have the option to look at selling the energy elsewhere</a:t>
          </a:r>
          <a:endParaRPr lang="en-US" sz="1100" kern="1200" dirty="0">
            <a:solidFill>
              <a:schemeClr val="bg1">
                <a:lumMod val="50000"/>
                <a:lumOff val="50000"/>
              </a:schemeClr>
            </a:solidFill>
          </a:endParaRPr>
        </a:p>
      </dsp:txBody>
      <dsp:txXfrm>
        <a:off x="6602387" y="3159075"/>
        <a:ext cx="3298775" cy="407426"/>
      </dsp:txXfrm>
    </dsp:sp>
    <dsp:sp modelId="{89D29059-2442-4E53-A13B-CB377FDF0A30}">
      <dsp:nvSpPr>
        <dsp:cNvPr id="0" name=""/>
        <dsp:cNvSpPr/>
      </dsp:nvSpPr>
      <dsp:spPr>
        <a:xfrm rot="10800000">
          <a:off x="0" y="1349569"/>
          <a:ext cx="9905999" cy="1362221"/>
        </a:xfrm>
        <a:prstGeom prst="upArrowCallout">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GB" sz="1700" kern="1200"/>
            <a:t>Current recharging is based on 50% self-use, pending installation of Smart Meters and Surplus Export MPANs</a:t>
          </a:r>
          <a:endParaRPr lang="en-US" sz="1700" kern="1200"/>
        </a:p>
      </dsp:txBody>
      <dsp:txXfrm rot="10800000">
        <a:off x="0" y="1349569"/>
        <a:ext cx="9905999" cy="885130"/>
      </dsp:txXfrm>
    </dsp:sp>
    <dsp:sp modelId="{1168DA90-B4E8-43DC-A777-1B86126C6D8A}">
      <dsp:nvSpPr>
        <dsp:cNvPr id="0" name=""/>
        <dsp:cNvSpPr/>
      </dsp:nvSpPr>
      <dsp:spPr>
        <a:xfrm rot="10800000">
          <a:off x="0" y="633"/>
          <a:ext cx="9905999" cy="1362221"/>
        </a:xfrm>
        <a:prstGeom prst="upArrowCallout">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GB" sz="1700" kern="1200"/>
            <a:t>First 6-month PV invoicing will take place in October</a:t>
          </a:r>
          <a:endParaRPr lang="en-US" sz="1700" kern="1200"/>
        </a:p>
      </dsp:txBody>
      <dsp:txXfrm rot="-10800000">
        <a:off x="0" y="633"/>
        <a:ext cx="9905999" cy="478139"/>
      </dsp:txXfrm>
    </dsp:sp>
    <dsp:sp modelId="{07BCC5F4-45AA-459D-98DE-8688048BE865}">
      <dsp:nvSpPr>
        <dsp:cNvPr id="0" name=""/>
        <dsp:cNvSpPr/>
      </dsp:nvSpPr>
      <dsp:spPr>
        <a:xfrm>
          <a:off x="0" y="478773"/>
          <a:ext cx="9905999" cy="407304"/>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en-GB" sz="1100" kern="1200"/>
            <a:t>This applies to the SEG PV installation, not FIT Installations</a:t>
          </a:r>
          <a:endParaRPr lang="en-US" sz="1100" kern="1200"/>
        </a:p>
      </dsp:txBody>
      <dsp:txXfrm>
        <a:off x="0" y="478773"/>
        <a:ext cx="9905999" cy="40730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009CC5-E3B2-4B29-9050-E9E435A109E9}" type="datetimeFigureOut">
              <a:rPr lang="en-GB" smtClean="0"/>
              <a:t>19/09/2024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FC2D40-15A5-4713-8A39-465F7B73F4E9}" type="slidenum">
              <a:rPr lang="en-GB" smtClean="0"/>
              <a:t>‹#›</a:t>
            </a:fld>
            <a:endParaRPr lang="en-GB"/>
          </a:p>
        </p:txBody>
      </p:sp>
    </p:spTree>
    <p:extLst>
      <p:ext uri="{BB962C8B-B14F-4D97-AF65-F5344CB8AC3E}">
        <p14:creationId xmlns:p14="http://schemas.microsoft.com/office/powerpoint/2010/main" val="234321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8FC2D40-15A5-4713-8A39-465F7B73F4E9}" type="slidenum">
              <a:rPr lang="en-GB" smtClean="0"/>
              <a:t>4</a:t>
            </a:fld>
            <a:endParaRPr lang="en-GB"/>
          </a:p>
        </p:txBody>
      </p:sp>
    </p:spTree>
    <p:extLst>
      <p:ext uri="{BB962C8B-B14F-4D97-AF65-F5344CB8AC3E}">
        <p14:creationId xmlns:p14="http://schemas.microsoft.com/office/powerpoint/2010/main" val="18889421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C91C2338-EE5D-42EE-89C2-D2CE4488D93A}" type="datetimeFigureOut">
              <a:rPr lang="en-GB" smtClean="0"/>
              <a:t>19/09/2024</a:t>
            </a:fld>
            <a:endParaRPr lang="en-GB"/>
          </a:p>
        </p:txBody>
      </p:sp>
      <p:sp>
        <p:nvSpPr>
          <p:cNvPr id="5" name="Footer Placeholder 4"/>
          <p:cNvSpPr>
            <a:spLocks noGrp="1"/>
          </p:cNvSpPr>
          <p:nvPr>
            <p:ph type="ftr" sz="quarter" idx="11"/>
          </p:nvPr>
        </p:nvSpPr>
        <p:spPr>
          <a:xfrm>
            <a:off x="1876424" y="5410201"/>
            <a:ext cx="5124886" cy="365125"/>
          </a:xfrm>
        </p:spPr>
        <p:txBody>
          <a:bodyPr/>
          <a:lstStyle/>
          <a:p>
            <a:endParaRPr lang="en-GB"/>
          </a:p>
        </p:txBody>
      </p:sp>
      <p:sp>
        <p:nvSpPr>
          <p:cNvPr id="6" name="Slide Number Placeholder 5"/>
          <p:cNvSpPr>
            <a:spLocks noGrp="1"/>
          </p:cNvSpPr>
          <p:nvPr>
            <p:ph type="sldNum" sz="quarter" idx="12"/>
          </p:nvPr>
        </p:nvSpPr>
        <p:spPr>
          <a:xfrm>
            <a:off x="9896911" y="5410199"/>
            <a:ext cx="771089" cy="365125"/>
          </a:xfrm>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423810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952455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427248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6149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642289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C91C2338-EE5D-42EE-89C2-D2CE4488D93A}" type="datetimeFigureOut">
              <a:rPr lang="en-GB" smtClean="0"/>
              <a:t>19/09/2024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34190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C91C2338-EE5D-42EE-89C2-D2CE4488D93A}" type="datetimeFigureOut">
              <a:rPr lang="en-GB" smtClean="0"/>
              <a:t>19/09/2024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218649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91C2338-EE5D-42EE-89C2-D2CE4488D93A}" type="datetimeFigureOut">
              <a:rPr lang="en-GB" smtClean="0"/>
              <a:t>19/09/2024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824468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91C2338-EE5D-42EE-89C2-D2CE4488D93A}" type="datetimeFigureOut">
              <a:rPr lang="en-GB" smtClean="0"/>
              <a:t>19/09/2024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658404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91C2338-EE5D-42EE-89C2-D2CE4488D93A}" type="datetimeFigureOut">
              <a:rPr lang="en-GB" smtClean="0"/>
              <a:t>19/09/2024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868268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91C2338-EE5D-42EE-89C2-D2CE4488D93A}" type="datetimeFigureOut">
              <a:rPr lang="en-GB" smtClean="0"/>
              <a:t>19/09/2024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69663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233324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91C2338-EE5D-42EE-89C2-D2CE4488D93A}" type="datetimeFigureOut">
              <a:rPr lang="en-GB" smtClean="0"/>
              <a:t>19/09/2024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2864992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91C2338-EE5D-42EE-89C2-D2CE4488D93A}" type="datetimeFigureOut">
              <a:rPr lang="en-GB" smtClean="0"/>
              <a:t>19/09/2024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329432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1C2338-EE5D-42EE-89C2-D2CE4488D93A}" type="datetimeFigureOut">
              <a:rPr lang="en-GB" smtClean="0"/>
              <a:t>19/09/2024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440485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14149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C91C2338-EE5D-42EE-89C2-D2CE4488D93A}" type="datetimeFigureOut">
              <a:rPr lang="en-GB" smtClean="0"/>
              <a:t>19/09/2024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6374A4-7CA0-4284-92A3-8651493A91B7}" type="slidenum">
              <a:rPr lang="en-GB" smtClean="0"/>
              <a:t>‹#›</a:t>
            </a:fld>
            <a:endParaRPr lang="en-GB"/>
          </a:p>
        </p:txBody>
      </p:sp>
    </p:spTree>
    <p:extLst>
      <p:ext uri="{BB962C8B-B14F-4D97-AF65-F5344CB8AC3E}">
        <p14:creationId xmlns:p14="http://schemas.microsoft.com/office/powerpoint/2010/main" val="3063525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91C2338-EE5D-42EE-89C2-D2CE4488D93A}" type="datetimeFigureOut">
              <a:rPr lang="en-GB" smtClean="0"/>
              <a:t>19/09/2024</a:t>
            </a:fld>
            <a:endParaRPr lang="en-GB"/>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B6374A4-7CA0-4284-92A3-8651493A91B7}" type="slidenum">
              <a:rPr lang="en-GB" smtClean="0"/>
              <a:t>‹#›</a:t>
            </a:fld>
            <a:endParaRPr lang="en-GB"/>
          </a:p>
        </p:txBody>
      </p:sp>
    </p:spTree>
    <p:extLst>
      <p:ext uri="{BB962C8B-B14F-4D97-AF65-F5344CB8AC3E}">
        <p14:creationId xmlns:p14="http://schemas.microsoft.com/office/powerpoint/2010/main" val="403061363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E1081-007A-D6AF-12EA-84268BF6A2EA}"/>
              </a:ext>
            </a:extLst>
          </p:cNvPr>
          <p:cNvSpPr>
            <a:spLocks noGrp="1"/>
          </p:cNvSpPr>
          <p:nvPr>
            <p:ph type="ctrTitle"/>
          </p:nvPr>
        </p:nvSpPr>
        <p:spPr>
          <a:xfrm>
            <a:off x="1876423" y="516308"/>
            <a:ext cx="8791575" cy="2387600"/>
          </a:xfrm>
        </p:spPr>
        <p:txBody>
          <a:bodyPr/>
          <a:lstStyle/>
          <a:p>
            <a:r>
              <a:rPr lang="en-GB" dirty="0"/>
              <a:t>Energy Updates</a:t>
            </a:r>
          </a:p>
        </p:txBody>
      </p:sp>
      <p:sp>
        <p:nvSpPr>
          <p:cNvPr id="3" name="Subtitle 2">
            <a:extLst>
              <a:ext uri="{FF2B5EF4-FFF2-40B4-BE49-F238E27FC236}">
                <a16:creationId xmlns:a16="http://schemas.microsoft.com/office/drawing/2014/main" id="{23D199E2-9E64-FDCC-924A-3A8D2D518C51}"/>
              </a:ext>
            </a:extLst>
          </p:cNvPr>
          <p:cNvSpPr>
            <a:spLocks noGrp="1"/>
          </p:cNvSpPr>
          <p:nvPr>
            <p:ph type="subTitle" idx="1"/>
          </p:nvPr>
        </p:nvSpPr>
        <p:spPr>
          <a:xfrm>
            <a:off x="1876423" y="3126212"/>
            <a:ext cx="8791575" cy="1655762"/>
          </a:xfrm>
        </p:spPr>
        <p:txBody>
          <a:bodyPr>
            <a:normAutofit fontScale="92500" lnSpcReduction="20000"/>
          </a:bodyPr>
          <a:lstStyle/>
          <a:p>
            <a:pPr marL="342900" indent="-342900">
              <a:buFontTx/>
              <a:buChar char="-"/>
            </a:pPr>
            <a:r>
              <a:rPr lang="en-GB" dirty="0">
                <a:solidFill>
                  <a:schemeClr val="bg2"/>
                </a:solidFill>
              </a:rPr>
              <a:t>Framework Transfer</a:t>
            </a:r>
          </a:p>
          <a:p>
            <a:pPr marL="342900" indent="-342900">
              <a:buFontTx/>
              <a:buChar char="-"/>
            </a:pPr>
            <a:r>
              <a:rPr lang="en-GB" dirty="0">
                <a:solidFill>
                  <a:schemeClr val="bg2"/>
                </a:solidFill>
              </a:rPr>
              <a:t>Energy Brokers</a:t>
            </a:r>
          </a:p>
          <a:p>
            <a:pPr marL="342900" indent="-342900">
              <a:buFontTx/>
              <a:buChar char="-"/>
            </a:pPr>
            <a:r>
              <a:rPr lang="en-GB" dirty="0">
                <a:solidFill>
                  <a:schemeClr val="bg2"/>
                </a:solidFill>
              </a:rPr>
              <a:t>VAT exemptions</a:t>
            </a:r>
          </a:p>
          <a:p>
            <a:pPr marL="342900" indent="-342900">
              <a:buFontTx/>
              <a:buChar char="-"/>
            </a:pPr>
            <a:r>
              <a:rPr lang="en-GB" dirty="0">
                <a:solidFill>
                  <a:schemeClr val="bg2"/>
                </a:solidFill>
              </a:rPr>
              <a:t>Meter Reading</a:t>
            </a:r>
          </a:p>
        </p:txBody>
      </p:sp>
      <p:sp>
        <p:nvSpPr>
          <p:cNvPr id="4" name="Subtitle 2">
            <a:extLst>
              <a:ext uri="{FF2B5EF4-FFF2-40B4-BE49-F238E27FC236}">
                <a16:creationId xmlns:a16="http://schemas.microsoft.com/office/drawing/2014/main" id="{8DCA4CA9-BF06-90AB-B89F-DCEE6902796A}"/>
              </a:ext>
            </a:extLst>
          </p:cNvPr>
          <p:cNvSpPr txBox="1">
            <a:spLocks/>
          </p:cNvSpPr>
          <p:nvPr/>
        </p:nvSpPr>
        <p:spPr>
          <a:xfrm>
            <a:off x="5653374" y="3130533"/>
            <a:ext cx="4869712" cy="1655762"/>
          </a:xfrm>
          <a:prstGeom prst="rect">
            <a:avLst/>
          </a:prstGeom>
        </p:spPr>
        <p:txBody>
          <a:bodyPr vert="horz" lIns="91440" tIns="45720" rIns="91440" bIns="45720" rtlCol="0">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pPr marL="342900" indent="-342900">
              <a:buFontTx/>
              <a:buChar char="-"/>
            </a:pPr>
            <a:r>
              <a:rPr lang="en-GB" dirty="0">
                <a:solidFill>
                  <a:schemeClr val="bg2"/>
                </a:solidFill>
              </a:rPr>
              <a:t>Energy certificates</a:t>
            </a:r>
          </a:p>
          <a:p>
            <a:pPr marL="342900" indent="-342900">
              <a:buFontTx/>
              <a:buChar char="-"/>
            </a:pPr>
            <a:r>
              <a:rPr lang="en-GB" dirty="0">
                <a:solidFill>
                  <a:schemeClr val="bg2"/>
                </a:solidFill>
              </a:rPr>
              <a:t>Budget Review &amp; forecasting</a:t>
            </a:r>
          </a:p>
          <a:p>
            <a:pPr marL="342900" indent="-342900">
              <a:buFontTx/>
              <a:buChar char="-"/>
            </a:pPr>
            <a:r>
              <a:rPr lang="en-GB" dirty="0">
                <a:solidFill>
                  <a:schemeClr val="bg2"/>
                </a:solidFill>
              </a:rPr>
              <a:t>Solar </a:t>
            </a:r>
            <a:r>
              <a:rPr lang="en-GB" dirty="0" err="1">
                <a:solidFill>
                  <a:schemeClr val="bg2"/>
                </a:solidFill>
              </a:rPr>
              <a:t>pv</a:t>
            </a:r>
            <a:r>
              <a:rPr lang="en-GB" dirty="0">
                <a:solidFill>
                  <a:schemeClr val="bg2"/>
                </a:solidFill>
              </a:rPr>
              <a:t> invoicing</a:t>
            </a:r>
          </a:p>
        </p:txBody>
      </p:sp>
    </p:spTree>
    <p:extLst>
      <p:ext uri="{BB962C8B-B14F-4D97-AF65-F5344CB8AC3E}">
        <p14:creationId xmlns:p14="http://schemas.microsoft.com/office/powerpoint/2010/main" val="1659800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F3C8F-4AA8-A4BB-362C-87A614FF7563}"/>
              </a:ext>
            </a:extLst>
          </p:cNvPr>
          <p:cNvSpPr>
            <a:spLocks noGrp="1"/>
          </p:cNvSpPr>
          <p:nvPr>
            <p:ph type="title"/>
          </p:nvPr>
        </p:nvSpPr>
        <p:spPr/>
        <p:txBody>
          <a:bodyPr>
            <a:normAutofit/>
          </a:bodyPr>
          <a:lstStyle/>
          <a:p>
            <a:pPr marL="0" marR="0">
              <a:spcBef>
                <a:spcPts val="0"/>
              </a:spcBef>
              <a:spcAft>
                <a:spcPts val="0"/>
              </a:spcAft>
            </a:pPr>
            <a:r>
              <a:rPr lang="en-GB" dirty="0"/>
              <a:t>Framework Transfer update</a:t>
            </a:r>
          </a:p>
        </p:txBody>
      </p:sp>
      <p:graphicFrame>
        <p:nvGraphicFramePr>
          <p:cNvPr id="6" name="Content Placeholder 2">
            <a:extLst>
              <a:ext uri="{FF2B5EF4-FFF2-40B4-BE49-F238E27FC236}">
                <a16:creationId xmlns:a16="http://schemas.microsoft.com/office/drawing/2014/main" id="{86CCA717-A067-CB00-CF2E-9BE7AC8C73CA}"/>
              </a:ext>
            </a:extLst>
          </p:cNvPr>
          <p:cNvGraphicFramePr>
            <a:graphicFrameLocks noGrp="1"/>
          </p:cNvGraphicFramePr>
          <p:nvPr>
            <p:ph idx="1"/>
            <p:extLst>
              <p:ext uri="{D42A27DB-BD31-4B8C-83A1-F6EECF244321}">
                <p14:modId xmlns:p14="http://schemas.microsoft.com/office/powerpoint/2010/main" val="4145867277"/>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61817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CC38B-2AF4-D632-0830-0B9D59659C68}"/>
              </a:ext>
            </a:extLst>
          </p:cNvPr>
          <p:cNvSpPr>
            <a:spLocks noGrp="1"/>
          </p:cNvSpPr>
          <p:nvPr>
            <p:ph type="title"/>
          </p:nvPr>
        </p:nvSpPr>
        <p:spPr/>
        <p:txBody>
          <a:bodyPr>
            <a:normAutofit/>
          </a:bodyPr>
          <a:lstStyle/>
          <a:p>
            <a:r>
              <a:rPr lang="en-GB"/>
              <a:t>Energy Brokers</a:t>
            </a:r>
            <a:endParaRPr lang="en-GB" dirty="0"/>
          </a:p>
        </p:txBody>
      </p:sp>
      <p:graphicFrame>
        <p:nvGraphicFramePr>
          <p:cNvPr id="76" name="Content Placeholder 2">
            <a:extLst>
              <a:ext uri="{FF2B5EF4-FFF2-40B4-BE49-F238E27FC236}">
                <a16:creationId xmlns:a16="http://schemas.microsoft.com/office/drawing/2014/main" id="{ADA7632D-032E-9CBE-FA6D-8217CF6F0BA8}"/>
              </a:ext>
            </a:extLst>
          </p:cNvPr>
          <p:cNvGraphicFramePr>
            <a:graphicFrameLocks noGrp="1"/>
          </p:cNvGraphicFramePr>
          <p:nvPr>
            <p:ph idx="1"/>
            <p:extLst>
              <p:ext uri="{D42A27DB-BD31-4B8C-83A1-F6EECF244321}">
                <p14:modId xmlns:p14="http://schemas.microsoft.com/office/powerpoint/2010/main" val="233684357"/>
              </p:ext>
            </p:extLst>
          </p:nvPr>
        </p:nvGraphicFramePr>
        <p:xfrm>
          <a:off x="-64655" y="1246907"/>
          <a:ext cx="11637819" cy="5454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669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C6CE-8646-0784-ACFC-D72706172823}"/>
              </a:ext>
            </a:extLst>
          </p:cNvPr>
          <p:cNvSpPr>
            <a:spLocks noGrp="1"/>
          </p:cNvSpPr>
          <p:nvPr>
            <p:ph type="title"/>
          </p:nvPr>
        </p:nvSpPr>
        <p:spPr/>
        <p:txBody>
          <a:bodyPr/>
          <a:lstStyle/>
          <a:p>
            <a:r>
              <a:rPr lang="en-GB" dirty="0"/>
              <a:t>VAT Exemptions</a:t>
            </a:r>
          </a:p>
        </p:txBody>
      </p:sp>
      <p:sp>
        <p:nvSpPr>
          <p:cNvPr id="3" name="Content Placeholder 2">
            <a:extLst>
              <a:ext uri="{FF2B5EF4-FFF2-40B4-BE49-F238E27FC236}">
                <a16:creationId xmlns:a16="http://schemas.microsoft.com/office/drawing/2014/main" id="{3DBC55EA-A40B-428E-D801-989107DA9E11}"/>
              </a:ext>
            </a:extLst>
          </p:cNvPr>
          <p:cNvSpPr>
            <a:spLocks noGrp="1"/>
          </p:cNvSpPr>
          <p:nvPr>
            <p:ph idx="1"/>
          </p:nvPr>
        </p:nvSpPr>
        <p:spPr>
          <a:xfrm>
            <a:off x="365558" y="1999829"/>
            <a:ext cx="6053715" cy="4004931"/>
          </a:xfrm>
        </p:spPr>
        <p:txBody>
          <a:bodyPr>
            <a:normAutofit fontScale="85000" lnSpcReduction="10000"/>
          </a:bodyPr>
          <a:lstStyle/>
          <a:p>
            <a:r>
              <a:rPr lang="en-GB" dirty="0">
                <a:latin typeface="Calibri" panose="020F0502020204030204" pitchFamily="34" charset="0"/>
              </a:rPr>
              <a:t>TGP VAT Exemptions in place as before</a:t>
            </a:r>
          </a:p>
          <a:p>
            <a:pPr lvl="1"/>
            <a:r>
              <a:rPr lang="en-GB" dirty="0">
                <a:latin typeface="Calibri" panose="020F0502020204030204" pitchFamily="34" charset="0"/>
              </a:rPr>
              <a:t>Please review your current exemption status as you may be entitled to a lower VAT</a:t>
            </a:r>
          </a:p>
          <a:p>
            <a:r>
              <a:rPr lang="en-GB" dirty="0">
                <a:latin typeface="Calibri" panose="020F0502020204030204" pitchFamily="34" charset="0"/>
              </a:rPr>
              <a:t>NPO did not take VAT Exemptions from EDF</a:t>
            </a:r>
          </a:p>
          <a:p>
            <a:pPr lvl="1"/>
            <a:r>
              <a:rPr lang="en-GB" dirty="0">
                <a:latin typeface="Calibri" panose="020F0502020204030204" pitchFamily="34" charset="0"/>
              </a:rPr>
              <a:t>Currently is a mix of 5% and 20% across the accounts</a:t>
            </a:r>
          </a:p>
          <a:p>
            <a:pPr lvl="1"/>
            <a:r>
              <a:rPr lang="en-GB" dirty="0">
                <a:latin typeface="Calibri" panose="020F0502020204030204" pitchFamily="34" charset="0"/>
              </a:rPr>
              <a:t>If you believe you are a 5% site, we can provide a form</a:t>
            </a:r>
          </a:p>
          <a:p>
            <a:pPr lvl="2"/>
            <a:r>
              <a:rPr lang="en-GB" dirty="0">
                <a:latin typeface="Calibri" panose="020F0502020204030204" pitchFamily="34" charset="0"/>
              </a:rPr>
              <a:t>We will send them to Npower on your behalf, so once complete send them to </a:t>
            </a:r>
            <a:r>
              <a:rPr lang="en-GB" b="1" dirty="0">
                <a:latin typeface="Calibri" panose="020F0502020204030204" pitchFamily="34" charset="0"/>
              </a:rPr>
              <a:t>energyteam@wokingham.gov.uk</a:t>
            </a:r>
          </a:p>
          <a:p>
            <a:pPr lvl="1"/>
            <a:r>
              <a:rPr lang="en-GB" dirty="0">
                <a:latin typeface="Calibri" panose="020F0502020204030204" pitchFamily="34" charset="0"/>
              </a:rPr>
              <a:t>For multi-site academies, these will need to be done on a per site basis</a:t>
            </a:r>
          </a:p>
        </p:txBody>
      </p:sp>
      <p:pic>
        <p:nvPicPr>
          <p:cNvPr id="7" name="Picture 6">
            <a:extLst>
              <a:ext uri="{FF2B5EF4-FFF2-40B4-BE49-F238E27FC236}">
                <a16:creationId xmlns:a16="http://schemas.microsoft.com/office/drawing/2014/main" id="{00FBD061-5D1B-A3CC-CFA0-980CF6180F24}"/>
              </a:ext>
            </a:extLst>
          </p:cNvPr>
          <p:cNvPicPr>
            <a:picLocks noChangeAspect="1"/>
          </p:cNvPicPr>
          <p:nvPr/>
        </p:nvPicPr>
        <p:blipFill>
          <a:blip r:embed="rId3"/>
          <a:stretch>
            <a:fillRect/>
          </a:stretch>
        </p:blipFill>
        <p:spPr>
          <a:xfrm>
            <a:off x="6560635" y="147463"/>
            <a:ext cx="5395180" cy="3159155"/>
          </a:xfrm>
          <a:prstGeom prst="rect">
            <a:avLst/>
          </a:prstGeom>
        </p:spPr>
      </p:pic>
      <p:pic>
        <p:nvPicPr>
          <p:cNvPr id="9" name="Picture 8">
            <a:extLst>
              <a:ext uri="{FF2B5EF4-FFF2-40B4-BE49-F238E27FC236}">
                <a16:creationId xmlns:a16="http://schemas.microsoft.com/office/drawing/2014/main" id="{907C767E-7DC3-5762-60A0-57B3F0CF9DFE}"/>
              </a:ext>
            </a:extLst>
          </p:cNvPr>
          <p:cNvPicPr>
            <a:picLocks noChangeAspect="1"/>
          </p:cNvPicPr>
          <p:nvPr/>
        </p:nvPicPr>
        <p:blipFill>
          <a:blip r:embed="rId4"/>
          <a:stretch>
            <a:fillRect/>
          </a:stretch>
        </p:blipFill>
        <p:spPr>
          <a:xfrm>
            <a:off x="6339748" y="3617377"/>
            <a:ext cx="5757430" cy="2791260"/>
          </a:xfrm>
          <a:prstGeom prst="rect">
            <a:avLst/>
          </a:prstGeom>
        </p:spPr>
      </p:pic>
    </p:spTree>
    <p:extLst>
      <p:ext uri="{BB962C8B-B14F-4D97-AF65-F5344CB8AC3E}">
        <p14:creationId xmlns:p14="http://schemas.microsoft.com/office/powerpoint/2010/main" val="792229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5A865-0110-C708-0AED-1FB63368204B}"/>
              </a:ext>
            </a:extLst>
          </p:cNvPr>
          <p:cNvSpPr>
            <a:spLocks noGrp="1"/>
          </p:cNvSpPr>
          <p:nvPr>
            <p:ph type="title"/>
          </p:nvPr>
        </p:nvSpPr>
        <p:spPr/>
        <p:txBody>
          <a:bodyPr>
            <a:normAutofit/>
          </a:bodyPr>
          <a:lstStyle/>
          <a:p>
            <a:r>
              <a:rPr lang="en-GB">
                <a:effectLst/>
                <a:latin typeface="Calibri" panose="020F0502020204030204" pitchFamily="34" charset="0"/>
              </a:rPr>
              <a:t>Meter reading efforts</a:t>
            </a:r>
            <a:endParaRPr lang="en-GB" dirty="0"/>
          </a:p>
        </p:txBody>
      </p:sp>
      <p:graphicFrame>
        <p:nvGraphicFramePr>
          <p:cNvPr id="111" name="Content Placeholder 2">
            <a:extLst>
              <a:ext uri="{FF2B5EF4-FFF2-40B4-BE49-F238E27FC236}">
                <a16:creationId xmlns:a16="http://schemas.microsoft.com/office/drawing/2014/main" id="{D6E77B2B-99AD-6FBC-B488-25AA08E61C24}"/>
              </a:ext>
            </a:extLst>
          </p:cNvPr>
          <p:cNvGraphicFramePr>
            <a:graphicFrameLocks noGrp="1"/>
          </p:cNvGraphicFramePr>
          <p:nvPr>
            <p:ph idx="1"/>
            <p:extLst>
              <p:ext uri="{D42A27DB-BD31-4B8C-83A1-F6EECF244321}">
                <p14:modId xmlns:p14="http://schemas.microsoft.com/office/powerpoint/2010/main" val="665640924"/>
              </p:ext>
            </p:extLst>
          </p:nvPr>
        </p:nvGraphicFramePr>
        <p:xfrm>
          <a:off x="1141411" y="2440771"/>
          <a:ext cx="9905999" cy="3584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F751CA27-F170-17F2-0A89-1B64B8307F13}"/>
              </a:ext>
            </a:extLst>
          </p:cNvPr>
          <p:cNvGrpSpPr/>
          <p:nvPr/>
        </p:nvGrpSpPr>
        <p:grpSpPr>
          <a:xfrm>
            <a:off x="6936127" y="3739054"/>
            <a:ext cx="4877565" cy="389601"/>
            <a:chOff x="5028433" y="2471870"/>
            <a:chExt cx="4877565" cy="494142"/>
          </a:xfrm>
        </p:grpSpPr>
        <p:sp>
          <p:nvSpPr>
            <p:cNvPr id="8" name="Rectangle 7">
              <a:extLst>
                <a:ext uri="{FF2B5EF4-FFF2-40B4-BE49-F238E27FC236}">
                  <a16:creationId xmlns:a16="http://schemas.microsoft.com/office/drawing/2014/main" id="{1C4D47BE-AC3C-C71E-2A6C-5B64D799465A}"/>
                </a:ext>
              </a:extLst>
            </p:cNvPr>
            <p:cNvSpPr/>
            <p:nvPr/>
          </p:nvSpPr>
          <p:spPr>
            <a:xfrm>
              <a:off x="5028433" y="2471870"/>
              <a:ext cx="4877565" cy="49414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bg1">
                <a:hueOff val="0"/>
                <a:satOff val="0"/>
                <a:lumOff val="0"/>
                <a:alphaOff val="0"/>
              </a:schemeClr>
            </a:fontRef>
          </p:style>
          <p:txBody>
            <a:bodyPr/>
            <a:lstStyle/>
            <a:p>
              <a:endParaRPr lang="en-GB"/>
            </a:p>
          </p:txBody>
        </p:sp>
        <p:sp>
          <p:nvSpPr>
            <p:cNvPr id="43" name="TextBox 42">
              <a:extLst>
                <a:ext uri="{FF2B5EF4-FFF2-40B4-BE49-F238E27FC236}">
                  <a16:creationId xmlns:a16="http://schemas.microsoft.com/office/drawing/2014/main" id="{F6F0F7F8-FD1C-F063-1EEA-572D65932076}"/>
                </a:ext>
              </a:extLst>
            </p:cNvPr>
            <p:cNvSpPr txBox="1"/>
            <p:nvPr/>
          </p:nvSpPr>
          <p:spPr>
            <a:xfrm>
              <a:off x="5028433" y="2471870"/>
              <a:ext cx="4877565" cy="494142"/>
            </a:xfrm>
            <a:prstGeom prst="rect">
              <a:avLst/>
            </a:prstGeom>
          </p:spPr>
          <p:style>
            <a:lnRef idx="0">
              <a:scrgbClr r="0" g="0" b="0"/>
            </a:lnRef>
            <a:fillRef idx="0">
              <a:scrgbClr r="0" g="0" b="0"/>
            </a:fillRef>
            <a:effectRef idx="0">
              <a:scrgbClr r="0" g="0" b="0"/>
            </a:effectRef>
            <a:fontRef idx="minor">
              <a:schemeClr val="bg1">
                <a:hueOff val="0"/>
                <a:satOff val="0"/>
                <a:lumOff val="0"/>
                <a:alphaOff val="0"/>
              </a:schemeClr>
            </a:fontRef>
          </p:style>
          <p:txBody>
            <a:bodyPr spcFirstLastPara="0" vert="horz" wrap="square" lIns="52297" tIns="52297" rIns="52297" bIns="52297" numCol="1" spcCol="1270" anchor="ctr" anchorCtr="0">
              <a:noAutofit/>
            </a:bodyPr>
            <a:lstStyle/>
            <a:p>
              <a:pPr marL="0" lvl="0" indent="0" algn="l" defTabSz="488950">
                <a:lnSpc>
                  <a:spcPct val="90000"/>
                </a:lnSpc>
                <a:spcBef>
                  <a:spcPct val="0"/>
                </a:spcBef>
                <a:spcAft>
                  <a:spcPct val="35000"/>
                </a:spcAft>
                <a:buNone/>
              </a:pPr>
              <a:r>
                <a:rPr lang="en-GB" sz="1100" kern="1200" dirty="0"/>
                <a:t>energyteam@wokingham.gov.uk</a:t>
              </a:r>
              <a:endParaRPr lang="en-US" sz="1100" kern="1200" dirty="0"/>
            </a:p>
          </p:txBody>
        </p:sp>
      </p:grpSp>
    </p:spTree>
    <p:extLst>
      <p:ext uri="{BB962C8B-B14F-4D97-AF65-F5344CB8AC3E}">
        <p14:creationId xmlns:p14="http://schemas.microsoft.com/office/powerpoint/2010/main" val="3408085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1FB15-5903-75A4-E9B0-2628915A6293}"/>
              </a:ext>
            </a:extLst>
          </p:cNvPr>
          <p:cNvSpPr>
            <a:spLocks noGrp="1"/>
          </p:cNvSpPr>
          <p:nvPr>
            <p:ph type="title"/>
          </p:nvPr>
        </p:nvSpPr>
        <p:spPr>
          <a:xfrm>
            <a:off x="1736836" y="501559"/>
            <a:ext cx="9905998" cy="1478570"/>
          </a:xfrm>
        </p:spPr>
        <p:txBody>
          <a:bodyPr>
            <a:normAutofit/>
          </a:bodyPr>
          <a:lstStyle/>
          <a:p>
            <a:r>
              <a:rPr lang="en-GB" dirty="0">
                <a:effectLst/>
                <a:latin typeface="Calibri" panose="020F0502020204030204" pitchFamily="34" charset="0"/>
              </a:rPr>
              <a:t>DEC/EPC/TM44 Certificate Management</a:t>
            </a:r>
            <a:endParaRPr lang="en-GB" dirty="0"/>
          </a:p>
        </p:txBody>
      </p:sp>
      <p:graphicFrame>
        <p:nvGraphicFramePr>
          <p:cNvPr id="14" name="Content Placeholder 2">
            <a:extLst>
              <a:ext uri="{FF2B5EF4-FFF2-40B4-BE49-F238E27FC236}">
                <a16:creationId xmlns:a16="http://schemas.microsoft.com/office/drawing/2014/main" id="{15A00052-892D-9F30-2628-69B4EFDF998C}"/>
              </a:ext>
            </a:extLst>
          </p:cNvPr>
          <p:cNvGraphicFramePr>
            <a:graphicFrameLocks noGrp="1"/>
          </p:cNvGraphicFramePr>
          <p:nvPr>
            <p:ph idx="1"/>
            <p:extLst>
              <p:ext uri="{D42A27DB-BD31-4B8C-83A1-F6EECF244321}">
                <p14:modId xmlns:p14="http://schemas.microsoft.com/office/powerpoint/2010/main" val="1711420421"/>
              </p:ext>
            </p:extLst>
          </p:nvPr>
        </p:nvGraphicFramePr>
        <p:xfrm>
          <a:off x="1300899" y="3153244"/>
          <a:ext cx="9905999" cy="35417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1EA7F9D4-1D09-007D-BA9E-DDB30A9DEB8B}"/>
              </a:ext>
            </a:extLst>
          </p:cNvPr>
          <p:cNvSpPr txBox="1"/>
          <p:nvPr/>
        </p:nvSpPr>
        <p:spPr>
          <a:xfrm>
            <a:off x="868326" y="1674674"/>
            <a:ext cx="11323674" cy="1754326"/>
          </a:xfrm>
          <a:prstGeom prst="rect">
            <a:avLst/>
          </a:prstGeom>
          <a:noFill/>
        </p:spPr>
        <p:txBody>
          <a:bodyPr wrap="square" rtlCol="0">
            <a:spAutoFit/>
          </a:bodyPr>
          <a:lstStyle/>
          <a:p>
            <a:r>
              <a:rPr lang="en-GB" b="1" dirty="0">
                <a:solidFill>
                  <a:srgbClr val="002060"/>
                </a:solidFill>
              </a:rPr>
              <a:t>DEC (Display Energy Certificate) </a:t>
            </a:r>
            <a:r>
              <a:rPr lang="en-GB" dirty="0"/>
              <a:t>– Required on all public buildings (</a:t>
            </a:r>
            <a:r>
              <a:rPr lang="en-GB" dirty="0" err="1"/>
              <a:t>inc</a:t>
            </a:r>
            <a:r>
              <a:rPr lang="en-GB" dirty="0"/>
              <a:t> schools) that are over 250m^2. Liability of this falls to the tenant of said building.</a:t>
            </a:r>
          </a:p>
          <a:p>
            <a:r>
              <a:rPr lang="en-GB" b="1" dirty="0">
                <a:solidFill>
                  <a:srgbClr val="002060"/>
                </a:solidFill>
              </a:rPr>
              <a:t>EPC (Energy Performance Certificate) </a:t>
            </a:r>
            <a:r>
              <a:rPr lang="en-GB" dirty="0"/>
              <a:t>– Required on all buildings over 50m^2 at point of sale, new lease etc. Liability for this falls on the owner of the building.</a:t>
            </a:r>
          </a:p>
          <a:p>
            <a:r>
              <a:rPr lang="en-GB" b="1" dirty="0">
                <a:solidFill>
                  <a:srgbClr val="002060"/>
                </a:solidFill>
              </a:rPr>
              <a:t>TM44</a:t>
            </a:r>
            <a:r>
              <a:rPr lang="en-GB" dirty="0"/>
              <a:t> – Required for any building with air conditioning. Liability of this falls to the building operator.</a:t>
            </a:r>
          </a:p>
          <a:p>
            <a:endParaRPr lang="en-GB" dirty="0"/>
          </a:p>
        </p:txBody>
      </p:sp>
    </p:spTree>
    <p:extLst>
      <p:ext uri="{BB962C8B-B14F-4D97-AF65-F5344CB8AC3E}">
        <p14:creationId xmlns:p14="http://schemas.microsoft.com/office/powerpoint/2010/main" val="2321356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D56B9-C3C2-94EE-BEA3-E5BAB8BEDF1F}"/>
              </a:ext>
            </a:extLst>
          </p:cNvPr>
          <p:cNvSpPr>
            <a:spLocks noGrp="1"/>
          </p:cNvSpPr>
          <p:nvPr>
            <p:ph type="title"/>
          </p:nvPr>
        </p:nvSpPr>
        <p:spPr/>
        <p:txBody>
          <a:bodyPr>
            <a:normAutofit/>
          </a:bodyPr>
          <a:lstStyle/>
          <a:p>
            <a:r>
              <a:rPr lang="en-GB">
                <a:effectLst/>
                <a:latin typeface="Calibri" panose="020F0502020204030204" pitchFamily="34" charset="0"/>
              </a:rPr>
              <a:t>Budget review &amp; forecast</a:t>
            </a:r>
            <a:endParaRPr lang="en-GB" dirty="0"/>
          </a:p>
        </p:txBody>
      </p:sp>
      <p:graphicFrame>
        <p:nvGraphicFramePr>
          <p:cNvPr id="120" name="Content Placeholder 2">
            <a:extLst>
              <a:ext uri="{FF2B5EF4-FFF2-40B4-BE49-F238E27FC236}">
                <a16:creationId xmlns:a16="http://schemas.microsoft.com/office/drawing/2014/main" id="{51EDB267-8656-0D73-E6A1-1CCAFF2EB094}"/>
              </a:ext>
            </a:extLst>
          </p:cNvPr>
          <p:cNvGraphicFramePr>
            <a:graphicFrameLocks noGrp="1"/>
          </p:cNvGraphicFramePr>
          <p:nvPr>
            <p:ph idx="1"/>
            <p:extLst>
              <p:ext uri="{D42A27DB-BD31-4B8C-83A1-F6EECF244321}">
                <p14:modId xmlns:p14="http://schemas.microsoft.com/office/powerpoint/2010/main" val="186252717"/>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91160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3402D-336B-98DC-89B3-AE3C836B1AA0}"/>
              </a:ext>
            </a:extLst>
          </p:cNvPr>
          <p:cNvSpPr>
            <a:spLocks noGrp="1"/>
          </p:cNvSpPr>
          <p:nvPr>
            <p:ph type="title"/>
          </p:nvPr>
        </p:nvSpPr>
        <p:spPr/>
        <p:txBody>
          <a:bodyPr>
            <a:normAutofit/>
          </a:bodyPr>
          <a:lstStyle/>
          <a:p>
            <a:r>
              <a:rPr lang="en-GB"/>
              <a:t>Solar PV Invoicing</a:t>
            </a:r>
            <a:endParaRPr lang="en-GB" dirty="0"/>
          </a:p>
        </p:txBody>
      </p:sp>
      <p:graphicFrame>
        <p:nvGraphicFramePr>
          <p:cNvPr id="12" name="Content Placeholder 2">
            <a:extLst>
              <a:ext uri="{FF2B5EF4-FFF2-40B4-BE49-F238E27FC236}">
                <a16:creationId xmlns:a16="http://schemas.microsoft.com/office/drawing/2014/main" id="{E83F95DF-327A-ABA2-4AB4-DC412FF0C5D3}"/>
              </a:ext>
            </a:extLst>
          </p:cNvPr>
          <p:cNvGraphicFramePr>
            <a:graphicFrameLocks noGrp="1"/>
          </p:cNvGraphicFramePr>
          <p:nvPr>
            <p:ph idx="1"/>
            <p:extLst>
              <p:ext uri="{D42A27DB-BD31-4B8C-83A1-F6EECF244321}">
                <p14:modId xmlns:p14="http://schemas.microsoft.com/office/powerpoint/2010/main" val="2869058421"/>
              </p:ext>
            </p:extLst>
          </p:nvPr>
        </p:nvGraphicFramePr>
        <p:xfrm>
          <a:off x="1141411" y="2440771"/>
          <a:ext cx="9905999" cy="3584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1862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183DB-30BF-5B84-4499-1242822BAD0F}"/>
              </a:ext>
            </a:extLst>
          </p:cNvPr>
          <p:cNvSpPr>
            <a:spLocks noGrp="1"/>
          </p:cNvSpPr>
          <p:nvPr>
            <p:ph type="title"/>
          </p:nvPr>
        </p:nvSpPr>
        <p:spPr>
          <a:xfrm>
            <a:off x="3108960" y="1122363"/>
            <a:ext cx="7559039" cy="3027360"/>
          </a:xfrm>
        </p:spPr>
        <p:txBody>
          <a:bodyPr vert="horz" lIns="91440" tIns="45720" rIns="91440" bIns="45720" rtlCol="0" anchor="b">
            <a:normAutofit/>
          </a:bodyPr>
          <a:lstStyle/>
          <a:p>
            <a:r>
              <a:rPr lang="en-US" sz="5400"/>
              <a:t>Thank you</a:t>
            </a:r>
          </a:p>
        </p:txBody>
      </p:sp>
      <p:sp>
        <p:nvSpPr>
          <p:cNvPr id="3" name="Content Placeholder 2">
            <a:extLst>
              <a:ext uri="{FF2B5EF4-FFF2-40B4-BE49-F238E27FC236}">
                <a16:creationId xmlns:a16="http://schemas.microsoft.com/office/drawing/2014/main" id="{265BE54C-0B31-0D31-FCBF-CE1AD35031C1}"/>
              </a:ext>
            </a:extLst>
          </p:cNvPr>
          <p:cNvSpPr>
            <a:spLocks noGrp="1"/>
          </p:cNvSpPr>
          <p:nvPr>
            <p:ph idx="1"/>
          </p:nvPr>
        </p:nvSpPr>
        <p:spPr>
          <a:xfrm>
            <a:off x="3128010" y="4149724"/>
            <a:ext cx="7539989" cy="1108075"/>
          </a:xfrm>
        </p:spPr>
        <p:txBody>
          <a:bodyPr vert="horz" lIns="91440" tIns="45720" rIns="91440" bIns="45720" rtlCol="0">
            <a:normAutofit/>
          </a:bodyPr>
          <a:lstStyle/>
          <a:p>
            <a:pPr marL="0" indent="0">
              <a:buNone/>
            </a:pPr>
            <a:r>
              <a:rPr lang="en-US" cap="all"/>
              <a:t>All correspondence </a:t>
            </a:r>
            <a:r>
              <a:rPr lang="en-US" cap="all" dirty="0"/>
              <a:t>through energyteam@wokingham.gov.uk</a:t>
            </a:r>
          </a:p>
        </p:txBody>
      </p:sp>
    </p:spTree>
    <p:extLst>
      <p:ext uri="{BB962C8B-B14F-4D97-AF65-F5344CB8AC3E}">
        <p14:creationId xmlns:p14="http://schemas.microsoft.com/office/powerpoint/2010/main" val="25996325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e675510-5d27-43f3-9e42-fdbaddd5e9d5" xsi:nil="true"/>
    <lcf76f155ced4ddcb4097134ff3c332f xmlns="38f58c59-45e1-416c-8dfc-d04eebe9ad8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814D8C38522E4DB0160496B8899D2D" ma:contentTypeVersion="18" ma:contentTypeDescription="Create a new document." ma:contentTypeScope="" ma:versionID="ec54b6880fd437987020f193d6e7298a">
  <xsd:schema xmlns:xsd="http://www.w3.org/2001/XMLSchema" xmlns:xs="http://www.w3.org/2001/XMLSchema" xmlns:p="http://schemas.microsoft.com/office/2006/metadata/properties" xmlns:ns2="38f58c59-45e1-416c-8dfc-d04eebe9ad85" xmlns:ns3="60b0f3fc-20a2-48f1-8036-478c907e5971" xmlns:ns4="6e675510-5d27-43f3-9e42-fdbaddd5e9d5" targetNamespace="http://schemas.microsoft.com/office/2006/metadata/properties" ma:root="true" ma:fieldsID="8df1487bcfa227e14dc1667fcf5428ac" ns2:_="" ns3:_="" ns4:_="">
    <xsd:import namespace="38f58c59-45e1-416c-8dfc-d04eebe9ad85"/>
    <xsd:import namespace="60b0f3fc-20a2-48f1-8036-478c907e5971"/>
    <xsd:import namespace="6e675510-5d27-43f3-9e42-fdbaddd5e9d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f58c59-45e1-416c-8dfc-d04eebe9ad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3f4c14d-ad24-42e9-89ea-41944c85aa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b0f3fc-20a2-48f1-8036-478c907e597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e675510-5d27-43f3-9e42-fdbaddd5e9d5"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beee8850-16ce-4327-a0df-758ad4c951b6}" ma:internalName="TaxCatchAll" ma:showField="CatchAllData" ma:web="60b0f3fc-20a2-48f1-8036-478c907e59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BA3124-0518-4CBA-8CCC-631DF4BBD1F3}">
  <ds:schemaRefs>
    <ds:schemaRef ds:uri="http://schemas.microsoft.com/office/2006/metadata/properties"/>
    <ds:schemaRef ds:uri="http://schemas.microsoft.com/office/infopath/2007/PartnerControls"/>
    <ds:schemaRef ds:uri="6e675510-5d27-43f3-9e42-fdbaddd5e9d5"/>
    <ds:schemaRef ds:uri="38f58c59-45e1-416c-8dfc-d04eebe9ad85"/>
  </ds:schemaRefs>
</ds:datastoreItem>
</file>

<file path=customXml/itemProps2.xml><?xml version="1.0" encoding="utf-8"?>
<ds:datastoreItem xmlns:ds="http://schemas.openxmlformats.org/officeDocument/2006/customXml" ds:itemID="{3D4D3DD8-019E-4A89-AA6F-100FF44AF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f58c59-45e1-416c-8dfc-d04eebe9ad85"/>
    <ds:schemaRef ds:uri="60b0f3fc-20a2-48f1-8036-478c907e5971"/>
    <ds:schemaRef ds:uri="6e675510-5d27-43f3-9e42-fdbaddd5e9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D8C743-297A-494D-A780-A1325279F1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118</TotalTime>
  <Words>735</Words>
  <Application>Microsoft Office PowerPoint</Application>
  <PresentationFormat>Widescreen</PresentationFormat>
  <Paragraphs>66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Calibri</vt:lpstr>
      <vt:lpstr>Tw Cen MT</vt:lpstr>
      <vt:lpstr>Wingdings</vt:lpstr>
      <vt:lpstr>Circuit</vt:lpstr>
      <vt:lpstr>Energy Updates</vt:lpstr>
      <vt:lpstr>Framework Transfer update</vt:lpstr>
      <vt:lpstr>Energy Brokers</vt:lpstr>
      <vt:lpstr>VAT Exemptions</vt:lpstr>
      <vt:lpstr>Meter reading efforts</vt:lpstr>
      <vt:lpstr>DEC/EPC/TM44 Certificate Management</vt:lpstr>
      <vt:lpstr>Budget review &amp; forecast</vt:lpstr>
      <vt:lpstr>Solar PV Invoicing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Quinlan</dc:creator>
  <cp:lastModifiedBy>Sue Watson</cp:lastModifiedBy>
  <cp:revision>2</cp:revision>
  <dcterms:created xsi:type="dcterms:W3CDTF">2024-09-12T13:11:31Z</dcterms:created>
  <dcterms:modified xsi:type="dcterms:W3CDTF">2024-09-19T08:48:27Z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0x010100AE814D8C38522E4DB0160496B8899D2D</vt:lpwstr>
  </property>
  <property fmtid="{D5CDD505-2E9C-101B-9397-08002B2CF9AE}" pid="3" name="MSIP_Label_d17f5eab-0951-45e7-baa9-357beec0b77b_Enabled">
    <vt:lpwstr>true</vt:lpwstr>
  </property>
  <property fmtid="{D5CDD505-2E9C-101B-9397-08002B2CF9AE}" pid="4" name="MSIP_Label_d17f5eab-0951-45e7-baa9-357beec0b77b_SetDate">
    <vt:lpwstr>2024-09-17T11:39:22Z</vt:lpwstr>
  </property>
  <property fmtid="{D5CDD505-2E9C-101B-9397-08002B2CF9AE}" pid="5" name="MSIP_Label_d17f5eab-0951-45e7-baa9-357beec0b77b_Method">
    <vt:lpwstr>Privileged</vt:lpwstr>
  </property>
  <property fmtid="{D5CDD505-2E9C-101B-9397-08002B2CF9AE}" pid="6" name="MSIP_Label_d17f5eab-0951-45e7-baa9-357beec0b77b_Name">
    <vt:lpwstr>Document</vt:lpwstr>
  </property>
  <property fmtid="{D5CDD505-2E9C-101B-9397-08002B2CF9AE}" pid="7" name="MSIP_Label_d17f5eab-0951-45e7-baa9-357beec0b77b_SiteId">
    <vt:lpwstr>996ee15c-0b3e-4a6f-8e65-120a9a51821a</vt:lpwstr>
  </property>
  <property fmtid="{D5CDD505-2E9C-101B-9397-08002B2CF9AE}" pid="8" name="MSIP_Label_d17f5eab-0951-45e7-baa9-357beec0b77b_ActionId">
    <vt:lpwstr>f339980a-7c1d-42fc-bee0-d4dd52fa4367</vt:lpwstr>
  </property>
  <property fmtid="{D5CDD505-2E9C-101B-9397-08002B2CF9AE}" pid="9" name="MSIP_Label_d17f5eab-0951-45e7-baa9-357beec0b77b_ContentBits">
    <vt:lpwstr>0</vt:lpwstr>
  </property>
  <property fmtid="{D5CDD505-2E9C-101B-9397-08002B2CF9AE}" pid="10" name="MediaServiceImageTags">
    <vt:lpwstr/>
  </property>
</Properties>
</file>