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5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3c5e1c5a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3c5e1c5a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3c5e1c5a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3c5e1c5a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3c5e1c5a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3c5e1c5a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3c5e1c5a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13c5e1c5a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3c5e1c5a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3c5e1c5a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3c5e1c5a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13c5e1c5a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3c5e1c5a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3c5e1c5a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3c5e1c5a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3c5e1c5a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3c5e1c5a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3c5e1c5a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3c5e1c5a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3c5e1c5a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3c5e1c5a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3c5e1c5a1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3c5e1c5a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3c5e1c5a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3c5e1c5a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3c5e1c5a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3c5e1c5a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3c5e1c5a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3c5e1c5a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3c5e1c5a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3c5e1c5a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13c5e1c5a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3c5e1c5a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3c5e1c5a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3c5e1c5a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13c5e1c5a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3c5e1c5a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13c5e1c5a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13c5e1c5a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13c5e1c5a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13c5e1c5a1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13c5e1c5a1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3c5e1c5a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3c5e1c5a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3c5e1c5a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3c5e1c5a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3c5e1c5a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13c5e1c5a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3c5e1c5a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13c5e1c5a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3c5e1c5a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13c5e1c5a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3c5e1c5a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3c5e1c5a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3c5e1c5a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3c5e1c5a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3c5e1c5a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3c5e1c5a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3c5e1c5a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3c5e1c5a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3c5e1c5a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3c5e1c5a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3c5e1c5a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3c5e1c5a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081886C5-6FD3-5187-5959-E6B4781B6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52" y="4398925"/>
            <a:ext cx="1372746" cy="6922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0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46E0DCED-30B3-E924-FC4B-1A0EB112C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308" y="4453927"/>
            <a:ext cx="1367491" cy="6895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E734EED8-38C6-B513-D6A5-E6B643D19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D2042F05-27CB-D3ED-CF59-BBEE31CFE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54F53B86-4E5E-5D22-626A-4542440F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583E86B1-C45F-544F-C837-7272BE5CC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89ADDB02-8C01-2DEC-F2D5-BF347629F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E6985D4F-DF8F-1CAA-A94A-9E27C1A0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E242835F-EC4F-2B36-6B66-D94DAD98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42F7DE14-0755-66E2-1D3D-35FDE0278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A6753DDE-B1DD-26D5-A670-4BF9C2D5D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373" y="4378468"/>
            <a:ext cx="1517125" cy="7650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4C3E3381-53C5-2735-D0F8-FF9E45E6F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A5C1E18F-EFB0-12DE-78CE-BBF5A6973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DF6AFA1C-D24F-DBA9-3411-20C3A32EF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123538D4-1745-0D80-F1CF-D068AA20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E4BC73E9-771D-E002-0F62-74169B62D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DED5DBA5-BEB2-61B7-D2EF-5667C3BA1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63E90F-EC8E-A5B7-A444-248A65079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0465"/>
            <a:ext cx="1633870" cy="8230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6B371771-D6A5-B8F4-51AC-5165FA645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AD43109E-3F61-9082-5202-37DC69F9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783A143B-4B8F-B0FE-9A8A-75841E3C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6A7CF6A5-3C0B-D9E7-2839-A642EA219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873" y="4383393"/>
            <a:ext cx="1507359" cy="7601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8F84ADC8-B1AF-2C48-5346-4F8731741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9B83034B-D94B-869A-0155-51CB132B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24FC3957-14BE-DF9E-640C-03E4FB76F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270BDEFF-A8D5-9C4D-3323-D80376973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0" y="4321847"/>
            <a:ext cx="1629419" cy="821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CC6453C8-9F0D-9C7D-26D3-68713A8F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23" y="4375002"/>
            <a:ext cx="1524000" cy="768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AA780D83-E80E-C52D-B4FF-91E534B42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120" y="4354200"/>
            <a:ext cx="1565252" cy="789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6DED6216-819B-8C92-1A14-0228DFCB8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71" y="4398924"/>
            <a:ext cx="1476558" cy="7445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">
            <a:extLst>
              <a:ext uri="{FF2B5EF4-FFF2-40B4-BE49-F238E27FC236}">
                <a16:creationId xmlns:a16="http://schemas.microsoft.com/office/drawing/2014/main" id="{878CB574-5945-F925-7A5F-779F520AD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746" y="4357668"/>
            <a:ext cx="1558375" cy="785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6C230B28-6884-9990-D5B5-7543E290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71" y="4336869"/>
            <a:ext cx="1599628" cy="806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889686B8-DA74-4A0A-52EA-8CF87FABA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460" y="4398925"/>
            <a:ext cx="1444162" cy="7282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0756F1C2DF049A96A5EDD044E8156" ma:contentTypeVersion="13" ma:contentTypeDescription="Create a new document." ma:contentTypeScope="" ma:versionID="4ea7a717b00717713bbf738403e13a44">
  <xsd:schema xmlns:xsd="http://www.w3.org/2001/XMLSchema" xmlns:xs="http://www.w3.org/2001/XMLSchema" xmlns:p="http://schemas.microsoft.com/office/2006/metadata/properties" xmlns:ns2="6768d72d-578b-4798-9aea-64d32679211f" xmlns:ns3="a58b1408-4746-4d09-b893-46c40b16c841" targetNamespace="http://schemas.microsoft.com/office/2006/metadata/properties" ma:root="true" ma:fieldsID="ee311ab1ecc9c8eb99112290f5ecaff1" ns2:_="" ns3:_="">
    <xsd:import namespace="6768d72d-578b-4798-9aea-64d32679211f"/>
    <xsd:import namespace="a58b1408-4746-4d09-b893-46c40b16c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8d72d-578b-4798-9aea-64d326792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3f4c14d-ad24-42e9-89ea-41944c85a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b1408-4746-4d09-b893-46c40b16c84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e02a6b9-dc4f-4450-a1ba-38557b4bf156}" ma:internalName="TaxCatchAll" ma:showField="CatchAllData" ma:web="a58b1408-4746-4d09-b893-46c40b16c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8b1408-4746-4d09-b893-46c40b16c841" xsi:nil="true"/>
    <lcf76f155ced4ddcb4097134ff3c332f xmlns="6768d72d-578b-4798-9aea-64d3267921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962694-752B-4206-A477-DDF06BACAB10}"/>
</file>

<file path=customXml/itemProps2.xml><?xml version="1.0" encoding="utf-8"?>
<ds:datastoreItem xmlns:ds="http://schemas.openxmlformats.org/officeDocument/2006/customXml" ds:itemID="{1F19F4D8-27BE-47FB-8C60-994ED021C5C2}"/>
</file>

<file path=customXml/itemProps3.xml><?xml version="1.0" encoding="utf-8"?>
<ds:datastoreItem xmlns:ds="http://schemas.openxmlformats.org/officeDocument/2006/customXml" ds:itemID="{3547965D-CE68-4CA1-96DA-817C096542B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Nicola Owens</dc:creator>
  <cp:lastModifiedBy>Nicola Owens</cp:lastModifiedBy>
  <cp:revision>1</cp:revision>
  <dcterms:modified xsi:type="dcterms:W3CDTF">2024-12-19T11:35:40Z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0x010100C750756F1C2DF049A96A5EDD044E8156</vt:lpwstr>
  </property>
</Properties>
</file>