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E9A3E-B5F7-4A8D-9A5C-06437E45ED3D}" v="5" dt="2024-12-19T11:22:56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5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Owens" userId="ad8faebd-654a-460d-80bc-0b22c2e666e7" providerId="ADAL" clId="{29AE9A3E-B5F7-4A8D-9A5C-06437E45ED3D}"/>
    <pc:docChg chg="undo custSel delSld modSld">
      <pc:chgData name="Nicola Owens" userId="ad8faebd-654a-460d-80bc-0b22c2e666e7" providerId="ADAL" clId="{29AE9A3E-B5F7-4A8D-9A5C-06437E45ED3D}" dt="2024-12-19T11:23:36.418" v="32" actId="14100"/>
      <pc:docMkLst>
        <pc:docMk/>
      </pc:docMkLst>
      <pc:sldChg chg="modSp mod">
        <pc:chgData name="Nicola Owens" userId="ad8faebd-654a-460d-80bc-0b22c2e666e7" providerId="ADAL" clId="{29AE9A3E-B5F7-4A8D-9A5C-06437E45ED3D}" dt="2024-12-19T11:23:36.418" v="32" actId="14100"/>
        <pc:sldMkLst>
          <pc:docMk/>
          <pc:sldMk cId="0" sldId="275"/>
        </pc:sldMkLst>
        <pc:picChg chg="mod">
          <ac:chgData name="Nicola Owens" userId="ad8faebd-654a-460d-80bc-0b22c2e666e7" providerId="ADAL" clId="{29AE9A3E-B5F7-4A8D-9A5C-06437E45ED3D}" dt="2024-12-19T11:23:36.418" v="32" actId="14100"/>
          <ac:picMkLst>
            <pc:docMk/>
            <pc:sldMk cId="0" sldId="275"/>
            <ac:picMk id="149" creationId="{00000000-0000-0000-0000-000000000000}"/>
          </ac:picMkLst>
        </pc:picChg>
      </pc:sldChg>
      <pc:sldChg chg="addSp delSp modSp mod">
        <pc:chgData name="Nicola Owens" userId="ad8faebd-654a-460d-80bc-0b22c2e666e7" providerId="ADAL" clId="{29AE9A3E-B5F7-4A8D-9A5C-06437E45ED3D}" dt="2024-12-19T11:23:16.207" v="31" actId="14100"/>
        <pc:sldMkLst>
          <pc:docMk/>
          <pc:sldMk cId="0" sldId="277"/>
        </pc:sldMkLst>
        <pc:picChg chg="add del mod">
          <ac:chgData name="Nicola Owens" userId="ad8faebd-654a-460d-80bc-0b22c2e666e7" providerId="ADAL" clId="{29AE9A3E-B5F7-4A8D-9A5C-06437E45ED3D}" dt="2024-12-19T11:20:44.617" v="12" actId="478"/>
          <ac:picMkLst>
            <pc:docMk/>
            <pc:sldMk cId="0" sldId="277"/>
            <ac:picMk id="3" creationId="{67DFEBDA-A481-1153-5082-0E38BCFB4136}"/>
          </ac:picMkLst>
        </pc:picChg>
        <pc:picChg chg="add mod">
          <ac:chgData name="Nicola Owens" userId="ad8faebd-654a-460d-80bc-0b22c2e666e7" providerId="ADAL" clId="{29AE9A3E-B5F7-4A8D-9A5C-06437E45ED3D}" dt="2024-12-19T11:21:27.608" v="24"/>
          <ac:picMkLst>
            <pc:docMk/>
            <pc:sldMk cId="0" sldId="277"/>
            <ac:picMk id="5" creationId="{20052E02-7241-7206-9B0A-4F7DEB7263DD}"/>
          </ac:picMkLst>
        </pc:picChg>
        <pc:picChg chg="add del mod">
          <ac:chgData name="Nicola Owens" userId="ad8faebd-654a-460d-80bc-0b22c2e666e7" providerId="ADAL" clId="{29AE9A3E-B5F7-4A8D-9A5C-06437E45ED3D}" dt="2024-12-19T11:23:09.883" v="30" actId="478"/>
          <ac:picMkLst>
            <pc:docMk/>
            <pc:sldMk cId="0" sldId="277"/>
            <ac:picMk id="7" creationId="{7CBB12ED-1DB0-54C8-77F5-90F3E1E6E943}"/>
          </ac:picMkLst>
        </pc:picChg>
        <pc:picChg chg="mod">
          <ac:chgData name="Nicola Owens" userId="ad8faebd-654a-460d-80bc-0b22c2e666e7" providerId="ADAL" clId="{29AE9A3E-B5F7-4A8D-9A5C-06437E45ED3D}" dt="2024-12-19T11:23:16.207" v="31" actId="14100"/>
          <ac:picMkLst>
            <pc:docMk/>
            <pc:sldMk cId="0" sldId="277"/>
            <ac:picMk id="159" creationId="{00000000-0000-0000-0000-000000000000}"/>
          </ac:picMkLst>
        </pc:picChg>
      </pc:sldChg>
      <pc:sldChg chg="del">
        <pc:chgData name="Nicola Owens" userId="ad8faebd-654a-460d-80bc-0b22c2e666e7" providerId="ADAL" clId="{29AE9A3E-B5F7-4A8D-9A5C-06437E45ED3D}" dt="2024-12-19T11:20:12.798" v="6" actId="47"/>
        <pc:sldMkLst>
          <pc:docMk/>
          <pc:sldMk cId="0" sldId="278"/>
        </pc:sldMkLst>
      </pc:sldChg>
      <pc:sldChg chg="addSp modSp mod">
        <pc:chgData name="Nicola Owens" userId="ad8faebd-654a-460d-80bc-0b22c2e666e7" providerId="ADAL" clId="{29AE9A3E-B5F7-4A8D-9A5C-06437E45ED3D}" dt="2024-12-19T11:20:20.384" v="7" actId="113"/>
        <pc:sldMkLst>
          <pc:docMk/>
          <pc:sldMk cId="3957508771" sldId="279"/>
        </pc:sldMkLst>
        <pc:spChg chg="mod">
          <ac:chgData name="Nicola Owens" userId="ad8faebd-654a-460d-80bc-0b22c2e666e7" providerId="ADAL" clId="{29AE9A3E-B5F7-4A8D-9A5C-06437E45ED3D}" dt="2024-12-19T11:20:20.384" v="7" actId="113"/>
          <ac:spMkLst>
            <pc:docMk/>
            <pc:sldMk cId="3957508771" sldId="279"/>
            <ac:spMk id="7" creationId="{03ADE015-853A-6FE8-5241-86F192E1FB8D}"/>
          </ac:spMkLst>
        </pc:spChg>
        <pc:picChg chg="add mod">
          <ac:chgData name="Nicola Owens" userId="ad8faebd-654a-460d-80bc-0b22c2e666e7" providerId="ADAL" clId="{29AE9A3E-B5F7-4A8D-9A5C-06437E45ED3D}" dt="2024-12-19T11:20:05.508" v="5" actId="14100"/>
          <ac:picMkLst>
            <pc:docMk/>
            <pc:sldMk cId="3957508771" sldId="279"/>
            <ac:picMk id="10" creationId="{BBABFEDA-8B3C-2B64-F290-126449F43B7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3c77d800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3c77d800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3c77d800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3c77d800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3c77d800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3c77d800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3c77d800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3c77d800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3c77d800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3c77d800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3c77d80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3c77d80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3c77d800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13c77d800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13c77d800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13c77d800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3c77d800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3c77d800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3c77d800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3c77d800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3c77d800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3c77d800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3c77d800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3c77d800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3c77d800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3c77d800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3c77d800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3c77d800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3c77d800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3c77d800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3c77d80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3c77d80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3c77d80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3c77d800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13c77d800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13c77d800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3c77d800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3c77d800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3c77d800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3c77d800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3c77d800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3c77d800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3c77d800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3c77d800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A8EAF-784E-DBB6-0C73-112809E3C1F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4927600"/>
            <a:ext cx="8832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55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49200" cy="50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095874" cy="5073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6F989C-26A4-B5BD-BE40-C77EFBBE5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CC7FFF-3488-5193-C950-FB660A0D62E9}"/>
              </a:ext>
            </a:extLst>
          </p:cNvPr>
          <p:cNvSpPr/>
          <p:nvPr/>
        </p:nvSpPr>
        <p:spPr>
          <a:xfrm>
            <a:off x="587829" y="1086281"/>
            <a:ext cx="7968342" cy="390510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DE015-853A-6FE8-5241-86F192E1FB8D}"/>
              </a:ext>
            </a:extLst>
          </p:cNvPr>
          <p:cNvSpPr txBox="1"/>
          <p:nvPr/>
        </p:nvSpPr>
        <p:spPr>
          <a:xfrm>
            <a:off x="948776" y="1423164"/>
            <a:ext cx="7143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/>
            <a:r>
              <a:rPr lang="en-GB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YOU WANT TO LEARN MORE, OR HAVE ANY CONCERNS:</a:t>
            </a:r>
            <a:endParaRPr lang="en-GB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algn="ctr"/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Talk to your teacher</a:t>
            </a:r>
          </a:p>
          <a:p>
            <a:pPr marL="457200" algn="ctr"/>
            <a:endParaRPr lang="en-GB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algn="ctr"/>
            <a:r>
              <a:rPr lang="en-GB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Visit Talk to Frank</a:t>
            </a:r>
            <a:endParaRPr lang="en-GB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algn="ctr"/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Talktofrank.com</a:t>
            </a:r>
          </a:p>
          <a:p>
            <a:pPr marL="457200" algn="ctr"/>
            <a:endParaRPr lang="en-GB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algn="ctr"/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If you are worried about your use, you can call Frank </a:t>
            </a:r>
          </a:p>
          <a:p>
            <a:pPr marL="457200" algn="ctr"/>
            <a:r>
              <a:rPr lang="en-GB" sz="18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0300 123 6600 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friendly, confidential advice.</a:t>
            </a:r>
          </a:p>
          <a:p>
            <a:pPr marL="457200" algn="ctr"/>
            <a:endParaRPr lang="en-GB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algn="ctr"/>
            <a:r>
              <a:rPr lang="en-GB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For help to quit smoking tobacco contact </a:t>
            </a:r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Smokefreelifeberkshire.com</a:t>
            </a:r>
          </a:p>
        </p:txBody>
      </p:sp>
      <p:pic>
        <p:nvPicPr>
          <p:cNvPr id="10" name="Picture 9" descr="A black background with text and green leaves&#10;&#10;Description automatically generated">
            <a:extLst>
              <a:ext uri="{FF2B5EF4-FFF2-40B4-BE49-F238E27FC236}">
                <a16:creationId xmlns:a16="http://schemas.microsoft.com/office/drawing/2014/main" id="{BBABFEDA-8B3C-2B64-F290-126449F4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67411"/>
            <a:ext cx="1639732" cy="8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0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0756F1C2DF049A96A5EDD044E8156" ma:contentTypeVersion="13" ma:contentTypeDescription="Create a new document." ma:contentTypeScope="" ma:versionID="4ea7a717b00717713bbf738403e13a44">
  <xsd:schema xmlns:xsd="http://www.w3.org/2001/XMLSchema" xmlns:xs="http://www.w3.org/2001/XMLSchema" xmlns:p="http://schemas.microsoft.com/office/2006/metadata/properties" xmlns:ns2="6768d72d-578b-4798-9aea-64d32679211f" xmlns:ns3="a58b1408-4746-4d09-b893-46c40b16c841" targetNamespace="http://schemas.microsoft.com/office/2006/metadata/properties" ma:root="true" ma:fieldsID="ee311ab1ecc9c8eb99112290f5ecaff1" ns2:_="" ns3:_="">
    <xsd:import namespace="6768d72d-578b-4798-9aea-64d32679211f"/>
    <xsd:import namespace="a58b1408-4746-4d09-b893-46c40b16c8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8d72d-578b-4798-9aea-64d326792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3f4c14d-ad24-42e9-89ea-41944c85aa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b1408-4746-4d09-b893-46c40b16c84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e02a6b9-dc4f-4450-a1ba-38557b4bf156}" ma:internalName="TaxCatchAll" ma:showField="CatchAllData" ma:web="a58b1408-4746-4d09-b893-46c40b16c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8b1408-4746-4d09-b893-46c40b16c841" xsi:nil="true"/>
    <lcf76f155ced4ddcb4097134ff3c332f xmlns="6768d72d-578b-4798-9aea-64d3267921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DF2E74-81FC-4B28-939F-4F3396413DDF}"/>
</file>

<file path=customXml/itemProps2.xml><?xml version="1.0" encoding="utf-8"?>
<ds:datastoreItem xmlns:ds="http://schemas.openxmlformats.org/officeDocument/2006/customXml" ds:itemID="{1837EF2C-FC91-43C4-800C-54A6023D9520}"/>
</file>

<file path=customXml/itemProps3.xml><?xml version="1.0" encoding="utf-8"?>
<ds:datastoreItem xmlns:ds="http://schemas.openxmlformats.org/officeDocument/2006/customXml" ds:itemID="{A2636078-0950-44BB-8427-9E5809CAAADF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</Words>
  <Application>Microsoft Office PowerPoint</Application>
  <PresentationFormat>On-screen Show (16:9)</PresentationFormat>
  <Paragraphs>10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Nicola Owens</dc:creator>
  <cp:lastModifiedBy>Nicola Owens</cp:lastModifiedBy>
  <cp:revision>1</cp:revision>
  <dcterms:modified xsi:type="dcterms:W3CDTF">2024-12-19T11:23:45Z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28a9a6-133a-4796-ad7d-6b90f7583680_Enabled">
    <vt:lpwstr>true</vt:lpwstr>
  </property>
  <property fmtid="{D5CDD505-2E9C-101B-9397-08002B2CF9AE}" pid="3" name="MSIP_Label_2b28a9a6-133a-4796-ad7d-6b90f7583680_SetDate">
    <vt:lpwstr>2024-12-19T11:20:07Z</vt:lpwstr>
  </property>
  <property fmtid="{D5CDD505-2E9C-101B-9397-08002B2CF9AE}" pid="4" name="MSIP_Label_2b28a9a6-133a-4796-ad7d-6b90f7583680_Method">
    <vt:lpwstr>Standard</vt:lpwstr>
  </property>
  <property fmtid="{D5CDD505-2E9C-101B-9397-08002B2CF9AE}" pid="5" name="MSIP_Label_2b28a9a6-133a-4796-ad7d-6b90f7583680_Name">
    <vt:lpwstr>Private</vt:lpwstr>
  </property>
  <property fmtid="{D5CDD505-2E9C-101B-9397-08002B2CF9AE}" pid="6" name="MSIP_Label_2b28a9a6-133a-4796-ad7d-6b90f7583680_SiteId">
    <vt:lpwstr>996ee15c-0b3e-4a6f-8e65-120a9a51821a</vt:lpwstr>
  </property>
  <property fmtid="{D5CDD505-2E9C-101B-9397-08002B2CF9AE}" pid="7" name="MSIP_Label_2b28a9a6-133a-4796-ad7d-6b90f7583680_ActionId">
    <vt:lpwstr>e0aae72d-f90d-4c83-ac8b-de2fce835fbd</vt:lpwstr>
  </property>
  <property fmtid="{D5CDD505-2E9C-101B-9397-08002B2CF9AE}" pid="8" name="MSIP_Label_2b28a9a6-133a-4796-ad7d-6b90f7583680_ContentBits">
    <vt:lpwstr>2</vt:lpwstr>
  </property>
  <property fmtid="{D5CDD505-2E9C-101B-9397-08002B2CF9AE}" pid="9" name="ClassificationContentMarkingFooterLocations">
    <vt:lpwstr>Simple Light:3</vt:lpwstr>
  </property>
  <property fmtid="{D5CDD505-2E9C-101B-9397-08002B2CF9AE}" pid="10" name="ClassificationContentMarkingFooterText">
    <vt:lpwstr>Private: Information that contains a small amount of sensitive data which is essential to communicate with an individual but doesn’t require to be sent via secure methods.</vt:lpwstr>
  </property>
  <property fmtid="{D5CDD505-2E9C-101B-9397-08002B2CF9AE}" pid="11" name="ContentTypeId">
    <vt:lpwstr>0x010100C750756F1C2DF049A96A5EDD044E8156</vt:lpwstr>
  </property>
</Properties>
</file>