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61" r:id="rId6"/>
    <p:sldId id="263" r:id="rId7"/>
    <p:sldId id="258" r:id="rId8"/>
    <p:sldId id="259" r:id="rId9"/>
    <p:sldId id="266" r:id="rId10"/>
    <p:sldId id="26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C1796-918A-4175-BAE7-5C4C18D56949}" v="30" dt="2025-02-24T16:05:45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Quinlan" userId="eae66006-0a9e-4793-9b53-52711f04cc32" providerId="ADAL" clId="{84FC1796-918A-4175-BAE7-5C4C18D56949}"/>
    <pc:docChg chg="modSld sldOrd">
      <pc:chgData name="Tom Quinlan" userId="eae66006-0a9e-4793-9b53-52711f04cc32" providerId="ADAL" clId="{84FC1796-918A-4175-BAE7-5C4C18D56949}" dt="2025-02-24T16:05:45.493" v="76" actId="20577"/>
      <pc:docMkLst>
        <pc:docMk/>
      </pc:docMkLst>
      <pc:sldChg chg="modSp mod">
        <pc:chgData name="Tom Quinlan" userId="eae66006-0a9e-4793-9b53-52711f04cc32" providerId="ADAL" clId="{84FC1796-918A-4175-BAE7-5C4C18D56949}" dt="2025-02-24T15:34:16.706" v="52" actId="20577"/>
        <pc:sldMkLst>
          <pc:docMk/>
          <pc:sldMk cId="1659800423" sldId="257"/>
        </pc:sldMkLst>
        <pc:spChg chg="mod">
          <ac:chgData name="Tom Quinlan" userId="eae66006-0a9e-4793-9b53-52711f04cc32" providerId="ADAL" clId="{84FC1796-918A-4175-BAE7-5C4C18D56949}" dt="2025-02-24T15:34:16.706" v="52" actId="20577"/>
          <ac:spMkLst>
            <pc:docMk/>
            <pc:sldMk cId="1659800423" sldId="257"/>
            <ac:spMk id="3" creationId="{23D199E2-9E64-FDCC-924A-3A8D2D518C51}"/>
          </ac:spMkLst>
        </pc:spChg>
      </pc:sldChg>
      <pc:sldChg chg="modSp mod ord">
        <pc:chgData name="Tom Quinlan" userId="eae66006-0a9e-4793-9b53-52711f04cc32" providerId="ADAL" clId="{84FC1796-918A-4175-BAE7-5C4C18D56949}" dt="2025-02-24T15:36:50.042" v="67" actId="1076"/>
        <pc:sldMkLst>
          <pc:docMk/>
          <pc:sldMk cId="3861817796" sldId="258"/>
        </pc:sldMkLst>
        <pc:graphicFrameChg chg="mod">
          <ac:chgData name="Tom Quinlan" userId="eae66006-0a9e-4793-9b53-52711f04cc32" providerId="ADAL" clId="{84FC1796-918A-4175-BAE7-5C4C18D56949}" dt="2025-02-19T15:56:00.092" v="14" actId="20577"/>
          <ac:graphicFrameMkLst>
            <pc:docMk/>
            <pc:sldMk cId="3861817796" sldId="258"/>
            <ac:graphicFrameMk id="5" creationId="{BAEAD72B-A803-D6B6-2A48-9A45E219022F}"/>
          </ac:graphicFrameMkLst>
        </pc:graphicFrameChg>
        <pc:graphicFrameChg chg="mod modGraphic">
          <ac:chgData name="Tom Quinlan" userId="eae66006-0a9e-4793-9b53-52711f04cc32" providerId="ADAL" clId="{84FC1796-918A-4175-BAE7-5C4C18D56949}" dt="2025-02-24T15:36:50.042" v="67" actId="1076"/>
          <ac:graphicFrameMkLst>
            <pc:docMk/>
            <pc:sldMk cId="3861817796" sldId="258"/>
            <ac:graphicFrameMk id="10" creationId="{54EDD129-ED5B-5AF1-FDED-2FC8B4E6EA6C}"/>
          </ac:graphicFrameMkLst>
        </pc:graphicFrameChg>
      </pc:sldChg>
      <pc:sldChg chg="modSp mod">
        <pc:chgData name="Tom Quinlan" userId="eae66006-0a9e-4793-9b53-52711f04cc32" providerId="ADAL" clId="{84FC1796-918A-4175-BAE7-5C4C18D56949}" dt="2025-02-24T15:37:09.776" v="68" actId="20577"/>
        <pc:sldMkLst>
          <pc:docMk/>
          <pc:sldMk cId="3408085238" sldId="259"/>
        </pc:sldMkLst>
        <pc:spChg chg="mod">
          <ac:chgData name="Tom Quinlan" userId="eae66006-0a9e-4793-9b53-52711f04cc32" providerId="ADAL" clId="{84FC1796-918A-4175-BAE7-5C4C18D56949}" dt="2025-02-24T15:37:09.776" v="68" actId="20577"/>
          <ac:spMkLst>
            <pc:docMk/>
            <pc:sldMk cId="3408085238" sldId="259"/>
            <ac:spMk id="2" creationId="{B2A5A865-0110-C708-0AED-1FB63368204B}"/>
          </ac:spMkLst>
        </pc:spChg>
        <pc:graphicFrameChg chg="mod">
          <ac:chgData name="Tom Quinlan" userId="eae66006-0a9e-4793-9b53-52711f04cc32" providerId="ADAL" clId="{84FC1796-918A-4175-BAE7-5C4C18D56949}" dt="2025-02-24T15:36:03.040" v="58" actId="113"/>
          <ac:graphicFrameMkLst>
            <pc:docMk/>
            <pc:sldMk cId="3408085238" sldId="259"/>
            <ac:graphicFrameMk id="4" creationId="{10C84677-BD48-F392-D7D6-EF3206619A66}"/>
          </ac:graphicFrameMkLst>
        </pc:graphicFrameChg>
      </pc:sldChg>
      <pc:sldChg chg="modSp mod">
        <pc:chgData name="Tom Quinlan" userId="eae66006-0a9e-4793-9b53-52711f04cc32" providerId="ADAL" clId="{84FC1796-918A-4175-BAE7-5C4C18D56949}" dt="2025-02-24T15:36:17.130" v="61" actId="313"/>
        <pc:sldMkLst>
          <pc:docMk/>
          <pc:sldMk cId="3891160289" sldId="260"/>
        </pc:sldMkLst>
        <pc:graphicFrameChg chg="mod modGraphic">
          <ac:chgData name="Tom Quinlan" userId="eae66006-0a9e-4793-9b53-52711f04cc32" providerId="ADAL" clId="{84FC1796-918A-4175-BAE7-5C4C18D56949}" dt="2025-02-24T15:36:17.130" v="61" actId="313"/>
          <ac:graphicFrameMkLst>
            <pc:docMk/>
            <pc:sldMk cId="3891160289" sldId="260"/>
            <ac:graphicFrameMk id="120" creationId="{51EDB267-8656-0D73-E6A1-1CCAFF2EB094}"/>
          </ac:graphicFrameMkLst>
        </pc:graphicFrameChg>
      </pc:sldChg>
      <pc:sldChg chg="modSp mod ord">
        <pc:chgData name="Tom Quinlan" userId="eae66006-0a9e-4793-9b53-52711f04cc32" providerId="ADAL" clId="{84FC1796-918A-4175-BAE7-5C4C18D56949}" dt="2025-02-24T16:04:02.107" v="71" actId="1076"/>
        <pc:sldMkLst>
          <pc:docMk/>
          <pc:sldMk cId="2321356306" sldId="261"/>
        </pc:sldMkLst>
        <pc:spChg chg="mod">
          <ac:chgData name="Tom Quinlan" userId="eae66006-0a9e-4793-9b53-52711f04cc32" providerId="ADAL" clId="{84FC1796-918A-4175-BAE7-5C4C18D56949}" dt="2025-02-24T16:04:02.107" v="71" actId="1076"/>
          <ac:spMkLst>
            <pc:docMk/>
            <pc:sldMk cId="2321356306" sldId="261"/>
            <ac:spMk id="4" creationId="{1EA7F9D4-1D09-007D-BA9E-DDB30A9DEB8B}"/>
          </ac:spMkLst>
        </pc:spChg>
        <pc:graphicFrameChg chg="mod modGraphic">
          <ac:chgData name="Tom Quinlan" userId="eae66006-0a9e-4793-9b53-52711f04cc32" providerId="ADAL" clId="{84FC1796-918A-4175-BAE7-5C4C18D56949}" dt="2025-02-24T16:03:59.667" v="70" actId="1076"/>
          <ac:graphicFrameMkLst>
            <pc:docMk/>
            <pc:sldMk cId="2321356306" sldId="261"/>
            <ac:graphicFrameMk id="14" creationId="{15A00052-892D-9F30-2628-69B4EFDF998C}"/>
          </ac:graphicFrameMkLst>
        </pc:graphicFrameChg>
      </pc:sldChg>
      <pc:sldChg chg="modSp mod">
        <pc:chgData name="Tom Quinlan" userId="eae66006-0a9e-4793-9b53-52711f04cc32" providerId="ADAL" clId="{84FC1796-918A-4175-BAE7-5C4C18D56949}" dt="2025-02-24T16:05:45.493" v="76" actId="20577"/>
        <pc:sldMkLst>
          <pc:docMk/>
          <pc:sldMk cId="3246699883" sldId="263"/>
        </pc:sldMkLst>
        <pc:spChg chg="mod">
          <ac:chgData name="Tom Quinlan" userId="eae66006-0a9e-4793-9b53-52711f04cc32" providerId="ADAL" clId="{84FC1796-918A-4175-BAE7-5C4C18D56949}" dt="2025-02-24T15:35:16.110" v="53" actId="20577"/>
          <ac:spMkLst>
            <pc:docMk/>
            <pc:sldMk cId="3246699883" sldId="263"/>
            <ac:spMk id="2" creationId="{24ECC38B-2AF4-D632-0830-0B9D59659C68}"/>
          </ac:spMkLst>
        </pc:spChg>
        <pc:graphicFrameChg chg="mod">
          <ac:chgData name="Tom Quinlan" userId="eae66006-0a9e-4793-9b53-52711f04cc32" providerId="ADAL" clId="{84FC1796-918A-4175-BAE7-5C4C18D56949}" dt="2025-02-24T16:05:45.493" v="76" actId="20577"/>
          <ac:graphicFrameMkLst>
            <pc:docMk/>
            <pc:sldMk cId="3246699883" sldId="263"/>
            <ac:graphicFrameMk id="76" creationId="{ADA7632D-032E-9CBE-FA6D-8217CF6F0BA8}"/>
          </ac:graphicFrameMkLst>
        </pc:graphicFrameChg>
      </pc:sldChg>
      <pc:sldChg chg="modSp modNotesTx">
        <pc:chgData name="Tom Quinlan" userId="eae66006-0a9e-4793-9b53-52711f04cc32" providerId="ADAL" clId="{84FC1796-918A-4175-BAE7-5C4C18D56949}" dt="2025-02-24T15:31:32.253" v="29" actId="20577"/>
        <pc:sldMkLst>
          <pc:docMk/>
          <pc:sldMk cId="1155872436" sldId="266"/>
        </pc:sldMkLst>
        <pc:graphicFrameChg chg="mod">
          <ac:chgData name="Tom Quinlan" userId="eae66006-0a9e-4793-9b53-52711f04cc32" providerId="ADAL" clId="{84FC1796-918A-4175-BAE7-5C4C18D56949}" dt="2025-02-24T15:30:44.080" v="18" actId="13926"/>
          <ac:graphicFrameMkLst>
            <pc:docMk/>
            <pc:sldMk cId="1155872436" sldId="266"/>
            <ac:graphicFrameMk id="27" creationId="{28CEC05E-6922-044C-8B8F-3C09FCAA8B01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DE0A3-F0E9-4551-BFAE-5443530C6F00}" type="doc">
      <dgm:prSet loTypeId="urn:microsoft.com/office/officeart/2018/2/layout/IconVerticalSolidList" loCatId="icon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F21072-B70C-4BED-9663-EFB1B3695D1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2"/>
              </a:solidFill>
            </a:rPr>
            <a:t>When a maintained school academizes, the liability for the certificate's changes from WBC to the academy. </a:t>
          </a:r>
          <a:endParaRPr lang="en-US" dirty="0">
            <a:solidFill>
              <a:schemeClr val="bg2"/>
            </a:solidFill>
          </a:endParaRPr>
        </a:p>
      </dgm:t>
    </dgm:pt>
    <dgm:pt modelId="{99BE39FF-A9AF-433B-B8E3-6E1DB4033BB6}" type="parTrans" cxnId="{21A43EE5-C560-45D0-A4B8-438E09A38606}">
      <dgm:prSet/>
      <dgm:spPr/>
      <dgm:t>
        <a:bodyPr/>
        <a:lstStyle/>
        <a:p>
          <a:endParaRPr lang="en-US"/>
        </a:p>
      </dgm:t>
    </dgm:pt>
    <dgm:pt modelId="{78A27AFD-0523-422B-B9B5-1E3BCC5CF2DF}" type="sibTrans" cxnId="{21A43EE5-C560-45D0-A4B8-438E09A38606}">
      <dgm:prSet/>
      <dgm:spPr/>
      <dgm:t>
        <a:bodyPr/>
        <a:lstStyle/>
        <a:p>
          <a:endParaRPr lang="en-US"/>
        </a:p>
      </dgm:t>
    </dgm:pt>
    <dgm:pt modelId="{255001CF-3CF2-43BD-A132-A7A696EBA40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i="1" dirty="0">
              <a:solidFill>
                <a:schemeClr val="bg1"/>
              </a:solidFill>
            </a:rPr>
            <a:t>A certificate renewal programme for academies is paused pending reconsideration</a:t>
          </a:r>
          <a:endParaRPr lang="en-US" dirty="0">
            <a:solidFill>
              <a:schemeClr val="bg1"/>
            </a:solidFill>
          </a:endParaRPr>
        </a:p>
      </dgm:t>
    </dgm:pt>
    <dgm:pt modelId="{AF7E1396-240F-42DE-97CB-8CC4632C4406}" type="parTrans" cxnId="{8B215289-1A57-4BF3-9DB1-7F26D519F1B8}">
      <dgm:prSet/>
      <dgm:spPr/>
      <dgm:t>
        <a:bodyPr/>
        <a:lstStyle/>
        <a:p>
          <a:endParaRPr lang="en-US"/>
        </a:p>
      </dgm:t>
    </dgm:pt>
    <dgm:pt modelId="{16E4A34F-8CF9-4FB9-8795-AF67EB84094D}" type="sibTrans" cxnId="{8B215289-1A57-4BF3-9DB1-7F26D519F1B8}">
      <dgm:prSet/>
      <dgm:spPr/>
      <dgm:t>
        <a:bodyPr/>
        <a:lstStyle/>
        <a:p>
          <a:endParaRPr lang="en-US"/>
        </a:p>
      </dgm:t>
    </dgm:pt>
    <dgm:pt modelId="{B5F234AF-2128-42CA-AD82-5183372A059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2"/>
              </a:solidFill>
            </a:rPr>
            <a:t>WBC will continue to offer this service to maintained schools</a:t>
          </a:r>
          <a:endParaRPr lang="en-US" dirty="0">
            <a:solidFill>
              <a:schemeClr val="bg2"/>
            </a:solidFill>
          </a:endParaRPr>
        </a:p>
      </dgm:t>
    </dgm:pt>
    <dgm:pt modelId="{990206B5-7DCC-43A9-AC44-8B339A7BCCBB}" type="parTrans" cxnId="{3A93C202-F647-43F3-90D1-140916076583}">
      <dgm:prSet/>
      <dgm:spPr/>
      <dgm:t>
        <a:bodyPr/>
        <a:lstStyle/>
        <a:p>
          <a:endParaRPr lang="en-US"/>
        </a:p>
      </dgm:t>
    </dgm:pt>
    <dgm:pt modelId="{BC8C7E5F-56E7-4F74-BFA0-6F5CF51CC923}" type="sibTrans" cxnId="{3A93C202-F647-43F3-90D1-140916076583}">
      <dgm:prSet/>
      <dgm:spPr/>
      <dgm:t>
        <a:bodyPr/>
        <a:lstStyle/>
        <a:p>
          <a:endParaRPr lang="en-US"/>
        </a:p>
      </dgm:t>
    </dgm:pt>
    <dgm:pt modelId="{D3869D0C-2F3C-4B63-B3EA-3296333DF14D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chemeClr val="bg1"/>
              </a:solidFill>
            </a:rPr>
            <a:t>Recent communication from ESOS to maintained schools was incorrect</a:t>
          </a:r>
          <a:endParaRPr lang="en-US" dirty="0">
            <a:solidFill>
              <a:schemeClr val="bg1"/>
            </a:solidFill>
          </a:endParaRPr>
        </a:p>
      </dgm:t>
    </dgm:pt>
    <dgm:pt modelId="{EDD27B3B-9687-4735-B323-C62BBC189E3D}" type="parTrans" cxnId="{7543C14E-A1C6-4FAC-A278-81D7C8F77590}">
      <dgm:prSet/>
      <dgm:spPr/>
      <dgm:t>
        <a:bodyPr/>
        <a:lstStyle/>
        <a:p>
          <a:endParaRPr lang="en-US"/>
        </a:p>
      </dgm:t>
    </dgm:pt>
    <dgm:pt modelId="{074FD198-660E-4F79-847F-DC257BF462F0}" type="sibTrans" cxnId="{7543C14E-A1C6-4FAC-A278-81D7C8F77590}">
      <dgm:prSet/>
      <dgm:spPr/>
      <dgm:t>
        <a:bodyPr/>
        <a:lstStyle/>
        <a:p>
          <a:endParaRPr lang="en-US"/>
        </a:p>
      </dgm:t>
    </dgm:pt>
    <dgm:pt modelId="{371DF2CA-FC7A-463E-A42C-0ECEC2DD44F5}" type="pres">
      <dgm:prSet presAssocID="{BF6DE0A3-F0E9-4551-BFAE-5443530C6F00}" presName="root" presStyleCnt="0">
        <dgm:presLayoutVars>
          <dgm:dir/>
          <dgm:resizeHandles val="exact"/>
        </dgm:presLayoutVars>
      </dgm:prSet>
      <dgm:spPr/>
    </dgm:pt>
    <dgm:pt modelId="{FB455B94-AC31-4AD6-A7D2-70FD3CA284DD}" type="pres">
      <dgm:prSet presAssocID="{1EF21072-B70C-4BED-9663-EFB1B3695D1E}" presName="compNode" presStyleCnt="0"/>
      <dgm:spPr/>
    </dgm:pt>
    <dgm:pt modelId="{C431BA67-AF7B-4AE2-9306-C4A12A61324E}" type="pres">
      <dgm:prSet presAssocID="{1EF21072-B70C-4BED-9663-EFB1B3695D1E}" presName="bgRect" presStyleLbl="bgShp" presStyleIdx="0" presStyleCnt="4"/>
      <dgm:spPr/>
    </dgm:pt>
    <dgm:pt modelId="{D8EE648C-0FA2-45BD-B139-E771700550C7}" type="pres">
      <dgm:prSet presAssocID="{1EF21072-B70C-4BED-9663-EFB1B3695D1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C3891F2-9183-460E-A00D-DD1E93785F5C}" type="pres">
      <dgm:prSet presAssocID="{1EF21072-B70C-4BED-9663-EFB1B3695D1E}" presName="spaceRect" presStyleCnt="0"/>
      <dgm:spPr/>
    </dgm:pt>
    <dgm:pt modelId="{A919C753-0CB0-49FB-A86F-20C99FC1B24D}" type="pres">
      <dgm:prSet presAssocID="{1EF21072-B70C-4BED-9663-EFB1B3695D1E}" presName="parTx" presStyleLbl="revTx" presStyleIdx="0" presStyleCnt="4" custScaleX="103018" custLinFactNeighborX="-294" custLinFactNeighborY="-27562">
        <dgm:presLayoutVars>
          <dgm:chMax val="0"/>
          <dgm:chPref val="0"/>
        </dgm:presLayoutVars>
      </dgm:prSet>
      <dgm:spPr/>
    </dgm:pt>
    <dgm:pt modelId="{3FC37210-51D0-4796-B43C-B90066F3C89B}" type="pres">
      <dgm:prSet presAssocID="{78A27AFD-0523-422B-B9B5-1E3BCC5CF2DF}" presName="sibTrans" presStyleCnt="0"/>
      <dgm:spPr/>
    </dgm:pt>
    <dgm:pt modelId="{197B2BD8-08C9-4C48-8AB3-C7EB6B17878E}" type="pres">
      <dgm:prSet presAssocID="{255001CF-3CF2-43BD-A132-A7A696EBA400}" presName="compNode" presStyleCnt="0"/>
      <dgm:spPr/>
    </dgm:pt>
    <dgm:pt modelId="{BD0E0275-D8FD-4C94-B1B9-22985974C66C}" type="pres">
      <dgm:prSet presAssocID="{255001CF-3CF2-43BD-A132-A7A696EBA400}" presName="bgRect" presStyleLbl="bgShp" presStyleIdx="1" presStyleCnt="4"/>
      <dgm:spPr/>
    </dgm:pt>
    <dgm:pt modelId="{71A95BB7-AD37-48D0-AAB4-AF0FA74164A7}" type="pres">
      <dgm:prSet presAssocID="{255001CF-3CF2-43BD-A132-A7A696EBA40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F7B10A2F-93D1-495D-B88D-568F6177AA55}" type="pres">
      <dgm:prSet presAssocID="{255001CF-3CF2-43BD-A132-A7A696EBA400}" presName="spaceRect" presStyleCnt="0"/>
      <dgm:spPr/>
    </dgm:pt>
    <dgm:pt modelId="{46C77427-91C9-41D2-8EA2-9EC05EC5BCC7}" type="pres">
      <dgm:prSet presAssocID="{255001CF-3CF2-43BD-A132-A7A696EBA400}" presName="parTx" presStyleLbl="revTx" presStyleIdx="1" presStyleCnt="4">
        <dgm:presLayoutVars>
          <dgm:chMax val="0"/>
          <dgm:chPref val="0"/>
        </dgm:presLayoutVars>
      </dgm:prSet>
      <dgm:spPr/>
    </dgm:pt>
    <dgm:pt modelId="{5160AD06-D59A-4082-A351-EE84166CE1CD}" type="pres">
      <dgm:prSet presAssocID="{16E4A34F-8CF9-4FB9-8795-AF67EB84094D}" presName="sibTrans" presStyleCnt="0"/>
      <dgm:spPr/>
    </dgm:pt>
    <dgm:pt modelId="{4CDAE49E-089F-4AF0-999A-1CC3ED4554F6}" type="pres">
      <dgm:prSet presAssocID="{B5F234AF-2128-42CA-AD82-5183372A059A}" presName="compNode" presStyleCnt="0"/>
      <dgm:spPr/>
    </dgm:pt>
    <dgm:pt modelId="{F8ACD089-4F8B-4C8E-B513-05C0D7DADEA5}" type="pres">
      <dgm:prSet presAssocID="{B5F234AF-2128-42CA-AD82-5183372A059A}" presName="bgRect" presStyleLbl="bgShp" presStyleIdx="2" presStyleCnt="4"/>
      <dgm:spPr/>
    </dgm:pt>
    <dgm:pt modelId="{85C13B70-9616-4961-AF97-9C9407BE05AA}" type="pres">
      <dgm:prSet presAssocID="{B5F234AF-2128-42CA-AD82-5183372A059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pee"/>
        </a:ext>
      </dgm:extLst>
    </dgm:pt>
    <dgm:pt modelId="{C5F24B1F-9E57-45F3-8FA2-989512CC5307}" type="pres">
      <dgm:prSet presAssocID="{B5F234AF-2128-42CA-AD82-5183372A059A}" presName="spaceRect" presStyleCnt="0"/>
      <dgm:spPr/>
    </dgm:pt>
    <dgm:pt modelId="{729301B9-2FAC-41EF-B22D-30DAC75A381B}" type="pres">
      <dgm:prSet presAssocID="{B5F234AF-2128-42CA-AD82-5183372A059A}" presName="parTx" presStyleLbl="revTx" presStyleIdx="2" presStyleCnt="4">
        <dgm:presLayoutVars>
          <dgm:chMax val="0"/>
          <dgm:chPref val="0"/>
        </dgm:presLayoutVars>
      </dgm:prSet>
      <dgm:spPr/>
    </dgm:pt>
    <dgm:pt modelId="{8794DC82-6AB8-48F7-BE62-5BF3DCC863E1}" type="pres">
      <dgm:prSet presAssocID="{BC8C7E5F-56E7-4F74-BFA0-6F5CF51CC923}" presName="sibTrans" presStyleCnt="0"/>
      <dgm:spPr/>
    </dgm:pt>
    <dgm:pt modelId="{BB443BBA-3598-4319-ADC5-339988E25298}" type="pres">
      <dgm:prSet presAssocID="{D3869D0C-2F3C-4B63-B3EA-3296333DF14D}" presName="compNode" presStyleCnt="0"/>
      <dgm:spPr/>
    </dgm:pt>
    <dgm:pt modelId="{DDB9559C-3944-4382-8388-E0866ED0D667}" type="pres">
      <dgm:prSet presAssocID="{D3869D0C-2F3C-4B63-B3EA-3296333DF14D}" presName="bgRect" presStyleLbl="bgShp" presStyleIdx="3" presStyleCnt="4"/>
      <dgm:spPr/>
    </dgm:pt>
    <dgm:pt modelId="{2F5A63C2-9C00-450A-86DA-B5CA64273604}" type="pres">
      <dgm:prSet presAssocID="{D3869D0C-2F3C-4B63-B3EA-3296333DF14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36C4D257-67FD-47FB-B28C-11EEB1C233D7}" type="pres">
      <dgm:prSet presAssocID="{D3869D0C-2F3C-4B63-B3EA-3296333DF14D}" presName="spaceRect" presStyleCnt="0"/>
      <dgm:spPr/>
    </dgm:pt>
    <dgm:pt modelId="{BB2186F4-0771-4BC7-8DC6-54E8C7D5FB8B}" type="pres">
      <dgm:prSet presAssocID="{D3869D0C-2F3C-4B63-B3EA-3296333DF14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A93C202-F647-43F3-90D1-140916076583}" srcId="{BF6DE0A3-F0E9-4551-BFAE-5443530C6F00}" destId="{B5F234AF-2128-42CA-AD82-5183372A059A}" srcOrd="2" destOrd="0" parTransId="{990206B5-7DCC-43A9-AC44-8B339A7BCCBB}" sibTransId="{BC8C7E5F-56E7-4F74-BFA0-6F5CF51CC923}"/>
    <dgm:cxn modelId="{5B54873E-5114-4597-9FDC-41A31B92665E}" type="presOf" srcId="{255001CF-3CF2-43BD-A132-A7A696EBA400}" destId="{46C77427-91C9-41D2-8EA2-9EC05EC5BCC7}" srcOrd="0" destOrd="0" presId="urn:microsoft.com/office/officeart/2018/2/layout/IconVerticalSolidList"/>
    <dgm:cxn modelId="{338E0846-7EAA-4756-8CCE-331E323CA6D6}" type="presOf" srcId="{BF6DE0A3-F0E9-4551-BFAE-5443530C6F00}" destId="{371DF2CA-FC7A-463E-A42C-0ECEC2DD44F5}" srcOrd="0" destOrd="0" presId="urn:microsoft.com/office/officeart/2018/2/layout/IconVerticalSolidList"/>
    <dgm:cxn modelId="{7543C14E-A1C6-4FAC-A278-81D7C8F77590}" srcId="{BF6DE0A3-F0E9-4551-BFAE-5443530C6F00}" destId="{D3869D0C-2F3C-4B63-B3EA-3296333DF14D}" srcOrd="3" destOrd="0" parTransId="{EDD27B3B-9687-4735-B323-C62BBC189E3D}" sibTransId="{074FD198-660E-4F79-847F-DC257BF462F0}"/>
    <dgm:cxn modelId="{7DC30A58-3047-436E-B09C-FA01D41602C0}" type="presOf" srcId="{1EF21072-B70C-4BED-9663-EFB1B3695D1E}" destId="{A919C753-0CB0-49FB-A86F-20C99FC1B24D}" srcOrd="0" destOrd="0" presId="urn:microsoft.com/office/officeart/2018/2/layout/IconVerticalSolidList"/>
    <dgm:cxn modelId="{8B215289-1A57-4BF3-9DB1-7F26D519F1B8}" srcId="{BF6DE0A3-F0E9-4551-BFAE-5443530C6F00}" destId="{255001CF-3CF2-43BD-A132-A7A696EBA400}" srcOrd="1" destOrd="0" parTransId="{AF7E1396-240F-42DE-97CB-8CC4632C4406}" sibTransId="{16E4A34F-8CF9-4FB9-8795-AF67EB84094D}"/>
    <dgm:cxn modelId="{84F7E0B1-F163-42DB-BE30-0927BB135439}" type="presOf" srcId="{D3869D0C-2F3C-4B63-B3EA-3296333DF14D}" destId="{BB2186F4-0771-4BC7-8DC6-54E8C7D5FB8B}" srcOrd="0" destOrd="0" presId="urn:microsoft.com/office/officeart/2018/2/layout/IconVerticalSolidList"/>
    <dgm:cxn modelId="{9509CFD6-8E32-4FF6-A6AB-910F807C8327}" type="presOf" srcId="{B5F234AF-2128-42CA-AD82-5183372A059A}" destId="{729301B9-2FAC-41EF-B22D-30DAC75A381B}" srcOrd="0" destOrd="0" presId="urn:microsoft.com/office/officeart/2018/2/layout/IconVerticalSolidList"/>
    <dgm:cxn modelId="{21A43EE5-C560-45D0-A4B8-438E09A38606}" srcId="{BF6DE0A3-F0E9-4551-BFAE-5443530C6F00}" destId="{1EF21072-B70C-4BED-9663-EFB1B3695D1E}" srcOrd="0" destOrd="0" parTransId="{99BE39FF-A9AF-433B-B8E3-6E1DB4033BB6}" sibTransId="{78A27AFD-0523-422B-B9B5-1E3BCC5CF2DF}"/>
    <dgm:cxn modelId="{FEFDA123-E20E-40BB-876C-32E3E9046E93}" type="presParOf" srcId="{371DF2CA-FC7A-463E-A42C-0ECEC2DD44F5}" destId="{FB455B94-AC31-4AD6-A7D2-70FD3CA284DD}" srcOrd="0" destOrd="0" presId="urn:microsoft.com/office/officeart/2018/2/layout/IconVerticalSolidList"/>
    <dgm:cxn modelId="{4B131944-9232-4FF2-903F-4A2EBC044317}" type="presParOf" srcId="{FB455B94-AC31-4AD6-A7D2-70FD3CA284DD}" destId="{C431BA67-AF7B-4AE2-9306-C4A12A61324E}" srcOrd="0" destOrd="0" presId="urn:microsoft.com/office/officeart/2018/2/layout/IconVerticalSolidList"/>
    <dgm:cxn modelId="{E0A0A430-E9C4-45FD-92D1-062ADFFAF97B}" type="presParOf" srcId="{FB455B94-AC31-4AD6-A7D2-70FD3CA284DD}" destId="{D8EE648C-0FA2-45BD-B139-E771700550C7}" srcOrd="1" destOrd="0" presId="urn:microsoft.com/office/officeart/2018/2/layout/IconVerticalSolidList"/>
    <dgm:cxn modelId="{D2069E92-0FCD-4DA7-8D1B-B2F8D3E8DE19}" type="presParOf" srcId="{FB455B94-AC31-4AD6-A7D2-70FD3CA284DD}" destId="{8C3891F2-9183-460E-A00D-DD1E93785F5C}" srcOrd="2" destOrd="0" presId="urn:microsoft.com/office/officeart/2018/2/layout/IconVerticalSolidList"/>
    <dgm:cxn modelId="{FF6F6940-0292-43EC-BDD3-595450AF6710}" type="presParOf" srcId="{FB455B94-AC31-4AD6-A7D2-70FD3CA284DD}" destId="{A919C753-0CB0-49FB-A86F-20C99FC1B24D}" srcOrd="3" destOrd="0" presId="urn:microsoft.com/office/officeart/2018/2/layout/IconVerticalSolidList"/>
    <dgm:cxn modelId="{C44EBD83-A4B6-42A1-A644-185E73F0F46B}" type="presParOf" srcId="{371DF2CA-FC7A-463E-A42C-0ECEC2DD44F5}" destId="{3FC37210-51D0-4796-B43C-B90066F3C89B}" srcOrd="1" destOrd="0" presId="urn:microsoft.com/office/officeart/2018/2/layout/IconVerticalSolidList"/>
    <dgm:cxn modelId="{66785A8F-BFE4-4730-B590-8F3C861C3E7D}" type="presParOf" srcId="{371DF2CA-FC7A-463E-A42C-0ECEC2DD44F5}" destId="{197B2BD8-08C9-4C48-8AB3-C7EB6B17878E}" srcOrd="2" destOrd="0" presId="urn:microsoft.com/office/officeart/2018/2/layout/IconVerticalSolidList"/>
    <dgm:cxn modelId="{D5648D9F-E210-4BD2-B1C5-ED3E241DD37F}" type="presParOf" srcId="{197B2BD8-08C9-4C48-8AB3-C7EB6B17878E}" destId="{BD0E0275-D8FD-4C94-B1B9-22985974C66C}" srcOrd="0" destOrd="0" presId="urn:microsoft.com/office/officeart/2018/2/layout/IconVerticalSolidList"/>
    <dgm:cxn modelId="{800AE2BB-2E0F-4F48-94B0-F9FFC164322E}" type="presParOf" srcId="{197B2BD8-08C9-4C48-8AB3-C7EB6B17878E}" destId="{71A95BB7-AD37-48D0-AAB4-AF0FA74164A7}" srcOrd="1" destOrd="0" presId="urn:microsoft.com/office/officeart/2018/2/layout/IconVerticalSolidList"/>
    <dgm:cxn modelId="{5B132125-9E7D-4D07-BFC2-34A4B9975FE7}" type="presParOf" srcId="{197B2BD8-08C9-4C48-8AB3-C7EB6B17878E}" destId="{F7B10A2F-93D1-495D-B88D-568F6177AA55}" srcOrd="2" destOrd="0" presId="urn:microsoft.com/office/officeart/2018/2/layout/IconVerticalSolidList"/>
    <dgm:cxn modelId="{2919C637-47EB-4F72-AE45-506EE7EE3332}" type="presParOf" srcId="{197B2BD8-08C9-4C48-8AB3-C7EB6B17878E}" destId="{46C77427-91C9-41D2-8EA2-9EC05EC5BCC7}" srcOrd="3" destOrd="0" presId="urn:microsoft.com/office/officeart/2018/2/layout/IconVerticalSolidList"/>
    <dgm:cxn modelId="{2E832868-2C48-4FDC-9F0D-E0B79FAD3A53}" type="presParOf" srcId="{371DF2CA-FC7A-463E-A42C-0ECEC2DD44F5}" destId="{5160AD06-D59A-4082-A351-EE84166CE1CD}" srcOrd="3" destOrd="0" presId="urn:microsoft.com/office/officeart/2018/2/layout/IconVerticalSolidList"/>
    <dgm:cxn modelId="{461F5280-BC68-43A3-8B2D-FCF4F96B7086}" type="presParOf" srcId="{371DF2CA-FC7A-463E-A42C-0ECEC2DD44F5}" destId="{4CDAE49E-089F-4AF0-999A-1CC3ED4554F6}" srcOrd="4" destOrd="0" presId="urn:microsoft.com/office/officeart/2018/2/layout/IconVerticalSolidList"/>
    <dgm:cxn modelId="{EB66CAE5-FAF3-4568-BC67-5E3029B91FCF}" type="presParOf" srcId="{4CDAE49E-089F-4AF0-999A-1CC3ED4554F6}" destId="{F8ACD089-4F8B-4C8E-B513-05C0D7DADEA5}" srcOrd="0" destOrd="0" presId="urn:microsoft.com/office/officeart/2018/2/layout/IconVerticalSolidList"/>
    <dgm:cxn modelId="{67EBFF87-25DF-4DB2-B60F-7E18FA4A5EB9}" type="presParOf" srcId="{4CDAE49E-089F-4AF0-999A-1CC3ED4554F6}" destId="{85C13B70-9616-4961-AF97-9C9407BE05AA}" srcOrd="1" destOrd="0" presId="urn:microsoft.com/office/officeart/2018/2/layout/IconVerticalSolidList"/>
    <dgm:cxn modelId="{87981F35-3FD9-4BFC-9978-B9482992B67B}" type="presParOf" srcId="{4CDAE49E-089F-4AF0-999A-1CC3ED4554F6}" destId="{C5F24B1F-9E57-45F3-8FA2-989512CC5307}" srcOrd="2" destOrd="0" presId="urn:microsoft.com/office/officeart/2018/2/layout/IconVerticalSolidList"/>
    <dgm:cxn modelId="{C7A160E9-C2DE-47FC-B185-6F2BB0CFEBA9}" type="presParOf" srcId="{4CDAE49E-089F-4AF0-999A-1CC3ED4554F6}" destId="{729301B9-2FAC-41EF-B22D-30DAC75A381B}" srcOrd="3" destOrd="0" presId="urn:microsoft.com/office/officeart/2018/2/layout/IconVerticalSolidList"/>
    <dgm:cxn modelId="{FC1943DB-9812-4236-8262-3126222EE1B1}" type="presParOf" srcId="{371DF2CA-FC7A-463E-A42C-0ECEC2DD44F5}" destId="{8794DC82-6AB8-48F7-BE62-5BF3DCC863E1}" srcOrd="5" destOrd="0" presId="urn:microsoft.com/office/officeart/2018/2/layout/IconVerticalSolidList"/>
    <dgm:cxn modelId="{CBBF16BD-73D4-4DD4-86CF-6CC4972A0025}" type="presParOf" srcId="{371DF2CA-FC7A-463E-A42C-0ECEC2DD44F5}" destId="{BB443BBA-3598-4319-ADC5-339988E25298}" srcOrd="6" destOrd="0" presId="urn:microsoft.com/office/officeart/2018/2/layout/IconVerticalSolidList"/>
    <dgm:cxn modelId="{5FF1BB3F-0474-4000-BE2E-821A426EF965}" type="presParOf" srcId="{BB443BBA-3598-4319-ADC5-339988E25298}" destId="{DDB9559C-3944-4382-8388-E0866ED0D667}" srcOrd="0" destOrd="0" presId="urn:microsoft.com/office/officeart/2018/2/layout/IconVerticalSolidList"/>
    <dgm:cxn modelId="{7646818C-D71C-4248-8327-0244F56332F1}" type="presParOf" srcId="{BB443BBA-3598-4319-ADC5-339988E25298}" destId="{2F5A63C2-9C00-450A-86DA-B5CA64273604}" srcOrd="1" destOrd="0" presId="urn:microsoft.com/office/officeart/2018/2/layout/IconVerticalSolidList"/>
    <dgm:cxn modelId="{55404D9A-4F09-49C6-9BCC-38A6BBB517BB}" type="presParOf" srcId="{BB443BBA-3598-4319-ADC5-339988E25298}" destId="{36C4D257-67FD-47FB-B28C-11EEB1C233D7}" srcOrd="2" destOrd="0" presId="urn:microsoft.com/office/officeart/2018/2/layout/IconVerticalSolidList"/>
    <dgm:cxn modelId="{BD618B8C-D4EA-4BCF-99F7-8434AF13DB5D}" type="presParOf" srcId="{BB443BBA-3598-4319-ADC5-339988E25298}" destId="{BB2186F4-0771-4BC7-8DC6-54E8C7D5FB8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2C7CA-DD6A-43EF-A694-AD66D4907F6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43A8C42-5557-43FE-8D8D-44221D0EF35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1800" dirty="0"/>
            <a:t>Be wary of energy brokers</a:t>
          </a:r>
          <a:endParaRPr lang="en-US" sz="1800" dirty="0"/>
        </a:p>
      </dgm:t>
    </dgm:pt>
    <dgm:pt modelId="{CDADB2AC-2100-45B8-993E-1E6A8F0F34A9}" type="parTrans" cxnId="{BD73227C-8722-4D5B-93BF-44CFB6C790B3}">
      <dgm:prSet/>
      <dgm:spPr/>
      <dgm:t>
        <a:bodyPr/>
        <a:lstStyle/>
        <a:p>
          <a:endParaRPr lang="en-US"/>
        </a:p>
      </dgm:t>
    </dgm:pt>
    <dgm:pt modelId="{4DF983AB-3577-425C-9579-68A25156B248}" type="sibTrans" cxnId="{BD73227C-8722-4D5B-93BF-44CFB6C790B3}">
      <dgm:prSet/>
      <dgm:spPr/>
      <dgm:t>
        <a:bodyPr/>
        <a:lstStyle/>
        <a:p>
          <a:endParaRPr lang="en-US"/>
        </a:p>
      </dgm:t>
    </dgm:pt>
    <dgm:pt modelId="{B07C821F-1113-47E6-A54D-ED71A79B2B4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No supplier or company should show up unannounced, asking for meter or billing information</a:t>
          </a:r>
          <a:endParaRPr lang="en-US" dirty="0"/>
        </a:p>
      </dgm:t>
    </dgm:pt>
    <dgm:pt modelId="{AD53560F-E125-4DB7-BB78-FAA5AB43B188}" type="parTrans" cxnId="{5EACDBC3-A56A-4779-829A-E8E702490FBA}">
      <dgm:prSet/>
      <dgm:spPr/>
      <dgm:t>
        <a:bodyPr/>
        <a:lstStyle/>
        <a:p>
          <a:endParaRPr lang="en-US"/>
        </a:p>
      </dgm:t>
    </dgm:pt>
    <dgm:pt modelId="{C4C7B8CE-3773-4733-845B-330ACF18D9A0}" type="sibTrans" cxnId="{5EACDBC3-A56A-4779-829A-E8E702490FBA}">
      <dgm:prSet/>
      <dgm:spPr/>
      <dgm:t>
        <a:bodyPr/>
        <a:lstStyle/>
        <a:p>
          <a:endParaRPr lang="en-US"/>
        </a:p>
      </dgm:t>
    </dgm:pt>
    <dgm:pt modelId="{68186C78-D6FF-4482-8B0B-CA77E563B0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A broker can only make money from adding charges to the supplier cost</a:t>
          </a:r>
          <a:endParaRPr lang="en-US" dirty="0"/>
        </a:p>
      </dgm:t>
    </dgm:pt>
    <dgm:pt modelId="{FBEB30F9-7479-41E6-B8B2-D36903DC5E5E}" type="parTrans" cxnId="{1E1CD6B2-6253-4AF7-9611-3E6EF0FCE93F}">
      <dgm:prSet/>
      <dgm:spPr/>
      <dgm:t>
        <a:bodyPr/>
        <a:lstStyle/>
        <a:p>
          <a:endParaRPr lang="en-US"/>
        </a:p>
      </dgm:t>
    </dgm:pt>
    <dgm:pt modelId="{B0BD1A94-C0C4-4C8A-BB39-B1F6524ABFF1}" type="sibTrans" cxnId="{1E1CD6B2-6253-4AF7-9611-3E6EF0FCE93F}">
      <dgm:prSet/>
      <dgm:spPr/>
      <dgm:t>
        <a:bodyPr/>
        <a:lstStyle/>
        <a:p>
          <a:endParaRPr lang="en-US"/>
        </a:p>
      </dgm:t>
    </dgm:pt>
    <dgm:pt modelId="{6F63745D-5204-40F5-A142-28B04D7047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400" dirty="0"/>
            <a:t>Thus, are by definition always more expensive</a:t>
          </a:r>
          <a:endParaRPr lang="en-US" sz="1400" dirty="0"/>
        </a:p>
      </dgm:t>
    </dgm:pt>
    <dgm:pt modelId="{D8C73069-6614-4868-A2A9-03A3D66013B0}" type="parTrans" cxnId="{B36973D6-B3AE-44F9-9E53-815BBC1043CA}">
      <dgm:prSet/>
      <dgm:spPr/>
      <dgm:t>
        <a:bodyPr/>
        <a:lstStyle/>
        <a:p>
          <a:endParaRPr lang="en-US"/>
        </a:p>
      </dgm:t>
    </dgm:pt>
    <dgm:pt modelId="{13C04D06-DB93-40E6-A42D-D661FA65A05F}" type="sibTrans" cxnId="{B36973D6-B3AE-44F9-9E53-815BBC1043CA}">
      <dgm:prSet/>
      <dgm:spPr/>
      <dgm:t>
        <a:bodyPr/>
        <a:lstStyle/>
        <a:p>
          <a:endParaRPr lang="en-US"/>
        </a:p>
      </dgm:t>
    </dgm:pt>
    <dgm:pt modelId="{E4FD3466-EB6F-4C1A-BCFB-5B05321615E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The WBC Energy Team are unable to engage with academy energy brokers</a:t>
          </a:r>
          <a:endParaRPr lang="en-US" dirty="0"/>
        </a:p>
      </dgm:t>
    </dgm:pt>
    <dgm:pt modelId="{0D796CA4-70E2-4EC7-B368-4A038646EFB3}" type="parTrans" cxnId="{33C4EA48-9FF5-42D5-879A-229401D70EE2}">
      <dgm:prSet/>
      <dgm:spPr/>
      <dgm:t>
        <a:bodyPr/>
        <a:lstStyle/>
        <a:p>
          <a:endParaRPr lang="en-US"/>
        </a:p>
      </dgm:t>
    </dgm:pt>
    <dgm:pt modelId="{4FF62CC0-0F0C-46E8-A2F9-691BA964B5C5}" type="sibTrans" cxnId="{33C4EA48-9FF5-42D5-879A-229401D70EE2}">
      <dgm:prSet/>
      <dgm:spPr/>
      <dgm:t>
        <a:bodyPr/>
        <a:lstStyle/>
        <a:p>
          <a:endParaRPr lang="en-US"/>
        </a:p>
      </dgm:t>
    </dgm:pt>
    <dgm:pt modelId="{E718ED00-9DFF-463D-B072-AA871857ACB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Letter of Authority to be discussed later</a:t>
          </a:r>
        </a:p>
      </dgm:t>
    </dgm:pt>
    <dgm:pt modelId="{3C709983-EA83-4D32-84B8-4040FAECDBC4}" type="parTrans" cxnId="{76B3508C-D13E-49CA-BDD1-B0390D2EB816}">
      <dgm:prSet/>
      <dgm:spPr/>
      <dgm:t>
        <a:bodyPr/>
        <a:lstStyle/>
        <a:p>
          <a:endParaRPr lang="en-GB"/>
        </a:p>
      </dgm:t>
    </dgm:pt>
    <dgm:pt modelId="{B306C28C-E695-4B3B-886C-CB4DC00C41E9}" type="sibTrans" cxnId="{76B3508C-D13E-49CA-BDD1-B0390D2EB816}">
      <dgm:prSet/>
      <dgm:spPr/>
      <dgm:t>
        <a:bodyPr/>
        <a:lstStyle/>
        <a:p>
          <a:endParaRPr lang="en-GB"/>
        </a:p>
      </dgm:t>
    </dgm:pt>
    <dgm:pt modelId="{AA36A5F2-9044-4B54-B742-5E9858619012}" type="pres">
      <dgm:prSet presAssocID="{1982C7CA-DD6A-43EF-A694-AD66D4907F6F}" presName="root" presStyleCnt="0">
        <dgm:presLayoutVars>
          <dgm:dir/>
          <dgm:resizeHandles val="exact"/>
        </dgm:presLayoutVars>
      </dgm:prSet>
      <dgm:spPr/>
    </dgm:pt>
    <dgm:pt modelId="{494E3B18-FDB6-408B-B0D1-09C0D55B044D}" type="pres">
      <dgm:prSet presAssocID="{443A8C42-5557-43FE-8D8D-44221D0EF351}" presName="compNode" presStyleCnt="0"/>
      <dgm:spPr/>
    </dgm:pt>
    <dgm:pt modelId="{612D7C7E-FD46-4FFA-AB3A-1433D045F7D0}" type="pres">
      <dgm:prSet presAssocID="{443A8C42-5557-43FE-8D8D-44221D0EF35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03DAF197-D1DD-4F6E-825C-C3E8A1C01F2D}" type="pres">
      <dgm:prSet presAssocID="{443A8C42-5557-43FE-8D8D-44221D0EF351}" presName="iconSpace" presStyleCnt="0"/>
      <dgm:spPr/>
    </dgm:pt>
    <dgm:pt modelId="{874AEBB6-4CD7-44AF-B16B-5652607D3B16}" type="pres">
      <dgm:prSet presAssocID="{443A8C42-5557-43FE-8D8D-44221D0EF351}" presName="parTx" presStyleLbl="revTx" presStyleIdx="0" presStyleCnt="8">
        <dgm:presLayoutVars>
          <dgm:chMax val="0"/>
          <dgm:chPref val="0"/>
        </dgm:presLayoutVars>
      </dgm:prSet>
      <dgm:spPr/>
    </dgm:pt>
    <dgm:pt modelId="{DEA0EF75-B010-4256-8720-0B02637F12A6}" type="pres">
      <dgm:prSet presAssocID="{443A8C42-5557-43FE-8D8D-44221D0EF351}" presName="txSpace" presStyleCnt="0"/>
      <dgm:spPr/>
    </dgm:pt>
    <dgm:pt modelId="{E464A000-B5D0-491F-BE46-A536AD637852}" type="pres">
      <dgm:prSet presAssocID="{443A8C42-5557-43FE-8D8D-44221D0EF351}" presName="desTx" presStyleLbl="revTx" presStyleIdx="1" presStyleCnt="8">
        <dgm:presLayoutVars/>
      </dgm:prSet>
      <dgm:spPr/>
    </dgm:pt>
    <dgm:pt modelId="{88293650-0BD5-4E06-8AFB-A322A2E3B4DF}" type="pres">
      <dgm:prSet presAssocID="{4DF983AB-3577-425C-9579-68A25156B248}" presName="sibTrans" presStyleCnt="0"/>
      <dgm:spPr/>
    </dgm:pt>
    <dgm:pt modelId="{A2057BCD-98C5-430A-9C7B-AA8583379322}" type="pres">
      <dgm:prSet presAssocID="{B07C821F-1113-47E6-A54D-ED71A79B2B40}" presName="compNode" presStyleCnt="0"/>
      <dgm:spPr/>
    </dgm:pt>
    <dgm:pt modelId="{05128E30-7E04-4EE2-91A9-74794BF2C9C9}" type="pres">
      <dgm:prSet presAssocID="{B07C821F-1113-47E6-A54D-ED71A79B2B4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C41A49F5-41F0-4AA4-B465-A229E31E2BBE}" type="pres">
      <dgm:prSet presAssocID="{B07C821F-1113-47E6-A54D-ED71A79B2B40}" presName="iconSpace" presStyleCnt="0"/>
      <dgm:spPr/>
    </dgm:pt>
    <dgm:pt modelId="{9263E26D-FA84-4FA5-9C7D-4DA71E13FFB9}" type="pres">
      <dgm:prSet presAssocID="{B07C821F-1113-47E6-A54D-ED71A79B2B40}" presName="parTx" presStyleLbl="revTx" presStyleIdx="2" presStyleCnt="8">
        <dgm:presLayoutVars>
          <dgm:chMax val="0"/>
          <dgm:chPref val="0"/>
        </dgm:presLayoutVars>
      </dgm:prSet>
      <dgm:spPr/>
    </dgm:pt>
    <dgm:pt modelId="{4AB90192-A106-40C6-B913-80B3149ABC00}" type="pres">
      <dgm:prSet presAssocID="{B07C821F-1113-47E6-A54D-ED71A79B2B40}" presName="txSpace" presStyleCnt="0"/>
      <dgm:spPr/>
    </dgm:pt>
    <dgm:pt modelId="{A22A22AF-E74D-42E9-92E8-2063A90A2D39}" type="pres">
      <dgm:prSet presAssocID="{B07C821F-1113-47E6-A54D-ED71A79B2B40}" presName="desTx" presStyleLbl="revTx" presStyleIdx="3" presStyleCnt="8" custLinFactNeighborX="-352" custLinFactNeighborY="43243">
        <dgm:presLayoutVars/>
      </dgm:prSet>
      <dgm:spPr/>
    </dgm:pt>
    <dgm:pt modelId="{22575C62-4842-4B64-A426-9B2316E506E3}" type="pres">
      <dgm:prSet presAssocID="{C4C7B8CE-3773-4733-845B-330ACF18D9A0}" presName="sibTrans" presStyleCnt="0"/>
      <dgm:spPr/>
    </dgm:pt>
    <dgm:pt modelId="{022582CA-D595-411A-87F2-C86FCE3D47EA}" type="pres">
      <dgm:prSet presAssocID="{68186C78-D6FF-4482-8B0B-CA77E563B00C}" presName="compNode" presStyleCnt="0"/>
      <dgm:spPr/>
    </dgm:pt>
    <dgm:pt modelId="{5B2945F5-B60F-41FA-9674-E201381A7C39}" type="pres">
      <dgm:prSet presAssocID="{68186C78-D6FF-4482-8B0B-CA77E563B00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E8D73B5B-82CA-4E86-863D-27FE51F31923}" type="pres">
      <dgm:prSet presAssocID="{68186C78-D6FF-4482-8B0B-CA77E563B00C}" presName="iconSpace" presStyleCnt="0"/>
      <dgm:spPr/>
    </dgm:pt>
    <dgm:pt modelId="{0913778F-D64C-4079-B283-F6B525CE477C}" type="pres">
      <dgm:prSet presAssocID="{68186C78-D6FF-4482-8B0B-CA77E563B00C}" presName="parTx" presStyleLbl="revTx" presStyleIdx="4" presStyleCnt="8">
        <dgm:presLayoutVars>
          <dgm:chMax val="0"/>
          <dgm:chPref val="0"/>
        </dgm:presLayoutVars>
      </dgm:prSet>
      <dgm:spPr/>
    </dgm:pt>
    <dgm:pt modelId="{D3C6ED3E-C147-45C0-B912-303BD8D25DAA}" type="pres">
      <dgm:prSet presAssocID="{68186C78-D6FF-4482-8B0B-CA77E563B00C}" presName="txSpace" presStyleCnt="0"/>
      <dgm:spPr/>
    </dgm:pt>
    <dgm:pt modelId="{A2EC413A-67E0-4E60-AA4E-5663C26A4159}" type="pres">
      <dgm:prSet presAssocID="{68186C78-D6FF-4482-8B0B-CA77E563B00C}" presName="desTx" presStyleLbl="revTx" presStyleIdx="5" presStyleCnt="8">
        <dgm:presLayoutVars/>
      </dgm:prSet>
      <dgm:spPr/>
    </dgm:pt>
    <dgm:pt modelId="{E17CA673-DA63-4B80-A57C-D8A6FB51C6B2}" type="pres">
      <dgm:prSet presAssocID="{B0BD1A94-C0C4-4C8A-BB39-B1F6524ABFF1}" presName="sibTrans" presStyleCnt="0"/>
      <dgm:spPr/>
    </dgm:pt>
    <dgm:pt modelId="{93719416-030B-48A3-8977-3900DFD5DEB5}" type="pres">
      <dgm:prSet presAssocID="{E4FD3466-EB6F-4C1A-BCFB-5B05321615E0}" presName="compNode" presStyleCnt="0"/>
      <dgm:spPr/>
    </dgm:pt>
    <dgm:pt modelId="{9BF2B101-5A56-4491-8B9A-43A418CAB5F8}" type="pres">
      <dgm:prSet presAssocID="{E4FD3466-EB6F-4C1A-BCFB-5B05321615E0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C890161A-F3BD-442C-BDDC-5D9AB8E2C88D}" type="pres">
      <dgm:prSet presAssocID="{E4FD3466-EB6F-4C1A-BCFB-5B05321615E0}" presName="iconSpace" presStyleCnt="0"/>
      <dgm:spPr/>
    </dgm:pt>
    <dgm:pt modelId="{926AEEA1-156A-490F-BBA6-D69B7F896982}" type="pres">
      <dgm:prSet presAssocID="{E4FD3466-EB6F-4C1A-BCFB-5B05321615E0}" presName="parTx" presStyleLbl="revTx" presStyleIdx="6" presStyleCnt="8">
        <dgm:presLayoutVars>
          <dgm:chMax val="0"/>
          <dgm:chPref val="0"/>
        </dgm:presLayoutVars>
      </dgm:prSet>
      <dgm:spPr/>
    </dgm:pt>
    <dgm:pt modelId="{D69C44D4-19B8-47CE-9F93-D92A4F8BEC19}" type="pres">
      <dgm:prSet presAssocID="{E4FD3466-EB6F-4C1A-BCFB-5B05321615E0}" presName="txSpace" presStyleCnt="0"/>
      <dgm:spPr/>
    </dgm:pt>
    <dgm:pt modelId="{CA828B6D-9193-4BB1-9B69-705FD32F428B}" type="pres">
      <dgm:prSet presAssocID="{E4FD3466-EB6F-4C1A-BCFB-5B05321615E0}" presName="desTx" presStyleLbl="revTx" presStyleIdx="7" presStyleCnt="8">
        <dgm:presLayoutVars/>
      </dgm:prSet>
      <dgm:spPr/>
    </dgm:pt>
  </dgm:ptLst>
  <dgm:cxnLst>
    <dgm:cxn modelId="{57ADBE1A-C6D7-426F-9DA4-B7D5410C7DC8}" type="presOf" srcId="{6F63745D-5204-40F5-A142-28B04D70476D}" destId="{A2EC413A-67E0-4E60-AA4E-5663C26A4159}" srcOrd="0" destOrd="0" presId="urn:microsoft.com/office/officeart/2018/5/layout/CenteredIconLabelDescriptionList"/>
    <dgm:cxn modelId="{E74EA61C-4921-44B0-A776-B342005C7152}" type="presOf" srcId="{E718ED00-9DFF-463D-B072-AA871857ACBF}" destId="{A22A22AF-E74D-42E9-92E8-2063A90A2D39}" srcOrd="0" destOrd="0" presId="urn:microsoft.com/office/officeart/2018/5/layout/CenteredIconLabelDescriptionList"/>
    <dgm:cxn modelId="{BE813C5E-D540-4D19-896C-684E70BF1F3D}" type="presOf" srcId="{1982C7CA-DD6A-43EF-A694-AD66D4907F6F}" destId="{AA36A5F2-9044-4B54-B742-5E9858619012}" srcOrd="0" destOrd="0" presId="urn:microsoft.com/office/officeart/2018/5/layout/CenteredIconLabelDescriptionList"/>
    <dgm:cxn modelId="{B1BC4267-8CAC-4A54-8A7A-BA274EEC75C0}" type="presOf" srcId="{E4FD3466-EB6F-4C1A-BCFB-5B05321615E0}" destId="{926AEEA1-156A-490F-BBA6-D69B7F896982}" srcOrd="0" destOrd="0" presId="urn:microsoft.com/office/officeart/2018/5/layout/CenteredIconLabelDescriptionList"/>
    <dgm:cxn modelId="{33C4EA48-9FF5-42D5-879A-229401D70EE2}" srcId="{1982C7CA-DD6A-43EF-A694-AD66D4907F6F}" destId="{E4FD3466-EB6F-4C1A-BCFB-5B05321615E0}" srcOrd="3" destOrd="0" parTransId="{0D796CA4-70E2-4EC7-B368-4A038646EFB3}" sibTransId="{4FF62CC0-0F0C-46E8-A2F9-691BA964B5C5}"/>
    <dgm:cxn modelId="{BD73227C-8722-4D5B-93BF-44CFB6C790B3}" srcId="{1982C7CA-DD6A-43EF-A694-AD66D4907F6F}" destId="{443A8C42-5557-43FE-8D8D-44221D0EF351}" srcOrd="0" destOrd="0" parTransId="{CDADB2AC-2100-45B8-993E-1E6A8F0F34A9}" sibTransId="{4DF983AB-3577-425C-9579-68A25156B248}"/>
    <dgm:cxn modelId="{76B3508C-D13E-49CA-BDD1-B0390D2EB816}" srcId="{B07C821F-1113-47E6-A54D-ED71A79B2B40}" destId="{E718ED00-9DFF-463D-B072-AA871857ACBF}" srcOrd="0" destOrd="0" parTransId="{3C709983-EA83-4D32-84B8-4040FAECDBC4}" sibTransId="{B306C28C-E695-4B3B-886C-CB4DC00C41E9}"/>
    <dgm:cxn modelId="{A8F5E0A1-F169-4183-94D5-FCEA2BD4C012}" type="presOf" srcId="{443A8C42-5557-43FE-8D8D-44221D0EF351}" destId="{874AEBB6-4CD7-44AF-B16B-5652607D3B16}" srcOrd="0" destOrd="0" presId="urn:microsoft.com/office/officeart/2018/5/layout/CenteredIconLabelDescriptionList"/>
    <dgm:cxn modelId="{E24A01A4-A991-4403-B2EC-E5363A56AA8D}" type="presOf" srcId="{68186C78-D6FF-4482-8B0B-CA77E563B00C}" destId="{0913778F-D64C-4079-B283-F6B525CE477C}" srcOrd="0" destOrd="0" presId="urn:microsoft.com/office/officeart/2018/5/layout/CenteredIconLabelDescriptionList"/>
    <dgm:cxn modelId="{1E1CD6B2-6253-4AF7-9611-3E6EF0FCE93F}" srcId="{1982C7CA-DD6A-43EF-A694-AD66D4907F6F}" destId="{68186C78-D6FF-4482-8B0B-CA77E563B00C}" srcOrd="2" destOrd="0" parTransId="{FBEB30F9-7479-41E6-B8B2-D36903DC5E5E}" sibTransId="{B0BD1A94-C0C4-4C8A-BB39-B1F6524ABFF1}"/>
    <dgm:cxn modelId="{427B73C1-A895-44A0-A1F3-82BD2232C2A3}" type="presOf" srcId="{B07C821F-1113-47E6-A54D-ED71A79B2B40}" destId="{9263E26D-FA84-4FA5-9C7D-4DA71E13FFB9}" srcOrd="0" destOrd="0" presId="urn:microsoft.com/office/officeart/2018/5/layout/CenteredIconLabelDescriptionList"/>
    <dgm:cxn modelId="{5EACDBC3-A56A-4779-829A-E8E702490FBA}" srcId="{1982C7CA-DD6A-43EF-A694-AD66D4907F6F}" destId="{B07C821F-1113-47E6-A54D-ED71A79B2B40}" srcOrd="1" destOrd="0" parTransId="{AD53560F-E125-4DB7-BB78-FAA5AB43B188}" sibTransId="{C4C7B8CE-3773-4733-845B-330ACF18D9A0}"/>
    <dgm:cxn modelId="{B36973D6-B3AE-44F9-9E53-815BBC1043CA}" srcId="{68186C78-D6FF-4482-8B0B-CA77E563B00C}" destId="{6F63745D-5204-40F5-A142-28B04D70476D}" srcOrd="0" destOrd="0" parTransId="{D8C73069-6614-4868-A2A9-03A3D66013B0}" sibTransId="{13C04D06-DB93-40E6-A42D-D661FA65A05F}"/>
    <dgm:cxn modelId="{6D2DA511-A828-4F7B-8A24-36C1B21A4A7C}" type="presParOf" srcId="{AA36A5F2-9044-4B54-B742-5E9858619012}" destId="{494E3B18-FDB6-408B-B0D1-09C0D55B044D}" srcOrd="0" destOrd="0" presId="urn:microsoft.com/office/officeart/2018/5/layout/CenteredIconLabelDescriptionList"/>
    <dgm:cxn modelId="{7D1C86DD-0DD9-41AD-8D2D-E0DDF5E8A45C}" type="presParOf" srcId="{494E3B18-FDB6-408B-B0D1-09C0D55B044D}" destId="{612D7C7E-FD46-4FFA-AB3A-1433D045F7D0}" srcOrd="0" destOrd="0" presId="urn:microsoft.com/office/officeart/2018/5/layout/CenteredIconLabelDescriptionList"/>
    <dgm:cxn modelId="{A06A890A-6388-44AD-87D1-B5F65993CBCD}" type="presParOf" srcId="{494E3B18-FDB6-408B-B0D1-09C0D55B044D}" destId="{03DAF197-D1DD-4F6E-825C-C3E8A1C01F2D}" srcOrd="1" destOrd="0" presId="urn:microsoft.com/office/officeart/2018/5/layout/CenteredIconLabelDescriptionList"/>
    <dgm:cxn modelId="{56D482F2-8136-4560-9E60-6C5F502F3A17}" type="presParOf" srcId="{494E3B18-FDB6-408B-B0D1-09C0D55B044D}" destId="{874AEBB6-4CD7-44AF-B16B-5652607D3B16}" srcOrd="2" destOrd="0" presId="urn:microsoft.com/office/officeart/2018/5/layout/CenteredIconLabelDescriptionList"/>
    <dgm:cxn modelId="{AF4E32C3-F6A1-4EF1-96C9-C3F623FB9A08}" type="presParOf" srcId="{494E3B18-FDB6-408B-B0D1-09C0D55B044D}" destId="{DEA0EF75-B010-4256-8720-0B02637F12A6}" srcOrd="3" destOrd="0" presId="urn:microsoft.com/office/officeart/2018/5/layout/CenteredIconLabelDescriptionList"/>
    <dgm:cxn modelId="{7AF57620-B2F2-4CAD-BFF8-73C4DD4BDFD7}" type="presParOf" srcId="{494E3B18-FDB6-408B-B0D1-09C0D55B044D}" destId="{E464A000-B5D0-491F-BE46-A536AD637852}" srcOrd="4" destOrd="0" presId="urn:microsoft.com/office/officeart/2018/5/layout/CenteredIconLabelDescriptionList"/>
    <dgm:cxn modelId="{2B5DC374-D3C7-4681-A6D8-63AEE2E1DF16}" type="presParOf" srcId="{AA36A5F2-9044-4B54-B742-5E9858619012}" destId="{88293650-0BD5-4E06-8AFB-A322A2E3B4DF}" srcOrd="1" destOrd="0" presId="urn:microsoft.com/office/officeart/2018/5/layout/CenteredIconLabelDescriptionList"/>
    <dgm:cxn modelId="{46D86DA2-1299-462A-A2AD-5A7EEC1B5A33}" type="presParOf" srcId="{AA36A5F2-9044-4B54-B742-5E9858619012}" destId="{A2057BCD-98C5-430A-9C7B-AA8583379322}" srcOrd="2" destOrd="0" presId="urn:microsoft.com/office/officeart/2018/5/layout/CenteredIconLabelDescriptionList"/>
    <dgm:cxn modelId="{714B5833-8045-4E2E-ABF5-44D75D9ADDF7}" type="presParOf" srcId="{A2057BCD-98C5-430A-9C7B-AA8583379322}" destId="{05128E30-7E04-4EE2-91A9-74794BF2C9C9}" srcOrd="0" destOrd="0" presId="urn:microsoft.com/office/officeart/2018/5/layout/CenteredIconLabelDescriptionList"/>
    <dgm:cxn modelId="{1C554AA7-33B2-46B9-9695-B992C6413963}" type="presParOf" srcId="{A2057BCD-98C5-430A-9C7B-AA8583379322}" destId="{C41A49F5-41F0-4AA4-B465-A229E31E2BBE}" srcOrd="1" destOrd="0" presId="urn:microsoft.com/office/officeart/2018/5/layout/CenteredIconLabelDescriptionList"/>
    <dgm:cxn modelId="{2DC710D7-48A3-4D9E-AC51-E13607443F1A}" type="presParOf" srcId="{A2057BCD-98C5-430A-9C7B-AA8583379322}" destId="{9263E26D-FA84-4FA5-9C7D-4DA71E13FFB9}" srcOrd="2" destOrd="0" presId="urn:microsoft.com/office/officeart/2018/5/layout/CenteredIconLabelDescriptionList"/>
    <dgm:cxn modelId="{7AE2E575-F874-4471-AC2A-8083DB1DE2CA}" type="presParOf" srcId="{A2057BCD-98C5-430A-9C7B-AA8583379322}" destId="{4AB90192-A106-40C6-B913-80B3149ABC00}" srcOrd="3" destOrd="0" presId="urn:microsoft.com/office/officeart/2018/5/layout/CenteredIconLabelDescriptionList"/>
    <dgm:cxn modelId="{047EA5D7-36BC-4357-BB74-61E1E5BBFFF7}" type="presParOf" srcId="{A2057BCD-98C5-430A-9C7B-AA8583379322}" destId="{A22A22AF-E74D-42E9-92E8-2063A90A2D39}" srcOrd="4" destOrd="0" presId="urn:microsoft.com/office/officeart/2018/5/layout/CenteredIconLabelDescriptionList"/>
    <dgm:cxn modelId="{3CCC1B87-01E1-466E-AF4A-BC161AB1A51F}" type="presParOf" srcId="{AA36A5F2-9044-4B54-B742-5E9858619012}" destId="{22575C62-4842-4B64-A426-9B2316E506E3}" srcOrd="3" destOrd="0" presId="urn:microsoft.com/office/officeart/2018/5/layout/CenteredIconLabelDescriptionList"/>
    <dgm:cxn modelId="{0CB2176B-5C53-4ABF-A8D3-73E83EA5E454}" type="presParOf" srcId="{AA36A5F2-9044-4B54-B742-5E9858619012}" destId="{022582CA-D595-411A-87F2-C86FCE3D47EA}" srcOrd="4" destOrd="0" presId="urn:microsoft.com/office/officeart/2018/5/layout/CenteredIconLabelDescriptionList"/>
    <dgm:cxn modelId="{ADF9EDB5-BBE3-47DE-9D08-D9E20C5A6F00}" type="presParOf" srcId="{022582CA-D595-411A-87F2-C86FCE3D47EA}" destId="{5B2945F5-B60F-41FA-9674-E201381A7C39}" srcOrd="0" destOrd="0" presId="urn:microsoft.com/office/officeart/2018/5/layout/CenteredIconLabelDescriptionList"/>
    <dgm:cxn modelId="{01CAB442-7950-44A2-8291-1662DA90D89A}" type="presParOf" srcId="{022582CA-D595-411A-87F2-C86FCE3D47EA}" destId="{E8D73B5B-82CA-4E86-863D-27FE51F31923}" srcOrd="1" destOrd="0" presId="urn:microsoft.com/office/officeart/2018/5/layout/CenteredIconLabelDescriptionList"/>
    <dgm:cxn modelId="{3795AE54-643F-4DDA-9F88-463395231A16}" type="presParOf" srcId="{022582CA-D595-411A-87F2-C86FCE3D47EA}" destId="{0913778F-D64C-4079-B283-F6B525CE477C}" srcOrd="2" destOrd="0" presId="urn:microsoft.com/office/officeart/2018/5/layout/CenteredIconLabelDescriptionList"/>
    <dgm:cxn modelId="{65BECE47-D424-4D9C-87CE-6FB8139BB346}" type="presParOf" srcId="{022582CA-D595-411A-87F2-C86FCE3D47EA}" destId="{D3C6ED3E-C147-45C0-B912-303BD8D25DAA}" srcOrd="3" destOrd="0" presId="urn:microsoft.com/office/officeart/2018/5/layout/CenteredIconLabelDescriptionList"/>
    <dgm:cxn modelId="{E37C0D75-809E-4953-A51F-B1F57C68B553}" type="presParOf" srcId="{022582CA-D595-411A-87F2-C86FCE3D47EA}" destId="{A2EC413A-67E0-4E60-AA4E-5663C26A4159}" srcOrd="4" destOrd="0" presId="urn:microsoft.com/office/officeart/2018/5/layout/CenteredIconLabelDescriptionList"/>
    <dgm:cxn modelId="{946349BD-E78A-4CF3-B48D-9578D79685AF}" type="presParOf" srcId="{AA36A5F2-9044-4B54-B742-5E9858619012}" destId="{E17CA673-DA63-4B80-A57C-D8A6FB51C6B2}" srcOrd="5" destOrd="0" presId="urn:microsoft.com/office/officeart/2018/5/layout/CenteredIconLabelDescriptionList"/>
    <dgm:cxn modelId="{9B4CB287-5300-4C58-9C9F-625E7D95B2E5}" type="presParOf" srcId="{AA36A5F2-9044-4B54-B742-5E9858619012}" destId="{93719416-030B-48A3-8977-3900DFD5DEB5}" srcOrd="6" destOrd="0" presId="urn:microsoft.com/office/officeart/2018/5/layout/CenteredIconLabelDescriptionList"/>
    <dgm:cxn modelId="{06C231D5-A194-4B62-9490-92D8909D2A80}" type="presParOf" srcId="{93719416-030B-48A3-8977-3900DFD5DEB5}" destId="{9BF2B101-5A56-4491-8B9A-43A418CAB5F8}" srcOrd="0" destOrd="0" presId="urn:microsoft.com/office/officeart/2018/5/layout/CenteredIconLabelDescriptionList"/>
    <dgm:cxn modelId="{56466E70-E877-4953-BBCC-AF61897EE11E}" type="presParOf" srcId="{93719416-030B-48A3-8977-3900DFD5DEB5}" destId="{C890161A-F3BD-442C-BDDC-5D9AB8E2C88D}" srcOrd="1" destOrd="0" presId="urn:microsoft.com/office/officeart/2018/5/layout/CenteredIconLabelDescriptionList"/>
    <dgm:cxn modelId="{30D39A5A-28A4-4E88-93BD-AE7F13612C37}" type="presParOf" srcId="{93719416-030B-48A3-8977-3900DFD5DEB5}" destId="{926AEEA1-156A-490F-BBA6-D69B7F896982}" srcOrd="2" destOrd="0" presId="urn:microsoft.com/office/officeart/2018/5/layout/CenteredIconLabelDescriptionList"/>
    <dgm:cxn modelId="{B5DAAB8F-CDC5-4DEE-8F0B-0250D8C9B891}" type="presParOf" srcId="{93719416-030B-48A3-8977-3900DFD5DEB5}" destId="{D69C44D4-19B8-47CE-9F93-D92A4F8BEC19}" srcOrd="3" destOrd="0" presId="urn:microsoft.com/office/officeart/2018/5/layout/CenteredIconLabelDescriptionList"/>
    <dgm:cxn modelId="{4B0934BD-E2D0-4325-8FD7-70C00684EA43}" type="presParOf" srcId="{93719416-030B-48A3-8977-3900DFD5DEB5}" destId="{CA828B6D-9193-4BB1-9B69-705FD32F428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42FED5-84D5-4C15-9041-543D5FAEA64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2A92B9-472D-4673-B677-D5BD558A6E03}">
      <dgm:prSet/>
      <dgm:spPr/>
      <dgm:t>
        <a:bodyPr/>
        <a:lstStyle/>
        <a:p>
          <a:r>
            <a:rPr lang="en-GB" b="1" dirty="0"/>
            <a:t>FRAMEWORK:</a:t>
          </a:r>
        </a:p>
        <a:p>
          <a:r>
            <a:rPr lang="en-GB" dirty="0"/>
            <a:t>CCS </a:t>
          </a:r>
          <a:r>
            <a:rPr lang="en-GB" dirty="0">
              <a:sym typeface="Wingdings" panose="05000000000000000000" pitchFamily="2" charset="2"/>
            </a:rPr>
            <a:t></a:t>
          </a:r>
          <a:r>
            <a:rPr lang="en-GB" dirty="0"/>
            <a:t> LASER</a:t>
          </a:r>
        </a:p>
      </dgm:t>
    </dgm:pt>
    <dgm:pt modelId="{C84FFEA7-5C9E-4301-9C39-517C83725281}" type="parTrans" cxnId="{B0D2778E-5620-493C-ADFE-EE9731339676}">
      <dgm:prSet/>
      <dgm:spPr/>
      <dgm:t>
        <a:bodyPr/>
        <a:lstStyle/>
        <a:p>
          <a:endParaRPr lang="en-GB"/>
        </a:p>
      </dgm:t>
    </dgm:pt>
    <dgm:pt modelId="{6DFF0EA0-B384-4A7F-BF29-3AEEAAB81914}" type="sibTrans" cxnId="{B0D2778E-5620-493C-ADFE-EE9731339676}">
      <dgm:prSet/>
      <dgm:spPr/>
      <dgm:t>
        <a:bodyPr/>
        <a:lstStyle/>
        <a:p>
          <a:endParaRPr lang="en-GB"/>
        </a:p>
      </dgm:t>
    </dgm:pt>
    <dgm:pt modelId="{F2F5BDF6-04EB-4979-9831-A5B508CC1D1F}">
      <dgm:prSet/>
      <dgm:spPr/>
      <dgm:t>
        <a:bodyPr/>
        <a:lstStyle/>
        <a:p>
          <a:r>
            <a:rPr lang="en-GB" b="1" dirty="0"/>
            <a:t>Electricity:</a:t>
          </a:r>
        </a:p>
        <a:p>
          <a:r>
            <a:rPr lang="en-GB" dirty="0"/>
            <a:t>EDF </a:t>
          </a:r>
          <a:r>
            <a:rPr lang="en-GB" dirty="0">
              <a:sym typeface="Wingdings" panose="05000000000000000000" pitchFamily="2" charset="2"/>
            </a:rPr>
            <a:t></a:t>
          </a:r>
          <a:r>
            <a:rPr lang="en-GB" dirty="0"/>
            <a:t> NPOWER (NPO)</a:t>
          </a:r>
        </a:p>
      </dgm:t>
    </dgm:pt>
    <dgm:pt modelId="{0C8B9000-24F5-44D0-8BF0-8ED555EC11AC}" type="parTrans" cxnId="{4CD423A5-703E-4136-BA4F-1C0388429881}">
      <dgm:prSet/>
      <dgm:spPr/>
      <dgm:t>
        <a:bodyPr/>
        <a:lstStyle/>
        <a:p>
          <a:endParaRPr lang="en-GB"/>
        </a:p>
      </dgm:t>
    </dgm:pt>
    <dgm:pt modelId="{C653C011-EED1-4A69-8D81-BADA9B8C4275}" type="sibTrans" cxnId="{4CD423A5-703E-4136-BA4F-1C0388429881}">
      <dgm:prSet/>
      <dgm:spPr/>
      <dgm:t>
        <a:bodyPr/>
        <a:lstStyle/>
        <a:p>
          <a:endParaRPr lang="en-GB"/>
        </a:p>
      </dgm:t>
    </dgm:pt>
    <dgm:pt modelId="{121168E0-BAF6-455D-B6A0-BF5FFB84863E}">
      <dgm:prSet/>
      <dgm:spPr/>
      <dgm:t>
        <a:bodyPr/>
        <a:lstStyle/>
        <a:p>
          <a:r>
            <a:rPr lang="en-GB" dirty="0"/>
            <a:t>There are still a handful of sites with EDF. We are having meeting to EDF to resolve</a:t>
          </a:r>
        </a:p>
      </dgm:t>
    </dgm:pt>
    <dgm:pt modelId="{97ECBC40-2BCA-4995-A99F-9DF0FFFE8DFC}" type="parTrans" cxnId="{CB1DA2B2-8C41-4E28-9624-56CDD105A99F}">
      <dgm:prSet/>
      <dgm:spPr/>
      <dgm:t>
        <a:bodyPr/>
        <a:lstStyle/>
        <a:p>
          <a:endParaRPr lang="en-GB"/>
        </a:p>
      </dgm:t>
    </dgm:pt>
    <dgm:pt modelId="{7E51B12E-7243-49F4-88B8-5C8D89D8E112}" type="sibTrans" cxnId="{CB1DA2B2-8C41-4E28-9624-56CDD105A99F}">
      <dgm:prSet/>
      <dgm:spPr/>
      <dgm:t>
        <a:bodyPr/>
        <a:lstStyle/>
        <a:p>
          <a:endParaRPr lang="en-GB"/>
        </a:p>
      </dgm:t>
    </dgm:pt>
    <dgm:pt modelId="{607B829D-79FC-4659-89F7-E161D1D8D2E7}">
      <dgm:prSet/>
      <dgm:spPr/>
      <dgm:t>
        <a:bodyPr/>
        <a:lstStyle/>
        <a:p>
          <a:r>
            <a:rPr lang="en-GB" b="1" dirty="0"/>
            <a:t>Gas:</a:t>
          </a:r>
        </a:p>
        <a:p>
          <a:r>
            <a:rPr lang="en-GB" dirty="0"/>
            <a:t>Remaining with TOTAL (TGP)</a:t>
          </a:r>
        </a:p>
      </dgm:t>
    </dgm:pt>
    <dgm:pt modelId="{03241976-3262-4F12-9022-63E8368E8C87}" type="parTrans" cxnId="{32575853-6BA3-4CD1-A4FE-C01A3FC2FC2B}">
      <dgm:prSet/>
      <dgm:spPr/>
      <dgm:t>
        <a:bodyPr/>
        <a:lstStyle/>
        <a:p>
          <a:endParaRPr lang="en-GB"/>
        </a:p>
      </dgm:t>
    </dgm:pt>
    <dgm:pt modelId="{F4A34AAC-9E3D-4764-8E7D-A70EE8107DA1}" type="sibTrans" cxnId="{32575853-6BA3-4CD1-A4FE-C01A3FC2FC2B}">
      <dgm:prSet/>
      <dgm:spPr/>
      <dgm:t>
        <a:bodyPr/>
        <a:lstStyle/>
        <a:p>
          <a:endParaRPr lang="en-GB"/>
        </a:p>
      </dgm:t>
    </dgm:pt>
    <dgm:pt modelId="{69543318-4211-4861-B8A9-B1DB03D84083}">
      <dgm:prSet/>
      <dgm:spPr/>
      <dgm:t>
        <a:bodyPr/>
        <a:lstStyle/>
        <a:p>
          <a:r>
            <a:rPr lang="en-GB" b="1" dirty="0"/>
            <a:t>Water:</a:t>
          </a:r>
        </a:p>
        <a:p>
          <a:r>
            <a:rPr lang="en-GB" dirty="0"/>
            <a:t>Remaining with “First Business Water” (FBW)</a:t>
          </a:r>
        </a:p>
      </dgm:t>
    </dgm:pt>
    <dgm:pt modelId="{DE3F5549-D628-40E7-B0C1-751C208EF1B4}" type="parTrans" cxnId="{40472EDF-30CA-4C1C-B57B-A8E90CF2B528}">
      <dgm:prSet/>
      <dgm:spPr/>
      <dgm:t>
        <a:bodyPr/>
        <a:lstStyle/>
        <a:p>
          <a:endParaRPr lang="en-GB"/>
        </a:p>
      </dgm:t>
    </dgm:pt>
    <dgm:pt modelId="{71FEA243-F21F-4038-8BC9-67431B16D2CB}" type="sibTrans" cxnId="{40472EDF-30CA-4C1C-B57B-A8E90CF2B528}">
      <dgm:prSet/>
      <dgm:spPr/>
      <dgm:t>
        <a:bodyPr/>
        <a:lstStyle/>
        <a:p>
          <a:endParaRPr lang="en-GB"/>
        </a:p>
      </dgm:t>
    </dgm:pt>
    <dgm:pt modelId="{8CD7B7F5-6C1B-43AB-A5C0-4E7ED5CBE57B}">
      <dgm:prSet/>
      <dgm:spPr/>
      <dgm:t>
        <a:bodyPr/>
        <a:lstStyle/>
        <a:p>
          <a:r>
            <a:rPr lang="en-GB" dirty="0"/>
            <a:t>Recently renamed to “</a:t>
          </a:r>
          <a:r>
            <a:rPr lang="en-GB" dirty="0" err="1"/>
            <a:t>Pozitive</a:t>
          </a:r>
          <a:r>
            <a:rPr lang="en-GB" dirty="0"/>
            <a:t> Energy”</a:t>
          </a:r>
        </a:p>
      </dgm:t>
    </dgm:pt>
    <dgm:pt modelId="{00277884-0AF8-42FD-AAFA-091A5893A0DA}" type="parTrans" cxnId="{48774C37-11A8-4BB6-A9F1-C3924C1E37A0}">
      <dgm:prSet/>
      <dgm:spPr/>
      <dgm:t>
        <a:bodyPr/>
        <a:lstStyle/>
        <a:p>
          <a:endParaRPr lang="en-GB"/>
        </a:p>
      </dgm:t>
    </dgm:pt>
    <dgm:pt modelId="{BA2AB9E9-3BD0-4821-BD80-31B83AF02923}" type="sibTrans" cxnId="{48774C37-11A8-4BB6-A9F1-C3924C1E37A0}">
      <dgm:prSet/>
      <dgm:spPr/>
      <dgm:t>
        <a:bodyPr/>
        <a:lstStyle/>
        <a:p>
          <a:endParaRPr lang="en-GB"/>
        </a:p>
      </dgm:t>
    </dgm:pt>
    <dgm:pt modelId="{247F7351-FB6C-4BFE-9008-3EA2CC8F8076}" type="pres">
      <dgm:prSet presAssocID="{C342FED5-84D5-4C15-9041-543D5FAEA64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A6D5DC8-E834-4C13-B306-B363E20CF215}" type="pres">
      <dgm:prSet presAssocID="{C342FED5-84D5-4C15-9041-543D5FAEA64E}" presName="hierFlow" presStyleCnt="0"/>
      <dgm:spPr/>
    </dgm:pt>
    <dgm:pt modelId="{92F2B8FF-7D6D-4C2C-8485-61D55BB12775}" type="pres">
      <dgm:prSet presAssocID="{C342FED5-84D5-4C15-9041-543D5FAEA64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A8D0753-79AD-44A4-A654-18842077B5EE}" type="pres">
      <dgm:prSet presAssocID="{D32A92B9-472D-4673-B677-D5BD558A6E03}" presName="Name14" presStyleCnt="0"/>
      <dgm:spPr/>
    </dgm:pt>
    <dgm:pt modelId="{86FB861B-2BC9-4051-9B55-434A34EF5177}" type="pres">
      <dgm:prSet presAssocID="{D32A92B9-472D-4673-B677-D5BD558A6E03}" presName="level1Shape" presStyleLbl="node0" presStyleIdx="0" presStyleCnt="1">
        <dgm:presLayoutVars>
          <dgm:chPref val="3"/>
        </dgm:presLayoutVars>
      </dgm:prSet>
      <dgm:spPr/>
    </dgm:pt>
    <dgm:pt modelId="{D48B60F7-A947-4CC7-8141-35A5F3D21D60}" type="pres">
      <dgm:prSet presAssocID="{D32A92B9-472D-4673-B677-D5BD558A6E03}" presName="hierChild2" presStyleCnt="0"/>
      <dgm:spPr/>
    </dgm:pt>
    <dgm:pt modelId="{9695996E-CB71-484C-9FA9-E4574A96B1F0}" type="pres">
      <dgm:prSet presAssocID="{0C8B9000-24F5-44D0-8BF0-8ED555EC11AC}" presName="Name19" presStyleLbl="parChTrans1D2" presStyleIdx="0" presStyleCnt="3"/>
      <dgm:spPr/>
    </dgm:pt>
    <dgm:pt modelId="{AAE81AED-7309-4D40-899B-761737A47760}" type="pres">
      <dgm:prSet presAssocID="{F2F5BDF6-04EB-4979-9831-A5B508CC1D1F}" presName="Name21" presStyleCnt="0"/>
      <dgm:spPr/>
    </dgm:pt>
    <dgm:pt modelId="{EAF57B32-32C5-4F38-B6D3-6BF4D15D0F08}" type="pres">
      <dgm:prSet presAssocID="{F2F5BDF6-04EB-4979-9831-A5B508CC1D1F}" presName="level2Shape" presStyleLbl="node2" presStyleIdx="0" presStyleCnt="3"/>
      <dgm:spPr/>
    </dgm:pt>
    <dgm:pt modelId="{2D529A59-A7D8-42FE-AF63-7CBBB7FDF9F4}" type="pres">
      <dgm:prSet presAssocID="{F2F5BDF6-04EB-4979-9831-A5B508CC1D1F}" presName="hierChild3" presStyleCnt="0"/>
      <dgm:spPr/>
    </dgm:pt>
    <dgm:pt modelId="{420E6DE5-21EC-4229-A9C6-C517341D7C65}" type="pres">
      <dgm:prSet presAssocID="{97ECBC40-2BCA-4995-A99F-9DF0FFFE8DFC}" presName="Name19" presStyleLbl="parChTrans1D3" presStyleIdx="0" presStyleCnt="2"/>
      <dgm:spPr/>
    </dgm:pt>
    <dgm:pt modelId="{0C6A9DD2-E89D-44C4-8323-C9063BB691E7}" type="pres">
      <dgm:prSet presAssocID="{121168E0-BAF6-455D-B6A0-BF5FFB84863E}" presName="Name21" presStyleCnt="0"/>
      <dgm:spPr/>
    </dgm:pt>
    <dgm:pt modelId="{927EF24B-6ED3-4004-98BF-C1E18957EC5A}" type="pres">
      <dgm:prSet presAssocID="{121168E0-BAF6-455D-B6A0-BF5FFB84863E}" presName="level2Shape" presStyleLbl="node3" presStyleIdx="0" presStyleCnt="2"/>
      <dgm:spPr/>
    </dgm:pt>
    <dgm:pt modelId="{5A9A3BF0-7E4A-4B4B-9432-A11C745FEA96}" type="pres">
      <dgm:prSet presAssocID="{121168E0-BAF6-455D-B6A0-BF5FFB84863E}" presName="hierChild3" presStyleCnt="0"/>
      <dgm:spPr/>
    </dgm:pt>
    <dgm:pt modelId="{63B249C7-45DF-4779-B1AC-798CE1789762}" type="pres">
      <dgm:prSet presAssocID="{03241976-3262-4F12-9022-63E8368E8C87}" presName="Name19" presStyleLbl="parChTrans1D2" presStyleIdx="1" presStyleCnt="3"/>
      <dgm:spPr/>
    </dgm:pt>
    <dgm:pt modelId="{3EEFDB27-D615-4663-B827-6CC39AA54EAB}" type="pres">
      <dgm:prSet presAssocID="{607B829D-79FC-4659-89F7-E161D1D8D2E7}" presName="Name21" presStyleCnt="0"/>
      <dgm:spPr/>
    </dgm:pt>
    <dgm:pt modelId="{EE4A5B3C-A84C-4948-B0A2-B791C3745A1A}" type="pres">
      <dgm:prSet presAssocID="{607B829D-79FC-4659-89F7-E161D1D8D2E7}" presName="level2Shape" presStyleLbl="node2" presStyleIdx="1" presStyleCnt="3"/>
      <dgm:spPr/>
    </dgm:pt>
    <dgm:pt modelId="{AA8D3062-1FA7-4ECB-B519-384BA47A3F19}" type="pres">
      <dgm:prSet presAssocID="{607B829D-79FC-4659-89F7-E161D1D8D2E7}" presName="hierChild3" presStyleCnt="0"/>
      <dgm:spPr/>
    </dgm:pt>
    <dgm:pt modelId="{EE49BBFD-94F3-448C-83BE-04869486E102}" type="pres">
      <dgm:prSet presAssocID="{DE3F5549-D628-40E7-B0C1-751C208EF1B4}" presName="Name19" presStyleLbl="parChTrans1D2" presStyleIdx="2" presStyleCnt="3"/>
      <dgm:spPr/>
    </dgm:pt>
    <dgm:pt modelId="{0DF23DE7-137A-4687-B5AB-8440DA7E356F}" type="pres">
      <dgm:prSet presAssocID="{69543318-4211-4861-B8A9-B1DB03D84083}" presName="Name21" presStyleCnt="0"/>
      <dgm:spPr/>
    </dgm:pt>
    <dgm:pt modelId="{5E7B5C14-C8E1-4287-AA85-F3E0908556BB}" type="pres">
      <dgm:prSet presAssocID="{69543318-4211-4861-B8A9-B1DB03D84083}" presName="level2Shape" presStyleLbl="node2" presStyleIdx="2" presStyleCnt="3"/>
      <dgm:spPr/>
    </dgm:pt>
    <dgm:pt modelId="{102898D4-3F48-45A3-8884-89D4883345DE}" type="pres">
      <dgm:prSet presAssocID="{69543318-4211-4861-B8A9-B1DB03D84083}" presName="hierChild3" presStyleCnt="0"/>
      <dgm:spPr/>
    </dgm:pt>
    <dgm:pt modelId="{B82FB7C1-67D1-476F-B80B-6FA7B67E10D5}" type="pres">
      <dgm:prSet presAssocID="{00277884-0AF8-42FD-AAFA-091A5893A0DA}" presName="Name19" presStyleLbl="parChTrans1D3" presStyleIdx="1" presStyleCnt="2"/>
      <dgm:spPr/>
    </dgm:pt>
    <dgm:pt modelId="{75E19022-1C5E-4896-BA59-24A8C02161B0}" type="pres">
      <dgm:prSet presAssocID="{8CD7B7F5-6C1B-43AB-A5C0-4E7ED5CBE57B}" presName="Name21" presStyleCnt="0"/>
      <dgm:spPr/>
    </dgm:pt>
    <dgm:pt modelId="{29557645-2F9F-4713-8FC0-F1784A3D9C58}" type="pres">
      <dgm:prSet presAssocID="{8CD7B7F5-6C1B-43AB-A5C0-4E7ED5CBE57B}" presName="level2Shape" presStyleLbl="node3" presStyleIdx="1" presStyleCnt="2"/>
      <dgm:spPr/>
    </dgm:pt>
    <dgm:pt modelId="{63A98E4A-1F25-4DA0-BA62-A857F8060ADF}" type="pres">
      <dgm:prSet presAssocID="{8CD7B7F5-6C1B-43AB-A5C0-4E7ED5CBE57B}" presName="hierChild3" presStyleCnt="0"/>
      <dgm:spPr/>
    </dgm:pt>
    <dgm:pt modelId="{FC80A233-9F99-4C6E-880E-8C9A56047159}" type="pres">
      <dgm:prSet presAssocID="{C342FED5-84D5-4C15-9041-543D5FAEA64E}" presName="bgShapesFlow" presStyleCnt="0"/>
      <dgm:spPr/>
    </dgm:pt>
  </dgm:ptLst>
  <dgm:cxnLst>
    <dgm:cxn modelId="{96C1AF13-CB87-49F6-91F7-E4BC29D26C2E}" type="presOf" srcId="{97ECBC40-2BCA-4995-A99F-9DF0FFFE8DFC}" destId="{420E6DE5-21EC-4229-A9C6-C517341D7C65}" srcOrd="0" destOrd="0" presId="urn:microsoft.com/office/officeart/2005/8/layout/hierarchy6"/>
    <dgm:cxn modelId="{A80E741C-9566-4A2B-8AD1-04C62A14C8E2}" type="presOf" srcId="{C342FED5-84D5-4C15-9041-543D5FAEA64E}" destId="{247F7351-FB6C-4BFE-9008-3EA2CC8F8076}" srcOrd="0" destOrd="0" presId="urn:microsoft.com/office/officeart/2005/8/layout/hierarchy6"/>
    <dgm:cxn modelId="{2B4BE429-6757-4DE4-9337-FB49F67A9CBC}" type="presOf" srcId="{121168E0-BAF6-455D-B6A0-BF5FFB84863E}" destId="{927EF24B-6ED3-4004-98BF-C1E18957EC5A}" srcOrd="0" destOrd="0" presId="urn:microsoft.com/office/officeart/2005/8/layout/hierarchy6"/>
    <dgm:cxn modelId="{3F776A31-B772-4450-8051-7FB75BD0FA64}" type="presOf" srcId="{D32A92B9-472D-4673-B677-D5BD558A6E03}" destId="{86FB861B-2BC9-4051-9B55-434A34EF5177}" srcOrd="0" destOrd="0" presId="urn:microsoft.com/office/officeart/2005/8/layout/hierarchy6"/>
    <dgm:cxn modelId="{48774C37-11A8-4BB6-A9F1-C3924C1E37A0}" srcId="{69543318-4211-4861-B8A9-B1DB03D84083}" destId="{8CD7B7F5-6C1B-43AB-A5C0-4E7ED5CBE57B}" srcOrd="0" destOrd="0" parTransId="{00277884-0AF8-42FD-AAFA-091A5893A0DA}" sibTransId="{BA2AB9E9-3BD0-4821-BD80-31B83AF02923}"/>
    <dgm:cxn modelId="{C8869537-BD16-4C97-8C75-F6B9A16D7442}" type="presOf" srcId="{69543318-4211-4861-B8A9-B1DB03D84083}" destId="{5E7B5C14-C8E1-4287-AA85-F3E0908556BB}" srcOrd="0" destOrd="0" presId="urn:microsoft.com/office/officeart/2005/8/layout/hierarchy6"/>
    <dgm:cxn modelId="{BDEEEF43-E422-4BA8-8FDB-A97198004677}" type="presOf" srcId="{F2F5BDF6-04EB-4979-9831-A5B508CC1D1F}" destId="{EAF57B32-32C5-4F38-B6D3-6BF4D15D0F08}" srcOrd="0" destOrd="0" presId="urn:microsoft.com/office/officeart/2005/8/layout/hierarchy6"/>
    <dgm:cxn modelId="{959B006C-2525-4E66-A9F6-2E3720F08CC1}" type="presOf" srcId="{03241976-3262-4F12-9022-63E8368E8C87}" destId="{63B249C7-45DF-4779-B1AC-798CE1789762}" srcOrd="0" destOrd="0" presId="urn:microsoft.com/office/officeart/2005/8/layout/hierarchy6"/>
    <dgm:cxn modelId="{3B4E3A6C-453E-4493-802C-8EAC0DE059CB}" type="presOf" srcId="{607B829D-79FC-4659-89F7-E161D1D8D2E7}" destId="{EE4A5B3C-A84C-4948-B0A2-B791C3745A1A}" srcOrd="0" destOrd="0" presId="urn:microsoft.com/office/officeart/2005/8/layout/hierarchy6"/>
    <dgm:cxn modelId="{32575853-6BA3-4CD1-A4FE-C01A3FC2FC2B}" srcId="{D32A92B9-472D-4673-B677-D5BD558A6E03}" destId="{607B829D-79FC-4659-89F7-E161D1D8D2E7}" srcOrd="1" destOrd="0" parTransId="{03241976-3262-4F12-9022-63E8368E8C87}" sibTransId="{F4A34AAC-9E3D-4764-8E7D-A70EE8107DA1}"/>
    <dgm:cxn modelId="{9384EA79-9F41-4D06-ADBC-1842FEADBE57}" type="presOf" srcId="{8CD7B7F5-6C1B-43AB-A5C0-4E7ED5CBE57B}" destId="{29557645-2F9F-4713-8FC0-F1784A3D9C58}" srcOrd="0" destOrd="0" presId="urn:microsoft.com/office/officeart/2005/8/layout/hierarchy6"/>
    <dgm:cxn modelId="{B0D2778E-5620-493C-ADFE-EE9731339676}" srcId="{C342FED5-84D5-4C15-9041-543D5FAEA64E}" destId="{D32A92B9-472D-4673-B677-D5BD558A6E03}" srcOrd="0" destOrd="0" parTransId="{C84FFEA7-5C9E-4301-9C39-517C83725281}" sibTransId="{6DFF0EA0-B384-4A7F-BF29-3AEEAAB81914}"/>
    <dgm:cxn modelId="{4CD423A5-703E-4136-BA4F-1C0388429881}" srcId="{D32A92B9-472D-4673-B677-D5BD558A6E03}" destId="{F2F5BDF6-04EB-4979-9831-A5B508CC1D1F}" srcOrd="0" destOrd="0" parTransId="{0C8B9000-24F5-44D0-8BF0-8ED555EC11AC}" sibTransId="{C653C011-EED1-4A69-8D81-BADA9B8C4275}"/>
    <dgm:cxn modelId="{CB1DA2B2-8C41-4E28-9624-56CDD105A99F}" srcId="{F2F5BDF6-04EB-4979-9831-A5B508CC1D1F}" destId="{121168E0-BAF6-455D-B6A0-BF5FFB84863E}" srcOrd="0" destOrd="0" parTransId="{97ECBC40-2BCA-4995-A99F-9DF0FFFE8DFC}" sibTransId="{7E51B12E-7243-49F4-88B8-5C8D89D8E112}"/>
    <dgm:cxn modelId="{D67E32CB-F8DA-4FC4-959C-D12EFBC8DC44}" type="presOf" srcId="{DE3F5549-D628-40E7-B0C1-751C208EF1B4}" destId="{EE49BBFD-94F3-448C-83BE-04869486E102}" srcOrd="0" destOrd="0" presId="urn:microsoft.com/office/officeart/2005/8/layout/hierarchy6"/>
    <dgm:cxn modelId="{96F08ED4-B609-47FE-B7F8-DF48857E1EF4}" type="presOf" srcId="{0C8B9000-24F5-44D0-8BF0-8ED555EC11AC}" destId="{9695996E-CB71-484C-9FA9-E4574A96B1F0}" srcOrd="0" destOrd="0" presId="urn:microsoft.com/office/officeart/2005/8/layout/hierarchy6"/>
    <dgm:cxn modelId="{40472EDF-30CA-4C1C-B57B-A8E90CF2B528}" srcId="{D32A92B9-472D-4673-B677-D5BD558A6E03}" destId="{69543318-4211-4861-B8A9-B1DB03D84083}" srcOrd="2" destOrd="0" parTransId="{DE3F5549-D628-40E7-B0C1-751C208EF1B4}" sibTransId="{71FEA243-F21F-4038-8BC9-67431B16D2CB}"/>
    <dgm:cxn modelId="{09FFB3F7-5C20-4DBD-B2BA-8D95177E9420}" type="presOf" srcId="{00277884-0AF8-42FD-AAFA-091A5893A0DA}" destId="{B82FB7C1-67D1-476F-B80B-6FA7B67E10D5}" srcOrd="0" destOrd="0" presId="urn:microsoft.com/office/officeart/2005/8/layout/hierarchy6"/>
    <dgm:cxn modelId="{FAA85350-A079-4D88-9EBC-B2D08FD52455}" type="presParOf" srcId="{247F7351-FB6C-4BFE-9008-3EA2CC8F8076}" destId="{CA6D5DC8-E834-4C13-B306-B363E20CF215}" srcOrd="0" destOrd="0" presId="urn:microsoft.com/office/officeart/2005/8/layout/hierarchy6"/>
    <dgm:cxn modelId="{C5E6E864-0F78-4292-B0BE-0686CAA5409F}" type="presParOf" srcId="{CA6D5DC8-E834-4C13-B306-B363E20CF215}" destId="{92F2B8FF-7D6D-4C2C-8485-61D55BB12775}" srcOrd="0" destOrd="0" presId="urn:microsoft.com/office/officeart/2005/8/layout/hierarchy6"/>
    <dgm:cxn modelId="{C803F508-24AB-4F8D-BEA3-1E712CA447B1}" type="presParOf" srcId="{92F2B8FF-7D6D-4C2C-8485-61D55BB12775}" destId="{6A8D0753-79AD-44A4-A654-18842077B5EE}" srcOrd="0" destOrd="0" presId="urn:microsoft.com/office/officeart/2005/8/layout/hierarchy6"/>
    <dgm:cxn modelId="{AB8DAB31-12BA-4687-AE08-C072834905A9}" type="presParOf" srcId="{6A8D0753-79AD-44A4-A654-18842077B5EE}" destId="{86FB861B-2BC9-4051-9B55-434A34EF5177}" srcOrd="0" destOrd="0" presId="urn:microsoft.com/office/officeart/2005/8/layout/hierarchy6"/>
    <dgm:cxn modelId="{7A891DA8-9223-409D-B860-D657CDEE6E2C}" type="presParOf" srcId="{6A8D0753-79AD-44A4-A654-18842077B5EE}" destId="{D48B60F7-A947-4CC7-8141-35A5F3D21D60}" srcOrd="1" destOrd="0" presId="urn:microsoft.com/office/officeart/2005/8/layout/hierarchy6"/>
    <dgm:cxn modelId="{AA5AFEED-8248-4DAF-B573-C78E382D7164}" type="presParOf" srcId="{D48B60F7-A947-4CC7-8141-35A5F3D21D60}" destId="{9695996E-CB71-484C-9FA9-E4574A96B1F0}" srcOrd="0" destOrd="0" presId="urn:microsoft.com/office/officeart/2005/8/layout/hierarchy6"/>
    <dgm:cxn modelId="{1F2CC023-D6A3-4BF8-9D36-154A3D92E382}" type="presParOf" srcId="{D48B60F7-A947-4CC7-8141-35A5F3D21D60}" destId="{AAE81AED-7309-4D40-899B-761737A47760}" srcOrd="1" destOrd="0" presId="urn:microsoft.com/office/officeart/2005/8/layout/hierarchy6"/>
    <dgm:cxn modelId="{747E3C97-808C-4E70-90C0-426BDCA0694B}" type="presParOf" srcId="{AAE81AED-7309-4D40-899B-761737A47760}" destId="{EAF57B32-32C5-4F38-B6D3-6BF4D15D0F08}" srcOrd="0" destOrd="0" presId="urn:microsoft.com/office/officeart/2005/8/layout/hierarchy6"/>
    <dgm:cxn modelId="{C8ECFC72-9A96-4D3B-9612-36D06AEE6A82}" type="presParOf" srcId="{AAE81AED-7309-4D40-899B-761737A47760}" destId="{2D529A59-A7D8-42FE-AF63-7CBBB7FDF9F4}" srcOrd="1" destOrd="0" presId="urn:microsoft.com/office/officeart/2005/8/layout/hierarchy6"/>
    <dgm:cxn modelId="{7BB0895F-EA5A-4B36-9B56-24FB38AC6D39}" type="presParOf" srcId="{2D529A59-A7D8-42FE-AF63-7CBBB7FDF9F4}" destId="{420E6DE5-21EC-4229-A9C6-C517341D7C65}" srcOrd="0" destOrd="0" presId="urn:microsoft.com/office/officeart/2005/8/layout/hierarchy6"/>
    <dgm:cxn modelId="{50160B8D-5A5D-4CEF-B2CF-8C5A3C25F2B4}" type="presParOf" srcId="{2D529A59-A7D8-42FE-AF63-7CBBB7FDF9F4}" destId="{0C6A9DD2-E89D-44C4-8323-C9063BB691E7}" srcOrd="1" destOrd="0" presId="urn:microsoft.com/office/officeart/2005/8/layout/hierarchy6"/>
    <dgm:cxn modelId="{ACBCAEDA-ED32-44A5-B639-872FD9494281}" type="presParOf" srcId="{0C6A9DD2-E89D-44C4-8323-C9063BB691E7}" destId="{927EF24B-6ED3-4004-98BF-C1E18957EC5A}" srcOrd="0" destOrd="0" presId="urn:microsoft.com/office/officeart/2005/8/layout/hierarchy6"/>
    <dgm:cxn modelId="{A12792AB-692C-44F4-9F6B-5B188E249B4E}" type="presParOf" srcId="{0C6A9DD2-E89D-44C4-8323-C9063BB691E7}" destId="{5A9A3BF0-7E4A-4B4B-9432-A11C745FEA96}" srcOrd="1" destOrd="0" presId="urn:microsoft.com/office/officeart/2005/8/layout/hierarchy6"/>
    <dgm:cxn modelId="{5F885F00-3C12-4950-A4EC-3B528BE2DBD4}" type="presParOf" srcId="{D48B60F7-A947-4CC7-8141-35A5F3D21D60}" destId="{63B249C7-45DF-4779-B1AC-798CE1789762}" srcOrd="2" destOrd="0" presId="urn:microsoft.com/office/officeart/2005/8/layout/hierarchy6"/>
    <dgm:cxn modelId="{066B2622-FA07-43FE-9C1C-E22DE431F357}" type="presParOf" srcId="{D48B60F7-A947-4CC7-8141-35A5F3D21D60}" destId="{3EEFDB27-D615-4663-B827-6CC39AA54EAB}" srcOrd="3" destOrd="0" presId="urn:microsoft.com/office/officeart/2005/8/layout/hierarchy6"/>
    <dgm:cxn modelId="{7296E251-070D-4A20-9825-4534ED1B7752}" type="presParOf" srcId="{3EEFDB27-D615-4663-B827-6CC39AA54EAB}" destId="{EE4A5B3C-A84C-4948-B0A2-B791C3745A1A}" srcOrd="0" destOrd="0" presId="urn:microsoft.com/office/officeart/2005/8/layout/hierarchy6"/>
    <dgm:cxn modelId="{9E91E18E-458F-4FCA-9537-552DEF1FB674}" type="presParOf" srcId="{3EEFDB27-D615-4663-B827-6CC39AA54EAB}" destId="{AA8D3062-1FA7-4ECB-B519-384BA47A3F19}" srcOrd="1" destOrd="0" presId="urn:microsoft.com/office/officeart/2005/8/layout/hierarchy6"/>
    <dgm:cxn modelId="{FB19A50C-7A1D-454C-AAE4-230A82C7F6B3}" type="presParOf" srcId="{D48B60F7-A947-4CC7-8141-35A5F3D21D60}" destId="{EE49BBFD-94F3-448C-83BE-04869486E102}" srcOrd="4" destOrd="0" presId="urn:microsoft.com/office/officeart/2005/8/layout/hierarchy6"/>
    <dgm:cxn modelId="{E58998CB-FB6C-4C6A-BF01-15F13AB33802}" type="presParOf" srcId="{D48B60F7-A947-4CC7-8141-35A5F3D21D60}" destId="{0DF23DE7-137A-4687-B5AB-8440DA7E356F}" srcOrd="5" destOrd="0" presId="urn:microsoft.com/office/officeart/2005/8/layout/hierarchy6"/>
    <dgm:cxn modelId="{631A4927-D1DE-49B8-898D-12E880FF9A4C}" type="presParOf" srcId="{0DF23DE7-137A-4687-B5AB-8440DA7E356F}" destId="{5E7B5C14-C8E1-4287-AA85-F3E0908556BB}" srcOrd="0" destOrd="0" presId="urn:microsoft.com/office/officeart/2005/8/layout/hierarchy6"/>
    <dgm:cxn modelId="{890857DE-4526-47EC-B9BC-CEA6D8A52BD0}" type="presParOf" srcId="{0DF23DE7-137A-4687-B5AB-8440DA7E356F}" destId="{102898D4-3F48-45A3-8884-89D4883345DE}" srcOrd="1" destOrd="0" presId="urn:microsoft.com/office/officeart/2005/8/layout/hierarchy6"/>
    <dgm:cxn modelId="{3764CEBD-2C87-4032-9E5E-1BA5BA347A96}" type="presParOf" srcId="{102898D4-3F48-45A3-8884-89D4883345DE}" destId="{B82FB7C1-67D1-476F-B80B-6FA7B67E10D5}" srcOrd="0" destOrd="0" presId="urn:microsoft.com/office/officeart/2005/8/layout/hierarchy6"/>
    <dgm:cxn modelId="{C1A9091E-219C-417F-89F3-60D29A227273}" type="presParOf" srcId="{102898D4-3F48-45A3-8884-89D4883345DE}" destId="{75E19022-1C5E-4896-BA59-24A8C02161B0}" srcOrd="1" destOrd="0" presId="urn:microsoft.com/office/officeart/2005/8/layout/hierarchy6"/>
    <dgm:cxn modelId="{1212CD98-BBDD-417E-B61E-D0AE22E7C01D}" type="presParOf" srcId="{75E19022-1C5E-4896-BA59-24A8C02161B0}" destId="{29557645-2F9F-4713-8FC0-F1784A3D9C58}" srcOrd="0" destOrd="0" presId="urn:microsoft.com/office/officeart/2005/8/layout/hierarchy6"/>
    <dgm:cxn modelId="{39829837-9E2C-4BA6-B10B-BA490C2A714D}" type="presParOf" srcId="{75E19022-1C5E-4896-BA59-24A8C02161B0}" destId="{63A98E4A-1F25-4DA0-BA62-A857F8060ADF}" srcOrd="1" destOrd="0" presId="urn:microsoft.com/office/officeart/2005/8/layout/hierarchy6"/>
    <dgm:cxn modelId="{BA653E77-CBDA-4039-85F5-5DCDFCE25959}" type="presParOf" srcId="{247F7351-FB6C-4BFE-9008-3EA2CC8F8076}" destId="{FC80A233-9F99-4C6E-880E-8C9A5604715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A46AAC-59D3-4096-BAE1-F14D0E5EDDB4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BC26D1-B43A-461E-B3F2-217054E09B64}">
      <dgm:prSet custT="1"/>
      <dgm:spPr/>
      <dgm:t>
        <a:bodyPr/>
        <a:lstStyle/>
        <a:p>
          <a:pPr algn="ctr"/>
          <a:r>
            <a:rPr lang="en-GB" sz="1600" b="1" u="sng" dirty="0"/>
            <a:t>VAT EXEMPTIONS</a:t>
          </a:r>
          <a:endParaRPr lang="en-GB" sz="1600" dirty="0"/>
        </a:p>
      </dgm:t>
    </dgm:pt>
    <dgm:pt modelId="{B8A5A163-3727-4AAF-A056-6010C88511C2}" type="parTrans" cxnId="{95B52A96-84BD-4FA2-8B53-249564E64587}">
      <dgm:prSet/>
      <dgm:spPr/>
      <dgm:t>
        <a:bodyPr/>
        <a:lstStyle/>
        <a:p>
          <a:endParaRPr lang="en-GB"/>
        </a:p>
      </dgm:t>
    </dgm:pt>
    <dgm:pt modelId="{FAAA06AF-02A4-4A0E-81E0-2AC0940FB842}" type="sibTrans" cxnId="{95B52A96-84BD-4FA2-8B53-249564E64587}">
      <dgm:prSet/>
      <dgm:spPr/>
      <dgm:t>
        <a:bodyPr/>
        <a:lstStyle/>
        <a:p>
          <a:endParaRPr lang="en-GB"/>
        </a:p>
      </dgm:t>
    </dgm:pt>
    <dgm:pt modelId="{D0858209-7DBB-49C2-955D-F8282F17E591}">
      <dgm:prSet custT="1"/>
      <dgm:spPr/>
      <dgm:t>
        <a:bodyPr/>
        <a:lstStyle/>
        <a:p>
          <a:pPr algn="l"/>
          <a:r>
            <a:rPr lang="en-GB" sz="1200" b="1" dirty="0"/>
            <a:t>TGP</a:t>
          </a:r>
          <a:r>
            <a:rPr lang="en-GB" sz="1200" dirty="0"/>
            <a:t> VAT Exemptions in place as before</a:t>
          </a:r>
        </a:p>
      </dgm:t>
    </dgm:pt>
    <dgm:pt modelId="{E38C1C4E-F254-44E1-BE88-ECD3BCDB546F}" type="parTrans" cxnId="{1ED087E1-945E-461C-91B8-5489E766CFD3}">
      <dgm:prSet/>
      <dgm:spPr/>
      <dgm:t>
        <a:bodyPr/>
        <a:lstStyle/>
        <a:p>
          <a:endParaRPr lang="en-GB"/>
        </a:p>
      </dgm:t>
    </dgm:pt>
    <dgm:pt modelId="{49BF8ACA-F40D-42DB-B269-ADD64101E6B3}" type="sibTrans" cxnId="{1ED087E1-945E-461C-91B8-5489E766CFD3}">
      <dgm:prSet/>
      <dgm:spPr/>
      <dgm:t>
        <a:bodyPr/>
        <a:lstStyle/>
        <a:p>
          <a:endParaRPr lang="en-GB"/>
        </a:p>
      </dgm:t>
    </dgm:pt>
    <dgm:pt modelId="{0BA39579-085F-40A0-AB09-7667FE4B5171}">
      <dgm:prSet custT="1"/>
      <dgm:spPr/>
      <dgm:t>
        <a:bodyPr/>
        <a:lstStyle/>
        <a:p>
          <a:pPr algn="l"/>
          <a:r>
            <a:rPr lang="en-GB" sz="1200" b="1" dirty="0"/>
            <a:t>NPO</a:t>
          </a:r>
          <a:r>
            <a:rPr lang="en-GB" sz="1200" dirty="0"/>
            <a:t> did not take VAT Exemptions from </a:t>
          </a:r>
          <a:r>
            <a:rPr lang="en-GB" sz="1200" b="1" dirty="0"/>
            <a:t>EDF</a:t>
          </a:r>
        </a:p>
      </dgm:t>
    </dgm:pt>
    <dgm:pt modelId="{DA5A299E-3AF6-4EF7-B937-53B2E6BC4C2B}" type="parTrans" cxnId="{05E67106-F726-4F44-9B7C-1472E1724E25}">
      <dgm:prSet/>
      <dgm:spPr/>
      <dgm:t>
        <a:bodyPr/>
        <a:lstStyle/>
        <a:p>
          <a:endParaRPr lang="en-GB"/>
        </a:p>
      </dgm:t>
    </dgm:pt>
    <dgm:pt modelId="{ED335F12-A642-4CFE-8083-61A455D7E53E}" type="sibTrans" cxnId="{05E67106-F726-4F44-9B7C-1472E1724E25}">
      <dgm:prSet/>
      <dgm:spPr/>
      <dgm:t>
        <a:bodyPr/>
        <a:lstStyle/>
        <a:p>
          <a:endParaRPr lang="en-GB"/>
        </a:p>
      </dgm:t>
    </dgm:pt>
    <dgm:pt modelId="{61A6713B-9800-430B-81D1-435A0F5D35E2}">
      <dgm:prSet custT="1"/>
      <dgm:spPr/>
      <dgm:t>
        <a:bodyPr/>
        <a:lstStyle/>
        <a:p>
          <a:pPr algn="l"/>
          <a:r>
            <a:rPr lang="en-GB" sz="1200" dirty="0"/>
            <a:t>If you believe you are a 5% site, we can provide a form</a:t>
          </a:r>
        </a:p>
      </dgm:t>
    </dgm:pt>
    <dgm:pt modelId="{5BBC855E-94CA-4F4C-A63A-44F7AB775EA2}" type="parTrans" cxnId="{607DF148-093B-4AB0-B096-F6F63B8C212C}">
      <dgm:prSet/>
      <dgm:spPr/>
      <dgm:t>
        <a:bodyPr/>
        <a:lstStyle/>
        <a:p>
          <a:endParaRPr lang="en-GB"/>
        </a:p>
      </dgm:t>
    </dgm:pt>
    <dgm:pt modelId="{B63FCBF5-95FE-4D7A-9020-36F1EB85F7A9}" type="sibTrans" cxnId="{607DF148-093B-4AB0-B096-F6F63B8C212C}">
      <dgm:prSet/>
      <dgm:spPr/>
      <dgm:t>
        <a:bodyPr/>
        <a:lstStyle/>
        <a:p>
          <a:endParaRPr lang="en-GB"/>
        </a:p>
      </dgm:t>
    </dgm:pt>
    <dgm:pt modelId="{B5D24734-789A-4BE0-8517-1A2FEEB15065}">
      <dgm:prSet custT="1"/>
      <dgm:spPr/>
      <dgm:t>
        <a:bodyPr/>
        <a:lstStyle/>
        <a:p>
          <a:pPr algn="l"/>
          <a:r>
            <a:rPr lang="en-GB" sz="1200" b="1" dirty="0"/>
            <a:t>Please review your current exemption status as you may be entitled to a lower VAT</a:t>
          </a:r>
        </a:p>
      </dgm:t>
    </dgm:pt>
    <dgm:pt modelId="{5277874F-E69A-4AFC-ABD5-56DA6EC5485D}" type="parTrans" cxnId="{229335D8-3829-4CD9-8A86-E22DD4852696}">
      <dgm:prSet/>
      <dgm:spPr/>
      <dgm:t>
        <a:bodyPr/>
        <a:lstStyle/>
        <a:p>
          <a:endParaRPr lang="en-GB"/>
        </a:p>
      </dgm:t>
    </dgm:pt>
    <dgm:pt modelId="{73B31894-2B84-4D0D-99A3-4859417571C1}" type="sibTrans" cxnId="{229335D8-3829-4CD9-8A86-E22DD4852696}">
      <dgm:prSet/>
      <dgm:spPr/>
      <dgm:t>
        <a:bodyPr/>
        <a:lstStyle/>
        <a:p>
          <a:endParaRPr lang="en-GB"/>
        </a:p>
      </dgm:t>
    </dgm:pt>
    <dgm:pt modelId="{6FD1ED37-10EE-4669-9572-FED2BBE20300}" type="pres">
      <dgm:prSet presAssocID="{3AA46AAC-59D3-4096-BAE1-F14D0E5EDDB4}" presName="compositeShape" presStyleCnt="0">
        <dgm:presLayoutVars>
          <dgm:chMax val="7"/>
          <dgm:dir/>
          <dgm:resizeHandles val="exact"/>
        </dgm:presLayoutVars>
      </dgm:prSet>
      <dgm:spPr/>
    </dgm:pt>
    <dgm:pt modelId="{82BF060D-E224-4F8C-A665-E8625BCE068E}" type="pres">
      <dgm:prSet presAssocID="{D1BC26D1-B43A-461E-B3F2-217054E09B64}" presName="circ1TxSh" presStyleLbl="vennNode1" presStyleIdx="0" presStyleCnt="1" custScaleX="108902" custLinFactX="-12908" custLinFactNeighborX="-100000" custLinFactNeighborY="-3561"/>
      <dgm:spPr/>
    </dgm:pt>
  </dgm:ptLst>
  <dgm:cxnLst>
    <dgm:cxn modelId="{05E67106-F726-4F44-9B7C-1472E1724E25}" srcId="{D1BC26D1-B43A-461E-B3F2-217054E09B64}" destId="{0BA39579-085F-40A0-AB09-7667FE4B5171}" srcOrd="2" destOrd="0" parTransId="{DA5A299E-3AF6-4EF7-B937-53B2E6BC4C2B}" sibTransId="{ED335F12-A642-4CFE-8083-61A455D7E53E}"/>
    <dgm:cxn modelId="{354E5307-4C13-4992-AA16-47C34C61FCA8}" type="presOf" srcId="{B5D24734-789A-4BE0-8517-1A2FEEB15065}" destId="{82BF060D-E224-4F8C-A665-E8625BCE068E}" srcOrd="0" destOrd="1" presId="urn:microsoft.com/office/officeart/2005/8/layout/venn1"/>
    <dgm:cxn modelId="{E93D9416-6C92-4CB5-A98C-C93A82999AA2}" type="presOf" srcId="{D1BC26D1-B43A-461E-B3F2-217054E09B64}" destId="{82BF060D-E224-4F8C-A665-E8625BCE068E}" srcOrd="0" destOrd="0" presId="urn:microsoft.com/office/officeart/2005/8/layout/venn1"/>
    <dgm:cxn modelId="{E316365C-2F4C-42C2-852A-6719C04A538A}" type="presOf" srcId="{61A6713B-9800-430B-81D1-435A0F5D35E2}" destId="{82BF060D-E224-4F8C-A665-E8625BCE068E}" srcOrd="0" destOrd="4" presId="urn:microsoft.com/office/officeart/2005/8/layout/venn1"/>
    <dgm:cxn modelId="{26292A44-108E-4FB7-8DFF-63E04B60B43F}" type="presOf" srcId="{3AA46AAC-59D3-4096-BAE1-F14D0E5EDDB4}" destId="{6FD1ED37-10EE-4669-9572-FED2BBE20300}" srcOrd="0" destOrd="0" presId="urn:microsoft.com/office/officeart/2005/8/layout/venn1"/>
    <dgm:cxn modelId="{607DF148-093B-4AB0-B096-F6F63B8C212C}" srcId="{0BA39579-085F-40A0-AB09-7667FE4B5171}" destId="{61A6713B-9800-430B-81D1-435A0F5D35E2}" srcOrd="0" destOrd="0" parTransId="{5BBC855E-94CA-4F4C-A63A-44F7AB775EA2}" sibTransId="{B63FCBF5-95FE-4D7A-9020-36F1EB85F7A9}"/>
    <dgm:cxn modelId="{CBA94789-DF49-4138-9A55-8B29304948A2}" type="presOf" srcId="{D0858209-7DBB-49C2-955D-F8282F17E591}" destId="{82BF060D-E224-4F8C-A665-E8625BCE068E}" srcOrd="0" destOrd="2" presId="urn:microsoft.com/office/officeart/2005/8/layout/venn1"/>
    <dgm:cxn modelId="{95B52A96-84BD-4FA2-8B53-249564E64587}" srcId="{3AA46AAC-59D3-4096-BAE1-F14D0E5EDDB4}" destId="{D1BC26D1-B43A-461E-B3F2-217054E09B64}" srcOrd="0" destOrd="0" parTransId="{B8A5A163-3727-4AAF-A056-6010C88511C2}" sibTransId="{FAAA06AF-02A4-4A0E-81E0-2AC0940FB842}"/>
    <dgm:cxn modelId="{229335D8-3829-4CD9-8A86-E22DD4852696}" srcId="{D1BC26D1-B43A-461E-B3F2-217054E09B64}" destId="{B5D24734-789A-4BE0-8517-1A2FEEB15065}" srcOrd="0" destOrd="0" parTransId="{5277874F-E69A-4AFC-ABD5-56DA6EC5485D}" sibTransId="{73B31894-2B84-4D0D-99A3-4859417571C1}"/>
    <dgm:cxn modelId="{1ED087E1-945E-461C-91B8-5489E766CFD3}" srcId="{D1BC26D1-B43A-461E-B3F2-217054E09B64}" destId="{D0858209-7DBB-49C2-955D-F8282F17E591}" srcOrd="1" destOrd="0" parTransId="{E38C1C4E-F254-44E1-BE88-ECD3BCDB546F}" sibTransId="{49BF8ACA-F40D-42DB-B269-ADD64101E6B3}"/>
    <dgm:cxn modelId="{B27F54F4-CA84-44E4-AE56-B56E6A875FA6}" type="presOf" srcId="{0BA39579-085F-40A0-AB09-7667FE4B5171}" destId="{82BF060D-E224-4F8C-A665-E8625BCE068E}" srcOrd="0" destOrd="3" presId="urn:microsoft.com/office/officeart/2005/8/layout/venn1"/>
    <dgm:cxn modelId="{51FD0CEE-72BE-4E1E-8C2D-29AC5AC99C43}" type="presParOf" srcId="{6FD1ED37-10EE-4669-9572-FED2BBE20300}" destId="{82BF060D-E224-4F8C-A665-E8625BCE068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4B8116-F764-48D4-A3A8-19ECC2F0F701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17894F2-EF43-4767-A594-4340C948D203}">
      <dgm:prSet/>
      <dgm:spPr/>
      <dgm:t>
        <a:bodyPr/>
        <a:lstStyle/>
        <a:p>
          <a:r>
            <a:rPr lang="en-GB" dirty="0"/>
            <a:t>Price Forecast January 2025</a:t>
          </a:r>
        </a:p>
      </dgm:t>
    </dgm:pt>
    <dgm:pt modelId="{BCC4A2BB-074D-40D7-9787-8792B859320B}" type="parTrans" cxnId="{547057FC-AE7F-4327-820E-A137CF975AF4}">
      <dgm:prSet/>
      <dgm:spPr/>
      <dgm:t>
        <a:bodyPr/>
        <a:lstStyle/>
        <a:p>
          <a:endParaRPr lang="en-GB"/>
        </a:p>
      </dgm:t>
    </dgm:pt>
    <dgm:pt modelId="{D2F012ED-DA00-4CDC-AC23-4EC60549DF00}" type="sibTrans" cxnId="{547057FC-AE7F-4327-820E-A137CF975AF4}">
      <dgm:prSet/>
      <dgm:spPr/>
      <dgm:t>
        <a:bodyPr/>
        <a:lstStyle/>
        <a:p>
          <a:endParaRPr lang="en-GB"/>
        </a:p>
      </dgm:t>
    </dgm:pt>
    <dgm:pt modelId="{86463E17-4D3B-4848-9F11-36C8BAAEA199}">
      <dgm:prSet/>
      <dgm:spPr/>
      <dgm:t>
        <a:bodyPr/>
        <a:lstStyle/>
        <a:p>
          <a:r>
            <a:rPr lang="en-GB"/>
            <a:t>Electricity</a:t>
          </a:r>
        </a:p>
      </dgm:t>
    </dgm:pt>
    <dgm:pt modelId="{DB7B6E54-18F1-4F92-A8B0-3E0D46C82714}" type="parTrans" cxnId="{C54369DA-2A9F-4A4E-AAC2-1659F566DFE7}">
      <dgm:prSet/>
      <dgm:spPr/>
      <dgm:t>
        <a:bodyPr/>
        <a:lstStyle/>
        <a:p>
          <a:endParaRPr lang="en-GB"/>
        </a:p>
      </dgm:t>
    </dgm:pt>
    <dgm:pt modelId="{5C7A2120-C366-4146-9CD9-642746033F75}" type="sibTrans" cxnId="{C54369DA-2A9F-4A4E-AAC2-1659F566DFE7}">
      <dgm:prSet/>
      <dgm:spPr/>
      <dgm:t>
        <a:bodyPr/>
        <a:lstStyle/>
        <a:p>
          <a:endParaRPr lang="en-GB"/>
        </a:p>
      </dgm:t>
    </dgm:pt>
    <dgm:pt modelId="{596AB8BC-B242-4A08-AB0F-F0A5FC508DCD}">
      <dgm:prSet/>
      <dgm:spPr/>
      <dgm:t>
        <a:bodyPr/>
        <a:lstStyle/>
        <a:p>
          <a:r>
            <a:rPr lang="en-GB" dirty="0"/>
            <a:t>Forecast to reduce by 10%</a:t>
          </a:r>
        </a:p>
      </dgm:t>
    </dgm:pt>
    <dgm:pt modelId="{F893F4F3-0310-45CD-B674-E7448419ED22}" type="parTrans" cxnId="{160FD9E5-CF8B-47E8-B3F0-BF04604AED3B}">
      <dgm:prSet/>
      <dgm:spPr/>
      <dgm:t>
        <a:bodyPr/>
        <a:lstStyle/>
        <a:p>
          <a:endParaRPr lang="en-GB"/>
        </a:p>
      </dgm:t>
    </dgm:pt>
    <dgm:pt modelId="{7FE7CB69-FA99-422D-B82C-470E20B6D81D}" type="sibTrans" cxnId="{160FD9E5-CF8B-47E8-B3F0-BF04604AED3B}">
      <dgm:prSet/>
      <dgm:spPr/>
      <dgm:t>
        <a:bodyPr/>
        <a:lstStyle/>
        <a:p>
          <a:endParaRPr lang="en-GB"/>
        </a:p>
      </dgm:t>
    </dgm:pt>
    <dgm:pt modelId="{86B4426D-E7FE-48AB-8A2D-06DE0964B474}">
      <dgm:prSet/>
      <dgm:spPr/>
      <dgm:t>
        <a:bodyPr/>
        <a:lstStyle/>
        <a:p>
          <a:r>
            <a:rPr lang="en-GB"/>
            <a:t>Gas </a:t>
          </a:r>
        </a:p>
      </dgm:t>
    </dgm:pt>
    <dgm:pt modelId="{164BC8AA-4D44-412E-B387-F95B0ADA4CCD}" type="parTrans" cxnId="{617F991E-AC31-4303-B66E-272123370808}">
      <dgm:prSet/>
      <dgm:spPr/>
      <dgm:t>
        <a:bodyPr/>
        <a:lstStyle/>
        <a:p>
          <a:endParaRPr lang="en-GB"/>
        </a:p>
      </dgm:t>
    </dgm:pt>
    <dgm:pt modelId="{A8AE749F-D132-4526-93F6-0413345D0A45}" type="sibTrans" cxnId="{617F991E-AC31-4303-B66E-272123370808}">
      <dgm:prSet/>
      <dgm:spPr/>
      <dgm:t>
        <a:bodyPr/>
        <a:lstStyle/>
        <a:p>
          <a:endParaRPr lang="en-GB"/>
        </a:p>
      </dgm:t>
    </dgm:pt>
    <dgm:pt modelId="{B052F9AD-97C4-4A30-A1C5-B201E15ED7EE}">
      <dgm:prSet/>
      <dgm:spPr/>
      <dgm:t>
        <a:bodyPr/>
        <a:lstStyle/>
        <a:p>
          <a:r>
            <a:rPr lang="en-GB" dirty="0"/>
            <a:t>Forecast to reduce by 12%</a:t>
          </a:r>
        </a:p>
      </dgm:t>
    </dgm:pt>
    <dgm:pt modelId="{7765238B-621E-4D0A-B923-38ADD150BF31}" type="parTrans" cxnId="{0F174DE6-B91F-4236-A620-542F575938E4}">
      <dgm:prSet/>
      <dgm:spPr/>
      <dgm:t>
        <a:bodyPr/>
        <a:lstStyle/>
        <a:p>
          <a:endParaRPr lang="en-GB"/>
        </a:p>
      </dgm:t>
    </dgm:pt>
    <dgm:pt modelId="{DCF23F46-8AA9-4861-8E51-16D16D552C66}" type="sibTrans" cxnId="{0F174DE6-B91F-4236-A620-542F575938E4}">
      <dgm:prSet/>
      <dgm:spPr/>
      <dgm:t>
        <a:bodyPr/>
        <a:lstStyle/>
        <a:p>
          <a:endParaRPr lang="en-GB"/>
        </a:p>
      </dgm:t>
    </dgm:pt>
    <dgm:pt modelId="{39EA1FDE-5761-4023-8B5F-7F2FF306C6FF}" type="pres">
      <dgm:prSet presAssocID="{774B8116-F764-48D4-A3A8-19ECC2F0F701}" presName="Name0" presStyleCnt="0">
        <dgm:presLayoutVars>
          <dgm:dir/>
          <dgm:animLvl val="lvl"/>
          <dgm:resizeHandles val="exact"/>
        </dgm:presLayoutVars>
      </dgm:prSet>
      <dgm:spPr/>
    </dgm:pt>
    <dgm:pt modelId="{79E868CB-C84D-4D60-9D79-1D879CF2ED79}" type="pres">
      <dgm:prSet presAssocID="{317894F2-EF43-4767-A594-4340C948D203}" presName="Name8" presStyleCnt="0"/>
      <dgm:spPr/>
    </dgm:pt>
    <dgm:pt modelId="{94C77C02-4DD7-4770-9E58-C2BA4D8AF878}" type="pres">
      <dgm:prSet presAssocID="{317894F2-EF43-4767-A594-4340C948D203}" presName="level" presStyleLbl="node1" presStyleIdx="0" presStyleCnt="3">
        <dgm:presLayoutVars>
          <dgm:chMax val="1"/>
          <dgm:bulletEnabled val="1"/>
        </dgm:presLayoutVars>
      </dgm:prSet>
      <dgm:spPr/>
    </dgm:pt>
    <dgm:pt modelId="{73008F68-B806-497D-8D8B-538FEE7C9A4C}" type="pres">
      <dgm:prSet presAssocID="{317894F2-EF43-4767-A594-4340C948D20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C1CAE50-041A-4A3A-BE45-D2A1B2E83F86}" type="pres">
      <dgm:prSet presAssocID="{86463E17-4D3B-4848-9F11-36C8BAAEA199}" presName="Name8" presStyleCnt="0"/>
      <dgm:spPr/>
    </dgm:pt>
    <dgm:pt modelId="{060D7557-5E5D-4EC6-AA9F-548F2F575665}" type="pres">
      <dgm:prSet presAssocID="{86463E17-4D3B-4848-9F11-36C8BAAEA199}" presName="acctBkgd" presStyleLbl="alignAcc1" presStyleIdx="0" presStyleCnt="2"/>
      <dgm:spPr/>
    </dgm:pt>
    <dgm:pt modelId="{C1400C7D-40BC-41B7-84CC-54495341BA61}" type="pres">
      <dgm:prSet presAssocID="{86463E17-4D3B-4848-9F11-36C8BAAEA199}" presName="acctTx" presStyleLbl="alignAcc1" presStyleIdx="0" presStyleCnt="2">
        <dgm:presLayoutVars>
          <dgm:bulletEnabled val="1"/>
        </dgm:presLayoutVars>
      </dgm:prSet>
      <dgm:spPr/>
    </dgm:pt>
    <dgm:pt modelId="{D11E8B9E-EF10-420F-8148-7828DDF38AC8}" type="pres">
      <dgm:prSet presAssocID="{86463E17-4D3B-4848-9F11-36C8BAAEA199}" presName="level" presStyleLbl="node1" presStyleIdx="1" presStyleCnt="3">
        <dgm:presLayoutVars>
          <dgm:chMax val="1"/>
          <dgm:bulletEnabled val="1"/>
        </dgm:presLayoutVars>
      </dgm:prSet>
      <dgm:spPr/>
    </dgm:pt>
    <dgm:pt modelId="{2EFF76BC-5F5E-4250-AC89-FA25AA0A67C7}" type="pres">
      <dgm:prSet presAssocID="{86463E17-4D3B-4848-9F11-36C8BAAEA19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35B807D-6FE7-4C87-BE31-94BD86493126}" type="pres">
      <dgm:prSet presAssocID="{86B4426D-E7FE-48AB-8A2D-06DE0964B474}" presName="Name8" presStyleCnt="0"/>
      <dgm:spPr/>
    </dgm:pt>
    <dgm:pt modelId="{7A68CB21-7D65-49FE-8BB0-37174C7B2935}" type="pres">
      <dgm:prSet presAssocID="{86B4426D-E7FE-48AB-8A2D-06DE0964B474}" presName="acctBkgd" presStyleLbl="alignAcc1" presStyleIdx="1" presStyleCnt="2"/>
      <dgm:spPr/>
    </dgm:pt>
    <dgm:pt modelId="{67464F75-FBFD-41DC-8E05-E74DD53C9A09}" type="pres">
      <dgm:prSet presAssocID="{86B4426D-E7FE-48AB-8A2D-06DE0964B474}" presName="acctTx" presStyleLbl="alignAcc1" presStyleIdx="1" presStyleCnt="2">
        <dgm:presLayoutVars>
          <dgm:bulletEnabled val="1"/>
        </dgm:presLayoutVars>
      </dgm:prSet>
      <dgm:spPr/>
    </dgm:pt>
    <dgm:pt modelId="{3B67A8FD-40F8-4C42-9426-A7A736CC72EB}" type="pres">
      <dgm:prSet presAssocID="{86B4426D-E7FE-48AB-8A2D-06DE0964B474}" presName="level" presStyleLbl="node1" presStyleIdx="2" presStyleCnt="3">
        <dgm:presLayoutVars>
          <dgm:chMax val="1"/>
          <dgm:bulletEnabled val="1"/>
        </dgm:presLayoutVars>
      </dgm:prSet>
      <dgm:spPr/>
    </dgm:pt>
    <dgm:pt modelId="{A0D5CE96-4CF7-433C-AF0F-7EC982BB64FF}" type="pres">
      <dgm:prSet presAssocID="{86B4426D-E7FE-48AB-8A2D-06DE0964B47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17F991E-AC31-4303-B66E-272123370808}" srcId="{774B8116-F764-48D4-A3A8-19ECC2F0F701}" destId="{86B4426D-E7FE-48AB-8A2D-06DE0964B474}" srcOrd="2" destOrd="0" parTransId="{164BC8AA-4D44-412E-B387-F95B0ADA4CCD}" sibTransId="{A8AE749F-D132-4526-93F6-0413345D0A45}"/>
    <dgm:cxn modelId="{FE15D334-0325-4A18-B9CC-7212998A38CE}" type="presOf" srcId="{86463E17-4D3B-4848-9F11-36C8BAAEA199}" destId="{2EFF76BC-5F5E-4250-AC89-FA25AA0A67C7}" srcOrd="1" destOrd="0" presId="urn:microsoft.com/office/officeart/2005/8/layout/pyramid3"/>
    <dgm:cxn modelId="{01244579-FCBE-468C-A9FA-5E84AB635E38}" type="presOf" srcId="{774B8116-F764-48D4-A3A8-19ECC2F0F701}" destId="{39EA1FDE-5761-4023-8B5F-7F2FF306C6FF}" srcOrd="0" destOrd="0" presId="urn:microsoft.com/office/officeart/2005/8/layout/pyramid3"/>
    <dgm:cxn modelId="{93098C8E-086A-4A4B-8DD2-07B957E0FDEE}" type="presOf" srcId="{596AB8BC-B242-4A08-AB0F-F0A5FC508DCD}" destId="{060D7557-5E5D-4EC6-AA9F-548F2F575665}" srcOrd="0" destOrd="0" presId="urn:microsoft.com/office/officeart/2005/8/layout/pyramid3"/>
    <dgm:cxn modelId="{6EC5D7AA-F5A1-4D0F-BD48-6EEC4CD80EB5}" type="presOf" srcId="{317894F2-EF43-4767-A594-4340C948D203}" destId="{94C77C02-4DD7-4770-9E58-C2BA4D8AF878}" srcOrd="0" destOrd="0" presId="urn:microsoft.com/office/officeart/2005/8/layout/pyramid3"/>
    <dgm:cxn modelId="{F658CFAD-6425-47E0-AA52-B5799061E06B}" type="presOf" srcId="{86463E17-4D3B-4848-9F11-36C8BAAEA199}" destId="{D11E8B9E-EF10-420F-8148-7828DDF38AC8}" srcOrd="0" destOrd="0" presId="urn:microsoft.com/office/officeart/2005/8/layout/pyramid3"/>
    <dgm:cxn modelId="{AF9BB0C4-A8DB-46D8-B1E8-3081AE2CEA7D}" type="presOf" srcId="{317894F2-EF43-4767-A594-4340C948D203}" destId="{73008F68-B806-497D-8D8B-538FEE7C9A4C}" srcOrd="1" destOrd="0" presId="urn:microsoft.com/office/officeart/2005/8/layout/pyramid3"/>
    <dgm:cxn modelId="{590E14CB-D480-4481-98C0-37D2336C3D80}" type="presOf" srcId="{B052F9AD-97C4-4A30-A1C5-B201E15ED7EE}" destId="{67464F75-FBFD-41DC-8E05-E74DD53C9A09}" srcOrd="1" destOrd="0" presId="urn:microsoft.com/office/officeart/2005/8/layout/pyramid3"/>
    <dgm:cxn modelId="{C54369DA-2A9F-4A4E-AAC2-1659F566DFE7}" srcId="{774B8116-F764-48D4-A3A8-19ECC2F0F701}" destId="{86463E17-4D3B-4848-9F11-36C8BAAEA199}" srcOrd="1" destOrd="0" parTransId="{DB7B6E54-18F1-4F92-A8B0-3E0D46C82714}" sibTransId="{5C7A2120-C366-4146-9CD9-642746033F75}"/>
    <dgm:cxn modelId="{725330DF-F4C8-4843-8DD0-172D3C5F8E6A}" type="presOf" srcId="{86B4426D-E7FE-48AB-8A2D-06DE0964B474}" destId="{A0D5CE96-4CF7-433C-AF0F-7EC982BB64FF}" srcOrd="1" destOrd="0" presId="urn:microsoft.com/office/officeart/2005/8/layout/pyramid3"/>
    <dgm:cxn modelId="{160FD9E5-CF8B-47E8-B3F0-BF04604AED3B}" srcId="{86463E17-4D3B-4848-9F11-36C8BAAEA199}" destId="{596AB8BC-B242-4A08-AB0F-F0A5FC508DCD}" srcOrd="0" destOrd="0" parTransId="{F893F4F3-0310-45CD-B674-E7448419ED22}" sibTransId="{7FE7CB69-FA99-422D-B82C-470E20B6D81D}"/>
    <dgm:cxn modelId="{0F174DE6-B91F-4236-A620-542F575938E4}" srcId="{86B4426D-E7FE-48AB-8A2D-06DE0964B474}" destId="{B052F9AD-97C4-4A30-A1C5-B201E15ED7EE}" srcOrd="0" destOrd="0" parTransId="{7765238B-621E-4D0A-B923-38ADD150BF31}" sibTransId="{DCF23F46-8AA9-4861-8E51-16D16D552C66}"/>
    <dgm:cxn modelId="{DBB9D2EB-C864-40A6-BBC3-C37B54B279A8}" type="presOf" srcId="{596AB8BC-B242-4A08-AB0F-F0A5FC508DCD}" destId="{C1400C7D-40BC-41B7-84CC-54495341BA61}" srcOrd="1" destOrd="0" presId="urn:microsoft.com/office/officeart/2005/8/layout/pyramid3"/>
    <dgm:cxn modelId="{CFD9CFF0-49BF-4610-8C41-E46616F8F69F}" type="presOf" srcId="{B052F9AD-97C4-4A30-A1C5-B201E15ED7EE}" destId="{7A68CB21-7D65-49FE-8BB0-37174C7B2935}" srcOrd="0" destOrd="0" presId="urn:microsoft.com/office/officeart/2005/8/layout/pyramid3"/>
    <dgm:cxn modelId="{8844B2FB-382A-4583-8BBE-5A5C48064843}" type="presOf" srcId="{86B4426D-E7FE-48AB-8A2D-06DE0964B474}" destId="{3B67A8FD-40F8-4C42-9426-A7A736CC72EB}" srcOrd="0" destOrd="0" presId="urn:microsoft.com/office/officeart/2005/8/layout/pyramid3"/>
    <dgm:cxn modelId="{547057FC-AE7F-4327-820E-A137CF975AF4}" srcId="{774B8116-F764-48D4-A3A8-19ECC2F0F701}" destId="{317894F2-EF43-4767-A594-4340C948D203}" srcOrd="0" destOrd="0" parTransId="{BCC4A2BB-074D-40D7-9787-8792B859320B}" sibTransId="{D2F012ED-DA00-4CDC-AC23-4EC60549DF00}"/>
    <dgm:cxn modelId="{3F73232F-D5DE-4231-94DB-930D996F33FC}" type="presParOf" srcId="{39EA1FDE-5761-4023-8B5F-7F2FF306C6FF}" destId="{79E868CB-C84D-4D60-9D79-1D879CF2ED79}" srcOrd="0" destOrd="0" presId="urn:microsoft.com/office/officeart/2005/8/layout/pyramid3"/>
    <dgm:cxn modelId="{4DB3CA94-68A7-460E-BCBF-6520D9234B21}" type="presParOf" srcId="{79E868CB-C84D-4D60-9D79-1D879CF2ED79}" destId="{94C77C02-4DD7-4770-9E58-C2BA4D8AF878}" srcOrd="0" destOrd="0" presId="urn:microsoft.com/office/officeart/2005/8/layout/pyramid3"/>
    <dgm:cxn modelId="{81DE54EE-821A-400D-A8F8-F1F676E1D4AE}" type="presParOf" srcId="{79E868CB-C84D-4D60-9D79-1D879CF2ED79}" destId="{73008F68-B806-497D-8D8B-538FEE7C9A4C}" srcOrd="1" destOrd="0" presId="urn:microsoft.com/office/officeart/2005/8/layout/pyramid3"/>
    <dgm:cxn modelId="{5259ED93-0C11-4F16-B903-CDB3570FB5A9}" type="presParOf" srcId="{39EA1FDE-5761-4023-8B5F-7F2FF306C6FF}" destId="{FC1CAE50-041A-4A3A-BE45-D2A1B2E83F86}" srcOrd="1" destOrd="0" presId="urn:microsoft.com/office/officeart/2005/8/layout/pyramid3"/>
    <dgm:cxn modelId="{2D86097C-56BB-4F60-96EE-8E6CC95AE039}" type="presParOf" srcId="{FC1CAE50-041A-4A3A-BE45-D2A1B2E83F86}" destId="{060D7557-5E5D-4EC6-AA9F-548F2F575665}" srcOrd="0" destOrd="0" presId="urn:microsoft.com/office/officeart/2005/8/layout/pyramid3"/>
    <dgm:cxn modelId="{E68D2797-8D14-4686-BF58-DF0686E848A2}" type="presParOf" srcId="{FC1CAE50-041A-4A3A-BE45-D2A1B2E83F86}" destId="{C1400C7D-40BC-41B7-84CC-54495341BA61}" srcOrd="1" destOrd="0" presId="urn:microsoft.com/office/officeart/2005/8/layout/pyramid3"/>
    <dgm:cxn modelId="{EF41B127-B6B6-4B5C-AEBE-3CA8D71ECB9D}" type="presParOf" srcId="{FC1CAE50-041A-4A3A-BE45-D2A1B2E83F86}" destId="{D11E8B9E-EF10-420F-8148-7828DDF38AC8}" srcOrd="2" destOrd="0" presId="urn:microsoft.com/office/officeart/2005/8/layout/pyramid3"/>
    <dgm:cxn modelId="{7BB42C80-CBD2-4E3A-BB23-3012E6647A7A}" type="presParOf" srcId="{FC1CAE50-041A-4A3A-BE45-D2A1B2E83F86}" destId="{2EFF76BC-5F5E-4250-AC89-FA25AA0A67C7}" srcOrd="3" destOrd="0" presId="urn:microsoft.com/office/officeart/2005/8/layout/pyramid3"/>
    <dgm:cxn modelId="{66E57288-95E8-4406-8639-D0ED46FC6C9C}" type="presParOf" srcId="{39EA1FDE-5761-4023-8B5F-7F2FF306C6FF}" destId="{E35B807D-6FE7-4C87-BE31-94BD86493126}" srcOrd="2" destOrd="0" presId="urn:microsoft.com/office/officeart/2005/8/layout/pyramid3"/>
    <dgm:cxn modelId="{6B901DF3-A9CE-457D-A380-21ACB74AA0B0}" type="presParOf" srcId="{E35B807D-6FE7-4C87-BE31-94BD86493126}" destId="{7A68CB21-7D65-49FE-8BB0-37174C7B2935}" srcOrd="0" destOrd="0" presId="urn:microsoft.com/office/officeart/2005/8/layout/pyramid3"/>
    <dgm:cxn modelId="{94EDB3F0-A4F1-4483-8296-1EA29EAB8C60}" type="presParOf" srcId="{E35B807D-6FE7-4C87-BE31-94BD86493126}" destId="{67464F75-FBFD-41DC-8E05-E74DD53C9A09}" srcOrd="1" destOrd="0" presId="urn:microsoft.com/office/officeart/2005/8/layout/pyramid3"/>
    <dgm:cxn modelId="{AA0C390B-2D3C-4D1C-8AD8-3CF6305AFDAB}" type="presParOf" srcId="{E35B807D-6FE7-4C87-BE31-94BD86493126}" destId="{3B67A8FD-40F8-4C42-9426-A7A736CC72EB}" srcOrd="2" destOrd="0" presId="urn:microsoft.com/office/officeart/2005/8/layout/pyramid3"/>
    <dgm:cxn modelId="{D6BECD4E-9C0D-45DD-AB40-462630F90662}" type="presParOf" srcId="{E35B807D-6FE7-4C87-BE31-94BD86493126}" destId="{A0D5CE96-4CF7-433C-AF0F-7EC982BB64FF}" srcOrd="3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7C810-7058-44F9-A583-D0B28B19E2C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A924A3-E305-4CE8-98C3-FE53A4EF8245}">
      <dgm:prSet/>
      <dgm:spPr/>
      <dgm:t>
        <a:bodyPr/>
        <a:lstStyle/>
        <a:p>
          <a:r>
            <a:rPr lang="en-GB"/>
            <a:t>Thank you to those who I have visited so far</a:t>
          </a:r>
        </a:p>
      </dgm:t>
    </dgm:pt>
    <dgm:pt modelId="{8A2916D0-E596-4406-9E85-32CC725C5A8D}" type="parTrans" cxnId="{F8C84899-F48B-4FF5-B80E-BAA0B4E04B10}">
      <dgm:prSet/>
      <dgm:spPr/>
      <dgm:t>
        <a:bodyPr/>
        <a:lstStyle/>
        <a:p>
          <a:endParaRPr lang="en-GB"/>
        </a:p>
      </dgm:t>
    </dgm:pt>
    <dgm:pt modelId="{98E10905-3DCB-469F-88E1-9B2B98616152}" type="sibTrans" cxnId="{F8C84899-F48B-4FF5-B80E-BAA0B4E04B10}">
      <dgm:prSet/>
      <dgm:spPr/>
      <dgm:t>
        <a:bodyPr/>
        <a:lstStyle/>
        <a:p>
          <a:endParaRPr lang="en-GB"/>
        </a:p>
      </dgm:t>
    </dgm:pt>
    <dgm:pt modelId="{86F0703C-E221-48A6-A989-0EA765E915C4}">
      <dgm:prSet/>
      <dgm:spPr/>
      <dgm:t>
        <a:bodyPr/>
        <a:lstStyle/>
        <a:p>
          <a:r>
            <a:rPr lang="en-GB"/>
            <a:t>If I haven't come to you recently or you would like some help get in touch</a:t>
          </a:r>
        </a:p>
      </dgm:t>
    </dgm:pt>
    <dgm:pt modelId="{80F497E8-FF9D-4476-834C-F9D97AF11AD0}" type="parTrans" cxnId="{B84AE59A-075A-4440-8A8C-B6AE593B3464}">
      <dgm:prSet/>
      <dgm:spPr/>
      <dgm:t>
        <a:bodyPr/>
        <a:lstStyle/>
        <a:p>
          <a:endParaRPr lang="en-GB"/>
        </a:p>
      </dgm:t>
    </dgm:pt>
    <dgm:pt modelId="{BCC75C85-6C72-415A-A711-65A56F264A51}" type="sibTrans" cxnId="{B84AE59A-075A-4440-8A8C-B6AE593B3464}">
      <dgm:prSet/>
      <dgm:spPr/>
      <dgm:t>
        <a:bodyPr/>
        <a:lstStyle/>
        <a:p>
          <a:endParaRPr lang="en-GB"/>
        </a:p>
      </dgm:t>
    </dgm:pt>
    <dgm:pt modelId="{41B1DDFB-29D4-4696-ABE5-7C4AB2873738}">
      <dgm:prSet/>
      <dgm:spPr/>
      <dgm:t>
        <a:bodyPr/>
        <a:lstStyle/>
        <a:p>
          <a:r>
            <a:rPr lang="en-US"/>
            <a:t>It is important to submit new reads before the end of the financial year</a:t>
          </a:r>
          <a:endParaRPr lang="en-GB"/>
        </a:p>
      </dgm:t>
    </dgm:pt>
    <dgm:pt modelId="{4D258C3B-6C1B-465D-9F65-BCC4E12BE25D}" type="parTrans" cxnId="{8DA00618-B9A2-42FE-8E54-3A54AACBB530}">
      <dgm:prSet/>
      <dgm:spPr/>
      <dgm:t>
        <a:bodyPr/>
        <a:lstStyle/>
        <a:p>
          <a:endParaRPr lang="en-GB"/>
        </a:p>
      </dgm:t>
    </dgm:pt>
    <dgm:pt modelId="{61EB26FA-FD49-425A-B053-E61D434057C5}" type="sibTrans" cxnId="{8DA00618-B9A2-42FE-8E54-3A54AACBB530}">
      <dgm:prSet/>
      <dgm:spPr/>
      <dgm:t>
        <a:bodyPr/>
        <a:lstStyle/>
        <a:p>
          <a:endParaRPr lang="en-GB"/>
        </a:p>
      </dgm:t>
    </dgm:pt>
    <dgm:pt modelId="{F15A8BEE-22FE-4CD8-A4C6-216C33D11DDC}">
      <dgm:prSet/>
      <dgm:spPr/>
      <dgm:t>
        <a:bodyPr/>
        <a:lstStyle/>
        <a:p>
          <a:r>
            <a:rPr lang="en-US"/>
            <a:t>Accelerating NHH AMR/Smart meter rollout</a:t>
          </a:r>
          <a:endParaRPr lang="en-GB"/>
        </a:p>
      </dgm:t>
    </dgm:pt>
    <dgm:pt modelId="{249658FA-5909-411B-97E3-91CED3255B2E}" type="parTrans" cxnId="{63331763-9D01-49EE-A7B7-AFEDC9748460}">
      <dgm:prSet/>
      <dgm:spPr/>
      <dgm:t>
        <a:bodyPr/>
        <a:lstStyle/>
        <a:p>
          <a:endParaRPr lang="en-GB"/>
        </a:p>
      </dgm:t>
    </dgm:pt>
    <dgm:pt modelId="{3473595B-BC77-426B-9EA3-1BFCED4CD872}" type="sibTrans" cxnId="{63331763-9D01-49EE-A7B7-AFEDC9748460}">
      <dgm:prSet/>
      <dgm:spPr/>
      <dgm:t>
        <a:bodyPr/>
        <a:lstStyle/>
        <a:p>
          <a:endParaRPr lang="en-GB"/>
        </a:p>
      </dgm:t>
    </dgm:pt>
    <dgm:pt modelId="{79CE724D-50F3-4E10-A171-61EC43A4EE3A}">
      <dgm:prSet/>
      <dgm:spPr/>
      <dgm:t>
        <a:bodyPr/>
        <a:lstStyle/>
        <a:p>
          <a:r>
            <a:rPr lang="en-GB"/>
            <a:t>Prioritised based on usage and PV</a:t>
          </a:r>
        </a:p>
      </dgm:t>
    </dgm:pt>
    <dgm:pt modelId="{9F12FEB7-9BA7-476A-8FCA-A81C40D9AC25}" type="parTrans" cxnId="{563371EE-EBCB-4B96-BE0C-F75436FCC273}">
      <dgm:prSet/>
      <dgm:spPr/>
      <dgm:t>
        <a:bodyPr/>
        <a:lstStyle/>
        <a:p>
          <a:endParaRPr lang="en-GB"/>
        </a:p>
      </dgm:t>
    </dgm:pt>
    <dgm:pt modelId="{AE979B94-524F-4129-AD23-81F0CE84F032}" type="sibTrans" cxnId="{563371EE-EBCB-4B96-BE0C-F75436FCC273}">
      <dgm:prSet/>
      <dgm:spPr/>
      <dgm:t>
        <a:bodyPr/>
        <a:lstStyle/>
        <a:p>
          <a:endParaRPr lang="en-GB"/>
        </a:p>
      </dgm:t>
    </dgm:pt>
    <dgm:pt modelId="{2C5F4CF3-5F30-4354-9120-9465D49D59AB}">
      <dgm:prSet/>
      <dgm:spPr/>
      <dgm:t>
        <a:bodyPr/>
        <a:lstStyle/>
        <a:p>
          <a:r>
            <a:rPr lang="en-GB" dirty="0"/>
            <a:t>Letter of Authority for our Metering Partners</a:t>
          </a:r>
        </a:p>
      </dgm:t>
    </dgm:pt>
    <dgm:pt modelId="{3A7C3C7F-EFDA-4946-9D93-ACBFC84FCF7F}" type="parTrans" cxnId="{040D3D5F-06DA-4F82-A515-1D9942BC697A}">
      <dgm:prSet/>
      <dgm:spPr/>
      <dgm:t>
        <a:bodyPr/>
        <a:lstStyle/>
        <a:p>
          <a:endParaRPr lang="en-GB"/>
        </a:p>
      </dgm:t>
    </dgm:pt>
    <dgm:pt modelId="{3E226320-21B6-4BD9-8C0E-AD62586A8409}" type="sibTrans" cxnId="{040D3D5F-06DA-4F82-A515-1D9942BC697A}">
      <dgm:prSet/>
      <dgm:spPr/>
      <dgm:t>
        <a:bodyPr/>
        <a:lstStyle/>
        <a:p>
          <a:endParaRPr lang="en-GB"/>
        </a:p>
      </dgm:t>
    </dgm:pt>
    <dgm:pt modelId="{C225128A-B602-40DC-90F5-AAA64D41989B}">
      <dgm:prSet/>
      <dgm:spPr/>
      <dgm:t>
        <a:bodyPr/>
        <a:lstStyle/>
        <a:p>
          <a:r>
            <a:rPr lang="en-GB"/>
            <a:t>EV Charger Grants Available</a:t>
          </a:r>
        </a:p>
      </dgm:t>
    </dgm:pt>
    <dgm:pt modelId="{80A031DD-54F8-491B-938A-59514F6E028F}" type="parTrans" cxnId="{60907290-B3CA-4F7A-9924-33061AA4C55F}">
      <dgm:prSet/>
      <dgm:spPr/>
      <dgm:t>
        <a:bodyPr/>
        <a:lstStyle/>
        <a:p>
          <a:endParaRPr lang="en-GB"/>
        </a:p>
      </dgm:t>
    </dgm:pt>
    <dgm:pt modelId="{AC6F589F-A68F-414E-AE5C-3C3BA456B377}" type="sibTrans" cxnId="{60907290-B3CA-4F7A-9924-33061AA4C55F}">
      <dgm:prSet/>
      <dgm:spPr/>
      <dgm:t>
        <a:bodyPr/>
        <a:lstStyle/>
        <a:p>
          <a:endParaRPr lang="en-GB"/>
        </a:p>
      </dgm:t>
    </dgm:pt>
    <dgm:pt modelId="{06567440-32E0-44B3-96A4-08E3F2C89512}">
      <dgm:prSet/>
      <dgm:spPr/>
      <dgm:t>
        <a:bodyPr/>
        <a:lstStyle/>
        <a:p>
          <a:r>
            <a:rPr lang="en-GB" b="1" dirty="0">
              <a:highlight>
                <a:srgbClr val="FFFF00"/>
              </a:highlight>
            </a:rPr>
            <a:t>POLL: Would you be interested in installing staff EV chargers?</a:t>
          </a:r>
        </a:p>
      </dgm:t>
    </dgm:pt>
    <dgm:pt modelId="{07055D08-C5B8-4E15-92C9-4B20341FA952}" type="parTrans" cxnId="{22074A44-B7EA-4C85-BF5B-2E77AE4F3C53}">
      <dgm:prSet/>
      <dgm:spPr/>
      <dgm:t>
        <a:bodyPr/>
        <a:lstStyle/>
        <a:p>
          <a:endParaRPr lang="en-GB"/>
        </a:p>
      </dgm:t>
    </dgm:pt>
    <dgm:pt modelId="{DD3404FD-135D-497A-BE66-C91BD0F97306}" type="sibTrans" cxnId="{22074A44-B7EA-4C85-BF5B-2E77AE4F3C53}">
      <dgm:prSet/>
      <dgm:spPr/>
      <dgm:t>
        <a:bodyPr/>
        <a:lstStyle/>
        <a:p>
          <a:endParaRPr lang="en-GB"/>
        </a:p>
      </dgm:t>
    </dgm:pt>
    <dgm:pt modelId="{DF3238E8-5BE2-4136-806B-91C4A46325BD}">
      <dgm:prSet/>
      <dgm:spPr/>
      <dgm:t>
        <a:bodyPr/>
        <a:lstStyle/>
        <a:p>
          <a:r>
            <a:rPr lang="en-GB" dirty="0"/>
            <a:t>Partners aren’t always able to book visits</a:t>
          </a:r>
        </a:p>
      </dgm:t>
    </dgm:pt>
    <dgm:pt modelId="{F088934D-842F-439A-A07B-2878DD27C3C5}" type="parTrans" cxnId="{4A2BC949-C940-433D-9C3E-C9D123B3F2E4}">
      <dgm:prSet/>
      <dgm:spPr/>
      <dgm:t>
        <a:bodyPr/>
        <a:lstStyle/>
        <a:p>
          <a:endParaRPr lang="en-GB"/>
        </a:p>
      </dgm:t>
    </dgm:pt>
    <dgm:pt modelId="{AFEE12DF-2334-444C-B7E2-954067959290}" type="sibTrans" cxnId="{4A2BC949-C940-433D-9C3E-C9D123B3F2E4}">
      <dgm:prSet/>
      <dgm:spPr/>
      <dgm:t>
        <a:bodyPr/>
        <a:lstStyle/>
        <a:p>
          <a:endParaRPr lang="en-GB"/>
        </a:p>
      </dgm:t>
    </dgm:pt>
    <dgm:pt modelId="{D54D16C8-BCDD-476F-8041-086F02D85C49}">
      <dgm:prSet/>
      <dgm:spPr/>
      <dgm:t>
        <a:bodyPr/>
        <a:lstStyle/>
        <a:p>
          <a:r>
            <a:rPr lang="en-GB" dirty="0"/>
            <a:t>Allow sites to know the visit is legitimate</a:t>
          </a:r>
        </a:p>
      </dgm:t>
    </dgm:pt>
    <dgm:pt modelId="{178A8DD4-31FF-4BC9-A274-6DD970E534AA}" type="parTrans" cxnId="{F45E44F7-EBC6-4396-9E8F-B9000967A7D2}">
      <dgm:prSet/>
      <dgm:spPr/>
      <dgm:t>
        <a:bodyPr/>
        <a:lstStyle/>
        <a:p>
          <a:endParaRPr lang="en-GB"/>
        </a:p>
      </dgm:t>
    </dgm:pt>
    <dgm:pt modelId="{2F1C0CB6-46AE-4E36-81C8-5E901A6D488A}" type="sibTrans" cxnId="{F45E44F7-EBC6-4396-9E8F-B9000967A7D2}">
      <dgm:prSet/>
      <dgm:spPr/>
      <dgm:t>
        <a:bodyPr/>
        <a:lstStyle/>
        <a:p>
          <a:endParaRPr lang="en-GB"/>
        </a:p>
      </dgm:t>
    </dgm:pt>
    <dgm:pt modelId="{0E0A2332-3654-4C44-AC64-9A6349C709BA}" type="pres">
      <dgm:prSet presAssocID="{E6A7C810-7058-44F9-A583-D0B28B19E2C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634BB2-D430-46BB-ABA6-E1299B76D2D6}" type="pres">
      <dgm:prSet presAssocID="{D7A924A3-E305-4CE8-98C3-FE53A4EF8245}" presName="root" presStyleCnt="0"/>
      <dgm:spPr/>
    </dgm:pt>
    <dgm:pt modelId="{FC0AFB1E-A1C7-4535-B354-7B7133B9642A}" type="pres">
      <dgm:prSet presAssocID="{D7A924A3-E305-4CE8-98C3-FE53A4EF8245}" presName="rootComposite" presStyleCnt="0"/>
      <dgm:spPr/>
    </dgm:pt>
    <dgm:pt modelId="{C37BAEBF-79A2-4063-BF9F-B0F9B8130372}" type="pres">
      <dgm:prSet presAssocID="{D7A924A3-E305-4CE8-98C3-FE53A4EF8245}" presName="rootText" presStyleLbl="node1" presStyleIdx="0" presStyleCnt="4"/>
      <dgm:spPr/>
    </dgm:pt>
    <dgm:pt modelId="{20532239-3F84-489E-95B8-200BCBB4AAEE}" type="pres">
      <dgm:prSet presAssocID="{D7A924A3-E305-4CE8-98C3-FE53A4EF8245}" presName="rootConnector" presStyleLbl="node1" presStyleIdx="0" presStyleCnt="4"/>
      <dgm:spPr/>
    </dgm:pt>
    <dgm:pt modelId="{92ABE1E1-9EE6-4E8E-8339-484B563B75C2}" type="pres">
      <dgm:prSet presAssocID="{D7A924A3-E305-4CE8-98C3-FE53A4EF8245}" presName="childShape" presStyleCnt="0"/>
      <dgm:spPr/>
    </dgm:pt>
    <dgm:pt modelId="{19B28E1D-A049-41B0-B8A9-8DF2F97C12C5}" type="pres">
      <dgm:prSet presAssocID="{80F497E8-FF9D-4476-834C-F9D97AF11AD0}" presName="Name13" presStyleLbl="parChTrans1D2" presStyleIdx="0" presStyleCnt="6"/>
      <dgm:spPr/>
    </dgm:pt>
    <dgm:pt modelId="{02571309-2754-43E0-87F2-18BB109D5626}" type="pres">
      <dgm:prSet presAssocID="{86F0703C-E221-48A6-A989-0EA765E915C4}" presName="childText" presStyleLbl="bgAcc1" presStyleIdx="0" presStyleCnt="6">
        <dgm:presLayoutVars>
          <dgm:bulletEnabled val="1"/>
        </dgm:presLayoutVars>
      </dgm:prSet>
      <dgm:spPr/>
    </dgm:pt>
    <dgm:pt modelId="{7DE7E771-29C8-4D29-9D3B-761FD039C108}" type="pres">
      <dgm:prSet presAssocID="{4D258C3B-6C1B-465D-9F65-BCC4E12BE25D}" presName="Name13" presStyleLbl="parChTrans1D2" presStyleIdx="1" presStyleCnt="6"/>
      <dgm:spPr/>
    </dgm:pt>
    <dgm:pt modelId="{EFAB7341-D7D2-46CA-9A3B-22364BE5FE0A}" type="pres">
      <dgm:prSet presAssocID="{41B1DDFB-29D4-4696-ABE5-7C4AB2873738}" presName="childText" presStyleLbl="bgAcc1" presStyleIdx="1" presStyleCnt="6">
        <dgm:presLayoutVars>
          <dgm:bulletEnabled val="1"/>
        </dgm:presLayoutVars>
      </dgm:prSet>
      <dgm:spPr/>
    </dgm:pt>
    <dgm:pt modelId="{6F67438A-FA88-4FD0-A5E9-3ED648F2C9A0}" type="pres">
      <dgm:prSet presAssocID="{F15A8BEE-22FE-4CD8-A4C6-216C33D11DDC}" presName="root" presStyleCnt="0"/>
      <dgm:spPr/>
    </dgm:pt>
    <dgm:pt modelId="{19F81D95-F198-4AD4-9C48-C557C2C2E349}" type="pres">
      <dgm:prSet presAssocID="{F15A8BEE-22FE-4CD8-A4C6-216C33D11DDC}" presName="rootComposite" presStyleCnt="0"/>
      <dgm:spPr/>
    </dgm:pt>
    <dgm:pt modelId="{7A1DCF7D-AAC0-45F5-B125-B6ABB81F814C}" type="pres">
      <dgm:prSet presAssocID="{F15A8BEE-22FE-4CD8-A4C6-216C33D11DDC}" presName="rootText" presStyleLbl="node1" presStyleIdx="1" presStyleCnt="4"/>
      <dgm:spPr/>
    </dgm:pt>
    <dgm:pt modelId="{7D648548-8BD7-474D-886A-78A7967E3FFC}" type="pres">
      <dgm:prSet presAssocID="{F15A8BEE-22FE-4CD8-A4C6-216C33D11DDC}" presName="rootConnector" presStyleLbl="node1" presStyleIdx="1" presStyleCnt="4"/>
      <dgm:spPr/>
    </dgm:pt>
    <dgm:pt modelId="{87703369-ED39-4C0A-85E9-A8D0EE4EDB69}" type="pres">
      <dgm:prSet presAssocID="{F15A8BEE-22FE-4CD8-A4C6-216C33D11DDC}" presName="childShape" presStyleCnt="0"/>
      <dgm:spPr/>
    </dgm:pt>
    <dgm:pt modelId="{9CE6D516-CD43-4EED-A6DC-3E5F1196C9D5}" type="pres">
      <dgm:prSet presAssocID="{9F12FEB7-9BA7-476A-8FCA-A81C40D9AC25}" presName="Name13" presStyleLbl="parChTrans1D2" presStyleIdx="2" presStyleCnt="6"/>
      <dgm:spPr/>
    </dgm:pt>
    <dgm:pt modelId="{A86F250D-CC25-40F4-8C09-53CB2937BBE1}" type="pres">
      <dgm:prSet presAssocID="{79CE724D-50F3-4E10-A171-61EC43A4EE3A}" presName="childText" presStyleLbl="bgAcc1" presStyleIdx="2" presStyleCnt="6">
        <dgm:presLayoutVars>
          <dgm:bulletEnabled val="1"/>
        </dgm:presLayoutVars>
      </dgm:prSet>
      <dgm:spPr/>
    </dgm:pt>
    <dgm:pt modelId="{3FE13BB6-CE06-441F-A93C-AC82D50405E1}" type="pres">
      <dgm:prSet presAssocID="{2C5F4CF3-5F30-4354-9120-9465D49D59AB}" presName="root" presStyleCnt="0"/>
      <dgm:spPr/>
    </dgm:pt>
    <dgm:pt modelId="{A62F673A-6A13-4DC1-949E-EA88D6B91A5E}" type="pres">
      <dgm:prSet presAssocID="{2C5F4CF3-5F30-4354-9120-9465D49D59AB}" presName="rootComposite" presStyleCnt="0"/>
      <dgm:spPr/>
    </dgm:pt>
    <dgm:pt modelId="{A6E29A58-5309-4D20-9AA1-293439391EF0}" type="pres">
      <dgm:prSet presAssocID="{2C5F4CF3-5F30-4354-9120-9465D49D59AB}" presName="rootText" presStyleLbl="node1" presStyleIdx="2" presStyleCnt="4"/>
      <dgm:spPr/>
    </dgm:pt>
    <dgm:pt modelId="{8193C863-9561-41B4-96B6-3EB75DF238DF}" type="pres">
      <dgm:prSet presAssocID="{2C5F4CF3-5F30-4354-9120-9465D49D59AB}" presName="rootConnector" presStyleLbl="node1" presStyleIdx="2" presStyleCnt="4"/>
      <dgm:spPr/>
    </dgm:pt>
    <dgm:pt modelId="{3493CCE6-817A-45D7-A9A0-7A694D2C064E}" type="pres">
      <dgm:prSet presAssocID="{2C5F4CF3-5F30-4354-9120-9465D49D59AB}" presName="childShape" presStyleCnt="0"/>
      <dgm:spPr/>
    </dgm:pt>
    <dgm:pt modelId="{C3C6627D-D6A6-488E-AE40-9031DD0385D6}" type="pres">
      <dgm:prSet presAssocID="{F088934D-842F-439A-A07B-2878DD27C3C5}" presName="Name13" presStyleLbl="parChTrans1D2" presStyleIdx="3" presStyleCnt="6"/>
      <dgm:spPr/>
    </dgm:pt>
    <dgm:pt modelId="{97750B66-B2BE-4E03-9044-89BC880C55A5}" type="pres">
      <dgm:prSet presAssocID="{DF3238E8-5BE2-4136-806B-91C4A46325BD}" presName="childText" presStyleLbl="bgAcc1" presStyleIdx="3" presStyleCnt="6">
        <dgm:presLayoutVars>
          <dgm:bulletEnabled val="1"/>
        </dgm:presLayoutVars>
      </dgm:prSet>
      <dgm:spPr/>
    </dgm:pt>
    <dgm:pt modelId="{099BDF35-8919-4AD6-BE97-0CBCB09412E6}" type="pres">
      <dgm:prSet presAssocID="{178A8DD4-31FF-4BC9-A274-6DD970E534AA}" presName="Name13" presStyleLbl="parChTrans1D2" presStyleIdx="4" presStyleCnt="6"/>
      <dgm:spPr/>
    </dgm:pt>
    <dgm:pt modelId="{07D7B9A5-A0A8-444C-9469-254EC211174A}" type="pres">
      <dgm:prSet presAssocID="{D54D16C8-BCDD-476F-8041-086F02D85C49}" presName="childText" presStyleLbl="bgAcc1" presStyleIdx="4" presStyleCnt="6">
        <dgm:presLayoutVars>
          <dgm:bulletEnabled val="1"/>
        </dgm:presLayoutVars>
      </dgm:prSet>
      <dgm:spPr/>
    </dgm:pt>
    <dgm:pt modelId="{DB519D8E-6991-453F-8309-145E38E3B2E6}" type="pres">
      <dgm:prSet presAssocID="{C225128A-B602-40DC-90F5-AAA64D41989B}" presName="root" presStyleCnt="0"/>
      <dgm:spPr/>
    </dgm:pt>
    <dgm:pt modelId="{85E96502-249F-44DB-A87F-197A36B2DB6C}" type="pres">
      <dgm:prSet presAssocID="{C225128A-B602-40DC-90F5-AAA64D41989B}" presName="rootComposite" presStyleCnt="0"/>
      <dgm:spPr/>
    </dgm:pt>
    <dgm:pt modelId="{EF0F5AAF-F1A8-4CA2-B37F-D72BBD90EDD8}" type="pres">
      <dgm:prSet presAssocID="{C225128A-B602-40DC-90F5-AAA64D41989B}" presName="rootText" presStyleLbl="node1" presStyleIdx="3" presStyleCnt="4"/>
      <dgm:spPr/>
    </dgm:pt>
    <dgm:pt modelId="{391CE5B6-A0AD-4F61-ADC9-376EF90E3CA5}" type="pres">
      <dgm:prSet presAssocID="{C225128A-B602-40DC-90F5-AAA64D41989B}" presName="rootConnector" presStyleLbl="node1" presStyleIdx="3" presStyleCnt="4"/>
      <dgm:spPr/>
    </dgm:pt>
    <dgm:pt modelId="{542028A9-DA90-4AE4-A197-5A2D8103A992}" type="pres">
      <dgm:prSet presAssocID="{C225128A-B602-40DC-90F5-AAA64D41989B}" presName="childShape" presStyleCnt="0"/>
      <dgm:spPr/>
    </dgm:pt>
    <dgm:pt modelId="{7CA5AFC0-2AEC-4ED4-83AB-99B7534139CA}" type="pres">
      <dgm:prSet presAssocID="{07055D08-C5B8-4E15-92C9-4B20341FA952}" presName="Name13" presStyleLbl="parChTrans1D2" presStyleIdx="5" presStyleCnt="6"/>
      <dgm:spPr/>
    </dgm:pt>
    <dgm:pt modelId="{F5C9CF4B-EA98-44BD-BCF9-73D52ACEC3A6}" type="pres">
      <dgm:prSet presAssocID="{06567440-32E0-44B3-96A4-08E3F2C89512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77162502-0165-473D-8ED7-BA72A9CB5366}" type="presOf" srcId="{2C5F4CF3-5F30-4354-9120-9465D49D59AB}" destId="{A6E29A58-5309-4D20-9AA1-293439391EF0}" srcOrd="0" destOrd="0" presId="urn:microsoft.com/office/officeart/2005/8/layout/hierarchy3"/>
    <dgm:cxn modelId="{28D4D906-2F71-494D-9F6B-313F66E79C91}" type="presOf" srcId="{9F12FEB7-9BA7-476A-8FCA-A81C40D9AC25}" destId="{9CE6D516-CD43-4EED-A6DC-3E5F1196C9D5}" srcOrd="0" destOrd="0" presId="urn:microsoft.com/office/officeart/2005/8/layout/hierarchy3"/>
    <dgm:cxn modelId="{3614D008-7701-4C12-BF86-14EF229E77EF}" type="presOf" srcId="{C225128A-B602-40DC-90F5-AAA64D41989B}" destId="{391CE5B6-A0AD-4F61-ADC9-376EF90E3CA5}" srcOrd="1" destOrd="0" presId="urn:microsoft.com/office/officeart/2005/8/layout/hierarchy3"/>
    <dgm:cxn modelId="{C86E6F17-B9D4-4CA2-87F3-86DA90A513D1}" type="presOf" srcId="{F088934D-842F-439A-A07B-2878DD27C3C5}" destId="{C3C6627D-D6A6-488E-AE40-9031DD0385D6}" srcOrd="0" destOrd="0" presId="urn:microsoft.com/office/officeart/2005/8/layout/hierarchy3"/>
    <dgm:cxn modelId="{8DA00618-B9A2-42FE-8E54-3A54AACBB530}" srcId="{D7A924A3-E305-4CE8-98C3-FE53A4EF8245}" destId="{41B1DDFB-29D4-4696-ABE5-7C4AB2873738}" srcOrd="1" destOrd="0" parTransId="{4D258C3B-6C1B-465D-9F65-BCC4E12BE25D}" sibTransId="{61EB26FA-FD49-425A-B053-E61D434057C5}"/>
    <dgm:cxn modelId="{743DF42C-B06B-4A94-8F26-81AEC4E33CBA}" type="presOf" srcId="{D7A924A3-E305-4CE8-98C3-FE53A4EF8245}" destId="{20532239-3F84-489E-95B8-200BCBB4AAEE}" srcOrd="1" destOrd="0" presId="urn:microsoft.com/office/officeart/2005/8/layout/hierarchy3"/>
    <dgm:cxn modelId="{0D2D6E3A-AE82-4BE6-A358-E4037D4C11E0}" type="presOf" srcId="{07055D08-C5B8-4E15-92C9-4B20341FA952}" destId="{7CA5AFC0-2AEC-4ED4-83AB-99B7534139CA}" srcOrd="0" destOrd="0" presId="urn:microsoft.com/office/officeart/2005/8/layout/hierarchy3"/>
    <dgm:cxn modelId="{2FC0103C-78C0-4333-9B4D-F0FD6832B486}" type="presOf" srcId="{E6A7C810-7058-44F9-A583-D0B28B19E2CB}" destId="{0E0A2332-3654-4C44-AC64-9A6349C709BA}" srcOrd="0" destOrd="0" presId="urn:microsoft.com/office/officeart/2005/8/layout/hierarchy3"/>
    <dgm:cxn modelId="{040D3D5F-06DA-4F82-A515-1D9942BC697A}" srcId="{E6A7C810-7058-44F9-A583-D0B28B19E2CB}" destId="{2C5F4CF3-5F30-4354-9120-9465D49D59AB}" srcOrd="2" destOrd="0" parTransId="{3A7C3C7F-EFDA-4946-9D93-ACBFC84FCF7F}" sibTransId="{3E226320-21B6-4BD9-8C0E-AD62586A8409}"/>
    <dgm:cxn modelId="{63331763-9D01-49EE-A7B7-AFEDC9748460}" srcId="{E6A7C810-7058-44F9-A583-D0B28B19E2CB}" destId="{F15A8BEE-22FE-4CD8-A4C6-216C33D11DDC}" srcOrd="1" destOrd="0" parTransId="{249658FA-5909-411B-97E3-91CED3255B2E}" sibTransId="{3473595B-BC77-426B-9EA3-1BFCED4CD872}"/>
    <dgm:cxn modelId="{15371E44-F9BC-4967-BAE8-7C428281B6C1}" type="presOf" srcId="{2C5F4CF3-5F30-4354-9120-9465D49D59AB}" destId="{8193C863-9561-41B4-96B6-3EB75DF238DF}" srcOrd="1" destOrd="0" presId="urn:microsoft.com/office/officeart/2005/8/layout/hierarchy3"/>
    <dgm:cxn modelId="{22074A44-B7EA-4C85-BF5B-2E77AE4F3C53}" srcId="{C225128A-B602-40DC-90F5-AAA64D41989B}" destId="{06567440-32E0-44B3-96A4-08E3F2C89512}" srcOrd="0" destOrd="0" parTransId="{07055D08-C5B8-4E15-92C9-4B20341FA952}" sibTransId="{DD3404FD-135D-497A-BE66-C91BD0F97306}"/>
    <dgm:cxn modelId="{4A2BC949-C940-433D-9C3E-C9D123B3F2E4}" srcId="{2C5F4CF3-5F30-4354-9120-9465D49D59AB}" destId="{DF3238E8-5BE2-4136-806B-91C4A46325BD}" srcOrd="0" destOrd="0" parTransId="{F088934D-842F-439A-A07B-2878DD27C3C5}" sibTransId="{AFEE12DF-2334-444C-B7E2-954067959290}"/>
    <dgm:cxn modelId="{69FE1079-0845-4315-B499-E4F8A687CF2A}" type="presOf" srcId="{86F0703C-E221-48A6-A989-0EA765E915C4}" destId="{02571309-2754-43E0-87F2-18BB109D5626}" srcOrd="0" destOrd="0" presId="urn:microsoft.com/office/officeart/2005/8/layout/hierarchy3"/>
    <dgm:cxn modelId="{67691259-2AE8-428A-A410-6E66C00EABD5}" type="presOf" srcId="{F15A8BEE-22FE-4CD8-A4C6-216C33D11DDC}" destId="{7D648548-8BD7-474D-886A-78A7967E3FFC}" srcOrd="1" destOrd="0" presId="urn:microsoft.com/office/officeart/2005/8/layout/hierarchy3"/>
    <dgm:cxn modelId="{54DF2A82-21D8-40E7-AE41-A1A6309E2548}" type="presOf" srcId="{178A8DD4-31FF-4BC9-A274-6DD970E534AA}" destId="{099BDF35-8919-4AD6-BE97-0CBCB09412E6}" srcOrd="0" destOrd="0" presId="urn:microsoft.com/office/officeart/2005/8/layout/hierarchy3"/>
    <dgm:cxn modelId="{47C17084-B19E-43E9-B0FD-D227C8E57BB6}" type="presOf" srcId="{D54D16C8-BCDD-476F-8041-086F02D85C49}" destId="{07D7B9A5-A0A8-444C-9469-254EC211174A}" srcOrd="0" destOrd="0" presId="urn:microsoft.com/office/officeart/2005/8/layout/hierarchy3"/>
    <dgm:cxn modelId="{60907290-B3CA-4F7A-9924-33061AA4C55F}" srcId="{E6A7C810-7058-44F9-A583-D0B28B19E2CB}" destId="{C225128A-B602-40DC-90F5-AAA64D41989B}" srcOrd="3" destOrd="0" parTransId="{80A031DD-54F8-491B-938A-59514F6E028F}" sibTransId="{AC6F589F-A68F-414E-AE5C-3C3BA456B377}"/>
    <dgm:cxn modelId="{F8C84899-F48B-4FF5-B80E-BAA0B4E04B10}" srcId="{E6A7C810-7058-44F9-A583-D0B28B19E2CB}" destId="{D7A924A3-E305-4CE8-98C3-FE53A4EF8245}" srcOrd="0" destOrd="0" parTransId="{8A2916D0-E596-4406-9E85-32CC725C5A8D}" sibTransId="{98E10905-3DCB-469F-88E1-9B2B98616152}"/>
    <dgm:cxn modelId="{B84AE59A-075A-4440-8A8C-B6AE593B3464}" srcId="{D7A924A3-E305-4CE8-98C3-FE53A4EF8245}" destId="{86F0703C-E221-48A6-A989-0EA765E915C4}" srcOrd="0" destOrd="0" parTransId="{80F497E8-FF9D-4476-834C-F9D97AF11AD0}" sibTransId="{BCC75C85-6C72-415A-A711-65A56F264A51}"/>
    <dgm:cxn modelId="{A5370DA2-C175-4724-80D1-E8F1B7990853}" type="presOf" srcId="{41B1DDFB-29D4-4696-ABE5-7C4AB2873738}" destId="{EFAB7341-D7D2-46CA-9A3B-22364BE5FE0A}" srcOrd="0" destOrd="0" presId="urn:microsoft.com/office/officeart/2005/8/layout/hierarchy3"/>
    <dgm:cxn modelId="{FED838A6-0D47-4F04-B3B7-E05236390D2D}" type="presOf" srcId="{D7A924A3-E305-4CE8-98C3-FE53A4EF8245}" destId="{C37BAEBF-79A2-4063-BF9F-B0F9B8130372}" srcOrd="0" destOrd="0" presId="urn:microsoft.com/office/officeart/2005/8/layout/hierarchy3"/>
    <dgm:cxn modelId="{AF266CB7-5469-4440-A646-EC308316529E}" type="presOf" srcId="{06567440-32E0-44B3-96A4-08E3F2C89512}" destId="{F5C9CF4B-EA98-44BD-BCF9-73D52ACEC3A6}" srcOrd="0" destOrd="0" presId="urn:microsoft.com/office/officeart/2005/8/layout/hierarchy3"/>
    <dgm:cxn modelId="{47D5DFBA-0C1C-4A73-8612-7EA56F27E1C1}" type="presOf" srcId="{F15A8BEE-22FE-4CD8-A4C6-216C33D11DDC}" destId="{7A1DCF7D-AAC0-45F5-B125-B6ABB81F814C}" srcOrd="0" destOrd="0" presId="urn:microsoft.com/office/officeart/2005/8/layout/hierarchy3"/>
    <dgm:cxn modelId="{8C987FC7-8A4C-4455-84D1-21FDC68F47FC}" type="presOf" srcId="{4D258C3B-6C1B-465D-9F65-BCC4E12BE25D}" destId="{7DE7E771-29C8-4D29-9D3B-761FD039C108}" srcOrd="0" destOrd="0" presId="urn:microsoft.com/office/officeart/2005/8/layout/hierarchy3"/>
    <dgm:cxn modelId="{F51C2AC8-ED51-41FD-8FA8-943296271538}" type="presOf" srcId="{DF3238E8-5BE2-4136-806B-91C4A46325BD}" destId="{97750B66-B2BE-4E03-9044-89BC880C55A5}" srcOrd="0" destOrd="0" presId="urn:microsoft.com/office/officeart/2005/8/layout/hierarchy3"/>
    <dgm:cxn modelId="{EE66D3DE-72E5-4BFE-AD18-691CD2E6B46C}" type="presOf" srcId="{80F497E8-FF9D-4476-834C-F9D97AF11AD0}" destId="{19B28E1D-A049-41B0-B8A9-8DF2F97C12C5}" srcOrd="0" destOrd="0" presId="urn:microsoft.com/office/officeart/2005/8/layout/hierarchy3"/>
    <dgm:cxn modelId="{563371EE-EBCB-4B96-BE0C-F75436FCC273}" srcId="{F15A8BEE-22FE-4CD8-A4C6-216C33D11DDC}" destId="{79CE724D-50F3-4E10-A171-61EC43A4EE3A}" srcOrd="0" destOrd="0" parTransId="{9F12FEB7-9BA7-476A-8FCA-A81C40D9AC25}" sibTransId="{AE979B94-524F-4129-AD23-81F0CE84F032}"/>
    <dgm:cxn modelId="{F315C7F2-6772-419F-9D00-00D90F1A2CBA}" type="presOf" srcId="{79CE724D-50F3-4E10-A171-61EC43A4EE3A}" destId="{A86F250D-CC25-40F4-8C09-53CB2937BBE1}" srcOrd="0" destOrd="0" presId="urn:microsoft.com/office/officeart/2005/8/layout/hierarchy3"/>
    <dgm:cxn modelId="{F45E44F7-EBC6-4396-9E8F-B9000967A7D2}" srcId="{2C5F4CF3-5F30-4354-9120-9465D49D59AB}" destId="{D54D16C8-BCDD-476F-8041-086F02D85C49}" srcOrd="1" destOrd="0" parTransId="{178A8DD4-31FF-4BC9-A274-6DD970E534AA}" sibTransId="{2F1C0CB6-46AE-4E36-81C8-5E901A6D488A}"/>
    <dgm:cxn modelId="{674E40FF-41AF-452E-9FAB-0E5BC0C4FDCF}" type="presOf" srcId="{C225128A-B602-40DC-90F5-AAA64D41989B}" destId="{EF0F5AAF-F1A8-4CA2-B37F-D72BBD90EDD8}" srcOrd="0" destOrd="0" presId="urn:microsoft.com/office/officeart/2005/8/layout/hierarchy3"/>
    <dgm:cxn modelId="{4F3F7625-A29D-4466-A7F3-6B9AF96E5C94}" type="presParOf" srcId="{0E0A2332-3654-4C44-AC64-9A6349C709BA}" destId="{BE634BB2-D430-46BB-ABA6-E1299B76D2D6}" srcOrd="0" destOrd="0" presId="urn:microsoft.com/office/officeart/2005/8/layout/hierarchy3"/>
    <dgm:cxn modelId="{F2C376DC-D1CF-42C0-B64D-3A2B74174C64}" type="presParOf" srcId="{BE634BB2-D430-46BB-ABA6-E1299B76D2D6}" destId="{FC0AFB1E-A1C7-4535-B354-7B7133B9642A}" srcOrd="0" destOrd="0" presId="urn:microsoft.com/office/officeart/2005/8/layout/hierarchy3"/>
    <dgm:cxn modelId="{8FC26F12-1408-46E3-A827-88026D47C61A}" type="presParOf" srcId="{FC0AFB1E-A1C7-4535-B354-7B7133B9642A}" destId="{C37BAEBF-79A2-4063-BF9F-B0F9B8130372}" srcOrd="0" destOrd="0" presId="urn:microsoft.com/office/officeart/2005/8/layout/hierarchy3"/>
    <dgm:cxn modelId="{A2ACCA5D-1486-4BC9-9B25-531F016010BA}" type="presParOf" srcId="{FC0AFB1E-A1C7-4535-B354-7B7133B9642A}" destId="{20532239-3F84-489E-95B8-200BCBB4AAEE}" srcOrd="1" destOrd="0" presId="urn:microsoft.com/office/officeart/2005/8/layout/hierarchy3"/>
    <dgm:cxn modelId="{4C68E86F-4561-4BB9-B446-AA8CBEB6162D}" type="presParOf" srcId="{BE634BB2-D430-46BB-ABA6-E1299B76D2D6}" destId="{92ABE1E1-9EE6-4E8E-8339-484B563B75C2}" srcOrd="1" destOrd="0" presId="urn:microsoft.com/office/officeart/2005/8/layout/hierarchy3"/>
    <dgm:cxn modelId="{5A3333C5-C261-4E56-81D0-6A871B690467}" type="presParOf" srcId="{92ABE1E1-9EE6-4E8E-8339-484B563B75C2}" destId="{19B28E1D-A049-41B0-B8A9-8DF2F97C12C5}" srcOrd="0" destOrd="0" presId="urn:microsoft.com/office/officeart/2005/8/layout/hierarchy3"/>
    <dgm:cxn modelId="{7DBE1B01-4C7B-4C02-972F-045B6622C900}" type="presParOf" srcId="{92ABE1E1-9EE6-4E8E-8339-484B563B75C2}" destId="{02571309-2754-43E0-87F2-18BB109D5626}" srcOrd="1" destOrd="0" presId="urn:microsoft.com/office/officeart/2005/8/layout/hierarchy3"/>
    <dgm:cxn modelId="{DB1B8026-95F2-44C9-974C-B8C4F2EA924D}" type="presParOf" srcId="{92ABE1E1-9EE6-4E8E-8339-484B563B75C2}" destId="{7DE7E771-29C8-4D29-9D3B-761FD039C108}" srcOrd="2" destOrd="0" presId="urn:microsoft.com/office/officeart/2005/8/layout/hierarchy3"/>
    <dgm:cxn modelId="{2D942A2B-0891-4355-AD72-CD1283E1719A}" type="presParOf" srcId="{92ABE1E1-9EE6-4E8E-8339-484B563B75C2}" destId="{EFAB7341-D7D2-46CA-9A3B-22364BE5FE0A}" srcOrd="3" destOrd="0" presId="urn:microsoft.com/office/officeart/2005/8/layout/hierarchy3"/>
    <dgm:cxn modelId="{7A2BBF7F-4754-4076-BFD6-83883CD61695}" type="presParOf" srcId="{0E0A2332-3654-4C44-AC64-9A6349C709BA}" destId="{6F67438A-FA88-4FD0-A5E9-3ED648F2C9A0}" srcOrd="1" destOrd="0" presId="urn:microsoft.com/office/officeart/2005/8/layout/hierarchy3"/>
    <dgm:cxn modelId="{29EEE68F-FDD2-4DBA-963B-8FEE4A7868ED}" type="presParOf" srcId="{6F67438A-FA88-4FD0-A5E9-3ED648F2C9A0}" destId="{19F81D95-F198-4AD4-9C48-C557C2C2E349}" srcOrd="0" destOrd="0" presId="urn:microsoft.com/office/officeart/2005/8/layout/hierarchy3"/>
    <dgm:cxn modelId="{F9751C73-AC5C-479C-8060-0B69E23AFB80}" type="presParOf" srcId="{19F81D95-F198-4AD4-9C48-C557C2C2E349}" destId="{7A1DCF7D-AAC0-45F5-B125-B6ABB81F814C}" srcOrd="0" destOrd="0" presId="urn:microsoft.com/office/officeart/2005/8/layout/hierarchy3"/>
    <dgm:cxn modelId="{0A1C0276-5704-44A4-B132-17834271B3CC}" type="presParOf" srcId="{19F81D95-F198-4AD4-9C48-C557C2C2E349}" destId="{7D648548-8BD7-474D-886A-78A7967E3FFC}" srcOrd="1" destOrd="0" presId="urn:microsoft.com/office/officeart/2005/8/layout/hierarchy3"/>
    <dgm:cxn modelId="{870C128F-1AC4-451C-AA13-E69FB7750508}" type="presParOf" srcId="{6F67438A-FA88-4FD0-A5E9-3ED648F2C9A0}" destId="{87703369-ED39-4C0A-85E9-A8D0EE4EDB69}" srcOrd="1" destOrd="0" presId="urn:microsoft.com/office/officeart/2005/8/layout/hierarchy3"/>
    <dgm:cxn modelId="{98F47EC1-6031-46FD-A2D5-F2A2FA5D0F1C}" type="presParOf" srcId="{87703369-ED39-4C0A-85E9-A8D0EE4EDB69}" destId="{9CE6D516-CD43-4EED-A6DC-3E5F1196C9D5}" srcOrd="0" destOrd="0" presId="urn:microsoft.com/office/officeart/2005/8/layout/hierarchy3"/>
    <dgm:cxn modelId="{70EA1B1A-A84C-4620-9D1D-1E7A9AADADF7}" type="presParOf" srcId="{87703369-ED39-4C0A-85E9-A8D0EE4EDB69}" destId="{A86F250D-CC25-40F4-8C09-53CB2937BBE1}" srcOrd="1" destOrd="0" presId="urn:microsoft.com/office/officeart/2005/8/layout/hierarchy3"/>
    <dgm:cxn modelId="{E4189C7F-B74B-4E2C-A703-259753B88627}" type="presParOf" srcId="{0E0A2332-3654-4C44-AC64-9A6349C709BA}" destId="{3FE13BB6-CE06-441F-A93C-AC82D50405E1}" srcOrd="2" destOrd="0" presId="urn:microsoft.com/office/officeart/2005/8/layout/hierarchy3"/>
    <dgm:cxn modelId="{ED52F983-A0A2-4642-86E1-2DF34BCF60F2}" type="presParOf" srcId="{3FE13BB6-CE06-441F-A93C-AC82D50405E1}" destId="{A62F673A-6A13-4DC1-949E-EA88D6B91A5E}" srcOrd="0" destOrd="0" presId="urn:microsoft.com/office/officeart/2005/8/layout/hierarchy3"/>
    <dgm:cxn modelId="{6F82C0A3-2D98-4D51-963B-5B138A1AFD2B}" type="presParOf" srcId="{A62F673A-6A13-4DC1-949E-EA88D6B91A5E}" destId="{A6E29A58-5309-4D20-9AA1-293439391EF0}" srcOrd="0" destOrd="0" presId="urn:microsoft.com/office/officeart/2005/8/layout/hierarchy3"/>
    <dgm:cxn modelId="{690C75E7-EC51-481C-804F-F5226A1BBD1A}" type="presParOf" srcId="{A62F673A-6A13-4DC1-949E-EA88D6B91A5E}" destId="{8193C863-9561-41B4-96B6-3EB75DF238DF}" srcOrd="1" destOrd="0" presId="urn:microsoft.com/office/officeart/2005/8/layout/hierarchy3"/>
    <dgm:cxn modelId="{16ED3C24-A822-4C88-A4F7-F7366FF71CAA}" type="presParOf" srcId="{3FE13BB6-CE06-441F-A93C-AC82D50405E1}" destId="{3493CCE6-817A-45D7-A9A0-7A694D2C064E}" srcOrd="1" destOrd="0" presId="urn:microsoft.com/office/officeart/2005/8/layout/hierarchy3"/>
    <dgm:cxn modelId="{9C3F3E0B-3946-4043-A3B2-EF45A47EFBD9}" type="presParOf" srcId="{3493CCE6-817A-45D7-A9A0-7A694D2C064E}" destId="{C3C6627D-D6A6-488E-AE40-9031DD0385D6}" srcOrd="0" destOrd="0" presId="urn:microsoft.com/office/officeart/2005/8/layout/hierarchy3"/>
    <dgm:cxn modelId="{31A0159F-FB34-4156-90E2-7905F95A5584}" type="presParOf" srcId="{3493CCE6-817A-45D7-A9A0-7A694D2C064E}" destId="{97750B66-B2BE-4E03-9044-89BC880C55A5}" srcOrd="1" destOrd="0" presId="urn:microsoft.com/office/officeart/2005/8/layout/hierarchy3"/>
    <dgm:cxn modelId="{AFE7444E-C2DB-4BFD-9513-E93E0A6B5F30}" type="presParOf" srcId="{3493CCE6-817A-45D7-A9A0-7A694D2C064E}" destId="{099BDF35-8919-4AD6-BE97-0CBCB09412E6}" srcOrd="2" destOrd="0" presId="urn:microsoft.com/office/officeart/2005/8/layout/hierarchy3"/>
    <dgm:cxn modelId="{243F448A-D941-456D-A1B3-538C4A77237E}" type="presParOf" srcId="{3493CCE6-817A-45D7-A9A0-7A694D2C064E}" destId="{07D7B9A5-A0A8-444C-9469-254EC211174A}" srcOrd="3" destOrd="0" presId="urn:microsoft.com/office/officeart/2005/8/layout/hierarchy3"/>
    <dgm:cxn modelId="{5ADE4854-970F-4B82-8E39-B647A3D5C8DD}" type="presParOf" srcId="{0E0A2332-3654-4C44-AC64-9A6349C709BA}" destId="{DB519D8E-6991-453F-8309-145E38E3B2E6}" srcOrd="3" destOrd="0" presId="urn:microsoft.com/office/officeart/2005/8/layout/hierarchy3"/>
    <dgm:cxn modelId="{1A7071A8-B41E-4244-99CE-9804A1CD1397}" type="presParOf" srcId="{DB519D8E-6991-453F-8309-145E38E3B2E6}" destId="{85E96502-249F-44DB-A87F-197A36B2DB6C}" srcOrd="0" destOrd="0" presId="urn:microsoft.com/office/officeart/2005/8/layout/hierarchy3"/>
    <dgm:cxn modelId="{C47BD01A-3DDD-46C1-A471-64FB62E0F2BB}" type="presParOf" srcId="{85E96502-249F-44DB-A87F-197A36B2DB6C}" destId="{EF0F5AAF-F1A8-4CA2-B37F-D72BBD90EDD8}" srcOrd="0" destOrd="0" presId="urn:microsoft.com/office/officeart/2005/8/layout/hierarchy3"/>
    <dgm:cxn modelId="{FC48D092-9715-42C1-A1EF-7D146B4F0B75}" type="presParOf" srcId="{85E96502-249F-44DB-A87F-197A36B2DB6C}" destId="{391CE5B6-A0AD-4F61-ADC9-376EF90E3CA5}" srcOrd="1" destOrd="0" presId="urn:microsoft.com/office/officeart/2005/8/layout/hierarchy3"/>
    <dgm:cxn modelId="{C7AB6DBE-CFE0-4911-82D6-586CD7B84AAA}" type="presParOf" srcId="{DB519D8E-6991-453F-8309-145E38E3B2E6}" destId="{542028A9-DA90-4AE4-A197-5A2D8103A992}" srcOrd="1" destOrd="0" presId="urn:microsoft.com/office/officeart/2005/8/layout/hierarchy3"/>
    <dgm:cxn modelId="{129DF979-D2F8-44E9-A69A-1291919684C9}" type="presParOf" srcId="{542028A9-DA90-4AE4-A197-5A2D8103A992}" destId="{7CA5AFC0-2AEC-4ED4-83AB-99B7534139CA}" srcOrd="0" destOrd="0" presId="urn:microsoft.com/office/officeart/2005/8/layout/hierarchy3"/>
    <dgm:cxn modelId="{DDDA5C63-4818-459C-A2AB-A5DA1FD67C28}" type="presParOf" srcId="{542028A9-DA90-4AE4-A197-5A2D8103A992}" destId="{F5C9CF4B-EA98-44BD-BCF9-73D52ACEC3A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0A208C4-64BE-46D7-8927-1705C2914BC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76C0BA-C7E3-4697-A8C1-E55B394CA42C}">
      <dgm:prSet/>
      <dgm:spPr/>
      <dgm:t>
        <a:bodyPr/>
        <a:lstStyle/>
        <a:p>
          <a:r>
            <a:rPr lang="en-GB"/>
            <a:t>MOP Billing</a:t>
          </a:r>
        </a:p>
      </dgm:t>
    </dgm:pt>
    <dgm:pt modelId="{C06193BB-3D42-4BAD-BCF4-4333B5E11F5F}" type="parTrans" cxnId="{B29D383C-C3C4-47A7-A0E6-479581D69548}">
      <dgm:prSet/>
      <dgm:spPr/>
      <dgm:t>
        <a:bodyPr/>
        <a:lstStyle/>
        <a:p>
          <a:endParaRPr lang="en-GB"/>
        </a:p>
      </dgm:t>
    </dgm:pt>
    <dgm:pt modelId="{4B38DF58-9EA5-4D6F-A5EB-F8E16D407C00}" type="sibTrans" cxnId="{B29D383C-C3C4-47A7-A0E6-479581D69548}">
      <dgm:prSet/>
      <dgm:spPr/>
      <dgm:t>
        <a:bodyPr/>
        <a:lstStyle/>
        <a:p>
          <a:endParaRPr lang="en-GB"/>
        </a:p>
      </dgm:t>
    </dgm:pt>
    <dgm:pt modelId="{ACB259D4-7CFC-4337-BB9D-D324A5315D27}">
      <dgm:prSet/>
      <dgm:spPr/>
      <dgm:t>
        <a:bodyPr/>
        <a:lstStyle/>
        <a:p>
          <a:r>
            <a:rPr lang="en-GB"/>
            <a:t>We have changed how our Meter Operator (Stark) charges the Meter Costs</a:t>
          </a:r>
        </a:p>
      </dgm:t>
    </dgm:pt>
    <dgm:pt modelId="{4645A13D-59DB-41E2-A912-7FA599111849}" type="parTrans" cxnId="{F97822F4-DA54-4D52-BD64-0E4E3F824663}">
      <dgm:prSet/>
      <dgm:spPr/>
      <dgm:t>
        <a:bodyPr/>
        <a:lstStyle/>
        <a:p>
          <a:endParaRPr lang="en-GB"/>
        </a:p>
      </dgm:t>
    </dgm:pt>
    <dgm:pt modelId="{B6A1CECC-DC63-4C55-A7A6-8676ADECF278}" type="sibTrans" cxnId="{F97822F4-DA54-4D52-BD64-0E4E3F824663}">
      <dgm:prSet/>
      <dgm:spPr/>
      <dgm:t>
        <a:bodyPr/>
        <a:lstStyle/>
        <a:p>
          <a:endParaRPr lang="en-GB"/>
        </a:p>
      </dgm:t>
    </dgm:pt>
    <dgm:pt modelId="{CE95E9C9-D847-4E43-8F48-2E08D50DB52E}">
      <dgm:prSet/>
      <dgm:spPr/>
      <dgm:t>
        <a:bodyPr/>
        <a:lstStyle/>
        <a:p>
          <a:r>
            <a:rPr lang="en-GB"/>
            <a:t>Meter Operator (MOP) charges no longer appear on your Npower Invoices</a:t>
          </a:r>
        </a:p>
      </dgm:t>
    </dgm:pt>
    <dgm:pt modelId="{2B68FC52-8845-4603-B367-D0513E0AE07D}" type="parTrans" cxnId="{627AA59D-129A-497B-A203-613604B723F0}">
      <dgm:prSet/>
      <dgm:spPr/>
      <dgm:t>
        <a:bodyPr/>
        <a:lstStyle/>
        <a:p>
          <a:endParaRPr lang="en-GB"/>
        </a:p>
      </dgm:t>
    </dgm:pt>
    <dgm:pt modelId="{50C90C3D-4523-4ED6-8062-00E81DE97F62}" type="sibTrans" cxnId="{627AA59D-129A-497B-A203-613604B723F0}">
      <dgm:prSet/>
      <dgm:spPr/>
      <dgm:t>
        <a:bodyPr/>
        <a:lstStyle/>
        <a:p>
          <a:endParaRPr lang="en-GB"/>
        </a:p>
      </dgm:t>
    </dgm:pt>
    <dgm:pt modelId="{1CDCD074-8B52-4485-9BDF-DB209B8B0210}">
      <dgm:prSet/>
      <dgm:spPr/>
      <dgm:t>
        <a:bodyPr/>
        <a:lstStyle/>
        <a:p>
          <a:r>
            <a:rPr lang="en-GB"/>
            <a:t>This ensures the charges are lower and more transparent</a:t>
          </a:r>
        </a:p>
      </dgm:t>
    </dgm:pt>
    <dgm:pt modelId="{FF004DA6-B9C6-4EAC-881E-9F3470820715}" type="parTrans" cxnId="{A4BE3C1C-805D-4871-B8B3-45D516C8A6B0}">
      <dgm:prSet/>
      <dgm:spPr/>
      <dgm:t>
        <a:bodyPr/>
        <a:lstStyle/>
        <a:p>
          <a:endParaRPr lang="en-GB"/>
        </a:p>
      </dgm:t>
    </dgm:pt>
    <dgm:pt modelId="{218634D6-9B41-4A82-8AD7-1784FA497C53}" type="sibTrans" cxnId="{A4BE3C1C-805D-4871-B8B3-45D516C8A6B0}">
      <dgm:prSet/>
      <dgm:spPr/>
      <dgm:t>
        <a:bodyPr/>
        <a:lstStyle/>
        <a:p>
          <a:endParaRPr lang="en-GB"/>
        </a:p>
      </dgm:t>
    </dgm:pt>
    <dgm:pt modelId="{D728E7C5-8EBE-4A3D-84FA-723CF2539CF8}">
      <dgm:prSet/>
      <dgm:spPr/>
      <dgm:t>
        <a:bodyPr/>
        <a:lstStyle/>
        <a:p>
          <a:r>
            <a:rPr lang="en-GB"/>
            <a:t>Costs will therefore be billed separately</a:t>
          </a:r>
        </a:p>
      </dgm:t>
    </dgm:pt>
    <dgm:pt modelId="{05F36A34-2A09-4E6C-8452-D103FFE4DDE6}" type="parTrans" cxnId="{FBAE4901-FDC3-493E-974B-552ABF1C77DC}">
      <dgm:prSet/>
      <dgm:spPr/>
      <dgm:t>
        <a:bodyPr/>
        <a:lstStyle/>
        <a:p>
          <a:endParaRPr lang="en-GB"/>
        </a:p>
      </dgm:t>
    </dgm:pt>
    <dgm:pt modelId="{A8F3E694-5976-4642-A8E2-C87456BB85FF}" type="sibTrans" cxnId="{FBAE4901-FDC3-493E-974B-552ABF1C77DC}">
      <dgm:prSet/>
      <dgm:spPr/>
      <dgm:t>
        <a:bodyPr/>
        <a:lstStyle/>
        <a:p>
          <a:endParaRPr lang="en-GB"/>
        </a:p>
      </dgm:t>
    </dgm:pt>
    <dgm:pt modelId="{2873568D-E6A6-433E-AA73-0C32B7FC921F}">
      <dgm:prSet/>
      <dgm:spPr/>
      <dgm:t>
        <a:bodyPr/>
        <a:lstStyle/>
        <a:p>
          <a:r>
            <a:rPr lang="en-GB" b="1" dirty="0">
              <a:highlight>
                <a:srgbClr val="FFFF00"/>
              </a:highlight>
            </a:rPr>
            <a:t>POLL: Would you like these charges billed monthly or annually?</a:t>
          </a:r>
        </a:p>
      </dgm:t>
    </dgm:pt>
    <dgm:pt modelId="{35C263BB-A5F5-4F5D-83C1-8AC7591EAD12}" type="parTrans" cxnId="{DF5034F0-2B52-4D51-BE98-82DD3CC63A37}">
      <dgm:prSet/>
      <dgm:spPr/>
      <dgm:t>
        <a:bodyPr/>
        <a:lstStyle/>
        <a:p>
          <a:endParaRPr lang="en-GB"/>
        </a:p>
      </dgm:t>
    </dgm:pt>
    <dgm:pt modelId="{9914A094-0404-4C31-9342-1015C720C35E}" type="sibTrans" cxnId="{DF5034F0-2B52-4D51-BE98-82DD3CC63A37}">
      <dgm:prSet/>
      <dgm:spPr/>
      <dgm:t>
        <a:bodyPr/>
        <a:lstStyle/>
        <a:p>
          <a:endParaRPr lang="en-GB"/>
        </a:p>
      </dgm:t>
    </dgm:pt>
    <dgm:pt modelId="{1384C095-B9FE-4751-BE28-17DEEE94B300}">
      <dgm:prSet/>
      <dgm:spPr/>
      <dgm:t>
        <a:bodyPr/>
        <a:lstStyle/>
        <a:p>
          <a:r>
            <a:rPr lang="en-GB"/>
            <a:t>SharePoint Folders</a:t>
          </a:r>
        </a:p>
      </dgm:t>
    </dgm:pt>
    <dgm:pt modelId="{6F60D4CB-0B8C-460E-B366-C794D88F0BE9}" type="parTrans" cxnId="{2A8FD310-2D0F-4BA8-A0DB-B351A9AD284A}">
      <dgm:prSet/>
      <dgm:spPr/>
      <dgm:t>
        <a:bodyPr/>
        <a:lstStyle/>
        <a:p>
          <a:endParaRPr lang="en-GB"/>
        </a:p>
      </dgm:t>
    </dgm:pt>
    <dgm:pt modelId="{7285EF57-6511-47A5-89C7-FBBFA198974B}" type="sibTrans" cxnId="{2A8FD310-2D0F-4BA8-A0DB-B351A9AD284A}">
      <dgm:prSet/>
      <dgm:spPr/>
      <dgm:t>
        <a:bodyPr/>
        <a:lstStyle/>
        <a:p>
          <a:endParaRPr lang="en-GB"/>
        </a:p>
      </dgm:t>
    </dgm:pt>
    <dgm:pt modelId="{BCD1CB10-C3B8-4D99-A9EF-F1E755A1C60E}">
      <dgm:prSet/>
      <dgm:spPr/>
      <dgm:t>
        <a:bodyPr/>
        <a:lstStyle/>
        <a:p>
          <a:r>
            <a:rPr lang="en-GB" dirty="0"/>
            <a:t>Propose folder names change</a:t>
          </a:r>
        </a:p>
      </dgm:t>
    </dgm:pt>
    <dgm:pt modelId="{D54229CA-D822-432A-9A17-895828392984}" type="parTrans" cxnId="{899690B3-CFA7-43E5-9501-9EBBD30B7049}">
      <dgm:prSet/>
      <dgm:spPr/>
      <dgm:t>
        <a:bodyPr/>
        <a:lstStyle/>
        <a:p>
          <a:endParaRPr lang="en-GB"/>
        </a:p>
      </dgm:t>
    </dgm:pt>
    <dgm:pt modelId="{0DA6F30F-B500-4284-AC61-D6DABC952874}" type="sibTrans" cxnId="{899690B3-CFA7-43E5-9501-9EBBD30B7049}">
      <dgm:prSet/>
      <dgm:spPr/>
      <dgm:t>
        <a:bodyPr/>
        <a:lstStyle/>
        <a:p>
          <a:endParaRPr lang="en-GB"/>
        </a:p>
      </dgm:t>
    </dgm:pt>
    <dgm:pt modelId="{44C12746-617B-46D0-B23D-D6F50466829B}">
      <dgm:prSet/>
      <dgm:spPr/>
      <dgm:t>
        <a:bodyPr/>
        <a:lstStyle/>
        <a:p>
          <a:r>
            <a:rPr lang="en-GB" dirty="0"/>
            <a:t>If supplier changes then new folders not required</a:t>
          </a:r>
        </a:p>
      </dgm:t>
    </dgm:pt>
    <dgm:pt modelId="{035B266E-357C-4E6A-AE11-9F808A749562}" type="parTrans" cxnId="{4F30FC02-13ED-4C49-8085-426A6B3B263F}">
      <dgm:prSet/>
      <dgm:spPr/>
      <dgm:t>
        <a:bodyPr/>
        <a:lstStyle/>
        <a:p>
          <a:endParaRPr lang="en-GB"/>
        </a:p>
      </dgm:t>
    </dgm:pt>
    <dgm:pt modelId="{45CEB363-4643-4079-9C16-09C45AC0C19F}" type="sibTrans" cxnId="{4F30FC02-13ED-4C49-8085-426A6B3B263F}">
      <dgm:prSet/>
      <dgm:spPr/>
      <dgm:t>
        <a:bodyPr/>
        <a:lstStyle/>
        <a:p>
          <a:endParaRPr lang="en-GB"/>
        </a:p>
      </dgm:t>
    </dgm:pt>
    <dgm:pt modelId="{51E9F17B-BD36-4484-817E-F111FCE76C7C}">
      <dgm:prSet/>
      <dgm:spPr/>
      <dgm:t>
        <a:bodyPr/>
        <a:lstStyle/>
        <a:p>
          <a:r>
            <a:rPr lang="en-GB" b="1" dirty="0">
              <a:highlight>
                <a:srgbClr val="FFFF00"/>
              </a:highlight>
            </a:rPr>
            <a:t>POLL: Would you be happy with this change?</a:t>
          </a:r>
        </a:p>
      </dgm:t>
    </dgm:pt>
    <dgm:pt modelId="{33C3CA05-6E0C-4E40-9F5F-AA6B9E2E8840}" type="parTrans" cxnId="{74A3BE10-8DCC-42D3-9771-DD1AE8078864}">
      <dgm:prSet/>
      <dgm:spPr/>
      <dgm:t>
        <a:bodyPr/>
        <a:lstStyle/>
        <a:p>
          <a:endParaRPr lang="en-GB"/>
        </a:p>
      </dgm:t>
    </dgm:pt>
    <dgm:pt modelId="{78C57039-5405-4E3B-8A18-F892DE78B5F7}" type="sibTrans" cxnId="{74A3BE10-8DCC-42D3-9771-DD1AE8078864}">
      <dgm:prSet/>
      <dgm:spPr/>
      <dgm:t>
        <a:bodyPr/>
        <a:lstStyle/>
        <a:p>
          <a:endParaRPr lang="en-GB"/>
        </a:p>
      </dgm:t>
    </dgm:pt>
    <dgm:pt modelId="{C9222C5F-C053-4896-ACD4-E3D1B5DE340B}">
      <dgm:prSet/>
      <dgm:spPr/>
      <dgm:t>
        <a:bodyPr/>
        <a:lstStyle/>
        <a:p>
          <a:r>
            <a:rPr lang="en-GB"/>
            <a:t>Usage vs Invoice vs Batch Date</a:t>
          </a:r>
        </a:p>
      </dgm:t>
    </dgm:pt>
    <dgm:pt modelId="{20A775BC-EC48-471F-BE1A-E9DC26E3B862}" type="parTrans" cxnId="{023CECD5-F6A0-4C49-A61E-14CA23099164}">
      <dgm:prSet/>
      <dgm:spPr/>
      <dgm:t>
        <a:bodyPr/>
        <a:lstStyle/>
        <a:p>
          <a:endParaRPr lang="en-GB"/>
        </a:p>
      </dgm:t>
    </dgm:pt>
    <dgm:pt modelId="{F73C5A0B-8E48-459A-B5EE-B0F2160760C7}" type="sibTrans" cxnId="{023CECD5-F6A0-4C49-A61E-14CA23099164}">
      <dgm:prSet/>
      <dgm:spPr/>
      <dgm:t>
        <a:bodyPr/>
        <a:lstStyle/>
        <a:p>
          <a:endParaRPr lang="en-GB"/>
        </a:p>
      </dgm:t>
    </dgm:pt>
    <dgm:pt modelId="{52D0FFF0-124E-4C43-9377-B3BF84CB6A31}">
      <dgm:prSet/>
      <dgm:spPr/>
      <dgm:t>
        <a:bodyPr/>
        <a:lstStyle/>
        <a:p>
          <a:r>
            <a:rPr lang="en-GB" b="1" dirty="0"/>
            <a:t>Usage</a:t>
          </a:r>
          <a:r>
            <a:rPr lang="en-GB" dirty="0"/>
            <a:t> is the ~month period when the utility is used</a:t>
          </a:r>
        </a:p>
      </dgm:t>
    </dgm:pt>
    <dgm:pt modelId="{7F05B35F-A628-43FB-A7A4-231A11F9D285}" type="parTrans" cxnId="{976E696F-F111-4867-A4F9-D00D582B23D1}">
      <dgm:prSet/>
      <dgm:spPr/>
      <dgm:t>
        <a:bodyPr/>
        <a:lstStyle/>
        <a:p>
          <a:endParaRPr lang="en-GB"/>
        </a:p>
      </dgm:t>
    </dgm:pt>
    <dgm:pt modelId="{2BEC463B-C5EC-4D43-B043-FE4B4A6F2DE4}" type="sibTrans" cxnId="{976E696F-F111-4867-A4F9-D00D582B23D1}">
      <dgm:prSet/>
      <dgm:spPr/>
      <dgm:t>
        <a:bodyPr/>
        <a:lstStyle/>
        <a:p>
          <a:endParaRPr lang="en-GB"/>
        </a:p>
      </dgm:t>
    </dgm:pt>
    <dgm:pt modelId="{D33A7AF5-6EA3-4FBA-A9F9-B0FE84B357A8}">
      <dgm:prSet/>
      <dgm:spPr/>
      <dgm:t>
        <a:bodyPr/>
        <a:lstStyle/>
        <a:p>
          <a:r>
            <a:rPr lang="en-GB" b="1" dirty="0"/>
            <a:t>Invoice</a:t>
          </a:r>
          <a:r>
            <a:rPr lang="en-GB" dirty="0"/>
            <a:t> is when the supplier creates the invoice</a:t>
          </a:r>
        </a:p>
      </dgm:t>
    </dgm:pt>
    <dgm:pt modelId="{AFDD6B1A-C09A-4324-A42C-2D655C846B13}" type="parTrans" cxnId="{BF7A5989-7576-4CC2-BE62-38DBEC16A8CD}">
      <dgm:prSet/>
      <dgm:spPr/>
      <dgm:t>
        <a:bodyPr/>
        <a:lstStyle/>
        <a:p>
          <a:endParaRPr lang="en-GB"/>
        </a:p>
      </dgm:t>
    </dgm:pt>
    <dgm:pt modelId="{C30E9799-B7D8-428D-9A65-AC84A5B3C4BF}" type="sibTrans" cxnId="{BF7A5989-7576-4CC2-BE62-38DBEC16A8CD}">
      <dgm:prSet/>
      <dgm:spPr/>
      <dgm:t>
        <a:bodyPr/>
        <a:lstStyle/>
        <a:p>
          <a:endParaRPr lang="en-GB"/>
        </a:p>
      </dgm:t>
    </dgm:pt>
    <dgm:pt modelId="{16DB3A6B-7A0E-4C42-B39C-ABC217F2D77D}">
      <dgm:prSet/>
      <dgm:spPr/>
      <dgm:t>
        <a:bodyPr/>
        <a:lstStyle/>
        <a:p>
          <a:r>
            <a:rPr lang="en-GB" b="1" dirty="0"/>
            <a:t>Batch</a:t>
          </a:r>
          <a:r>
            <a:rPr lang="en-GB" dirty="0"/>
            <a:t> is the grouping of invoices that we process</a:t>
          </a:r>
        </a:p>
      </dgm:t>
    </dgm:pt>
    <dgm:pt modelId="{701D2E91-1730-4B36-8D14-1023252F59E4}" type="parTrans" cxnId="{68461145-3B3A-4262-8E79-AA8FD8B5BB78}">
      <dgm:prSet/>
      <dgm:spPr/>
      <dgm:t>
        <a:bodyPr/>
        <a:lstStyle/>
        <a:p>
          <a:endParaRPr lang="en-GB"/>
        </a:p>
      </dgm:t>
    </dgm:pt>
    <dgm:pt modelId="{D65D9A67-088A-43A2-AF13-30C6393E1E80}" type="sibTrans" cxnId="{68461145-3B3A-4262-8E79-AA8FD8B5BB78}">
      <dgm:prSet/>
      <dgm:spPr/>
      <dgm:t>
        <a:bodyPr/>
        <a:lstStyle/>
        <a:p>
          <a:endParaRPr lang="en-GB"/>
        </a:p>
      </dgm:t>
    </dgm:pt>
    <dgm:pt modelId="{DF4B9ADE-D9B0-4C88-AB3E-2936FD4AF1C3}">
      <dgm:prSet/>
      <dgm:spPr/>
      <dgm:t>
        <a:bodyPr/>
        <a:lstStyle/>
        <a:p>
          <a:r>
            <a:rPr lang="en-GB" dirty="0"/>
            <a:t>Sometimes these do not line up for a number of reasons</a:t>
          </a:r>
        </a:p>
      </dgm:t>
    </dgm:pt>
    <dgm:pt modelId="{97491358-C281-473E-9640-B58641E2F512}" type="parTrans" cxnId="{F79A1B30-C416-47CC-B30F-09950B70211C}">
      <dgm:prSet/>
      <dgm:spPr/>
      <dgm:t>
        <a:bodyPr/>
        <a:lstStyle/>
        <a:p>
          <a:endParaRPr lang="en-GB"/>
        </a:p>
      </dgm:t>
    </dgm:pt>
    <dgm:pt modelId="{0F31DF4E-EEF9-4F76-B0A0-62657AD79650}" type="sibTrans" cxnId="{F79A1B30-C416-47CC-B30F-09950B70211C}">
      <dgm:prSet/>
      <dgm:spPr/>
      <dgm:t>
        <a:bodyPr/>
        <a:lstStyle/>
        <a:p>
          <a:endParaRPr lang="en-GB"/>
        </a:p>
      </dgm:t>
    </dgm:pt>
    <dgm:pt modelId="{4A3BE053-B69D-44EF-AE95-59B5B295D4B3}">
      <dgm:prSet/>
      <dgm:spPr/>
      <dgm:t>
        <a:bodyPr/>
        <a:lstStyle/>
        <a:p>
          <a:r>
            <a:rPr lang="en-GB" dirty="0"/>
            <a:t>If the dates do not line up but the invoice number does this is correct</a:t>
          </a:r>
        </a:p>
      </dgm:t>
    </dgm:pt>
    <dgm:pt modelId="{61871ED9-2CD8-4CF4-A7B7-1DBE5063E44E}" type="parTrans" cxnId="{AD1ACF8E-6DDA-443E-8A87-CE9DBBB4C13C}">
      <dgm:prSet/>
      <dgm:spPr/>
      <dgm:t>
        <a:bodyPr/>
        <a:lstStyle/>
        <a:p>
          <a:endParaRPr lang="en-GB"/>
        </a:p>
      </dgm:t>
    </dgm:pt>
    <dgm:pt modelId="{722AEF2C-90BF-42F0-87EA-25F5ABCA47E4}" type="sibTrans" cxnId="{AD1ACF8E-6DDA-443E-8A87-CE9DBBB4C13C}">
      <dgm:prSet/>
      <dgm:spPr/>
      <dgm:t>
        <a:bodyPr/>
        <a:lstStyle/>
        <a:p>
          <a:endParaRPr lang="en-GB"/>
        </a:p>
      </dgm:t>
    </dgm:pt>
    <dgm:pt modelId="{88139339-FC67-4D99-9B6C-33ED880D99DF}">
      <dgm:prSet/>
      <dgm:spPr/>
      <dgm:t>
        <a:bodyPr/>
        <a:lstStyle/>
        <a:p>
          <a:r>
            <a:rPr lang="en-GB" dirty="0"/>
            <a:t>Suppliers to Utilities</a:t>
          </a:r>
        </a:p>
      </dgm:t>
    </dgm:pt>
    <dgm:pt modelId="{572CE3FE-E39D-402E-901B-B6131086FC09}" type="parTrans" cxnId="{83EB833F-0698-443B-A9AA-5ADFD3517E75}">
      <dgm:prSet/>
      <dgm:spPr/>
      <dgm:t>
        <a:bodyPr/>
        <a:lstStyle/>
        <a:p>
          <a:endParaRPr lang="en-GB"/>
        </a:p>
      </dgm:t>
    </dgm:pt>
    <dgm:pt modelId="{0C87BA2C-1E2B-4F91-954F-63CCF1589C5E}" type="sibTrans" cxnId="{83EB833F-0698-443B-A9AA-5ADFD3517E75}">
      <dgm:prSet/>
      <dgm:spPr/>
      <dgm:t>
        <a:bodyPr/>
        <a:lstStyle/>
        <a:p>
          <a:endParaRPr lang="en-GB"/>
        </a:p>
      </dgm:t>
    </dgm:pt>
    <dgm:pt modelId="{BB9B5EEE-144B-4382-B17F-368903E35B33}">
      <dgm:prSet/>
      <dgm:spPr/>
      <dgm:t>
        <a:bodyPr/>
        <a:lstStyle/>
        <a:p>
          <a:r>
            <a:rPr lang="en-GB" dirty="0"/>
            <a:t>E.g. TGP </a:t>
          </a:r>
          <a:r>
            <a:rPr lang="en-GB" dirty="0">
              <a:sym typeface="Wingdings" panose="05000000000000000000" pitchFamily="2" charset="2"/>
            </a:rPr>
            <a:t></a:t>
          </a:r>
          <a:r>
            <a:rPr lang="en-GB" dirty="0"/>
            <a:t> Gas, FBW </a:t>
          </a:r>
          <a:r>
            <a:rPr lang="en-GB" dirty="0">
              <a:sym typeface="Wingdings" panose="05000000000000000000" pitchFamily="2" charset="2"/>
            </a:rPr>
            <a:t></a:t>
          </a:r>
          <a:r>
            <a:rPr lang="en-GB" dirty="0"/>
            <a:t> Water</a:t>
          </a:r>
        </a:p>
      </dgm:t>
    </dgm:pt>
    <dgm:pt modelId="{25664988-F68F-4CAB-A38F-FEEE96336B16}" type="parTrans" cxnId="{59C45ADA-6D6D-4547-894B-6E596025ABCE}">
      <dgm:prSet/>
      <dgm:spPr/>
      <dgm:t>
        <a:bodyPr/>
        <a:lstStyle/>
        <a:p>
          <a:endParaRPr lang="en-GB"/>
        </a:p>
      </dgm:t>
    </dgm:pt>
    <dgm:pt modelId="{9881F19A-3FBF-4008-9737-6BC7C72E9766}" type="sibTrans" cxnId="{59C45ADA-6D6D-4547-894B-6E596025ABCE}">
      <dgm:prSet/>
      <dgm:spPr/>
      <dgm:t>
        <a:bodyPr/>
        <a:lstStyle/>
        <a:p>
          <a:endParaRPr lang="en-GB"/>
        </a:p>
      </dgm:t>
    </dgm:pt>
    <dgm:pt modelId="{F462EE1B-7E73-49C4-8BDF-359365A120C4}" type="pres">
      <dgm:prSet presAssocID="{10A208C4-64BE-46D7-8927-1705C2914BC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CBEC68A8-CDCA-4762-82A1-B464386F3533}" type="pres">
      <dgm:prSet presAssocID="{8D76C0BA-C7E3-4697-A8C1-E55B394CA42C}" presName="horFlow" presStyleCnt="0"/>
      <dgm:spPr/>
    </dgm:pt>
    <dgm:pt modelId="{6EA50038-3FDA-49DD-BC8F-455402584E66}" type="pres">
      <dgm:prSet presAssocID="{8D76C0BA-C7E3-4697-A8C1-E55B394CA42C}" presName="bigChev" presStyleLbl="node1" presStyleIdx="0" presStyleCnt="3"/>
      <dgm:spPr/>
    </dgm:pt>
    <dgm:pt modelId="{AD0E42E4-AA86-4CE4-A8C9-2DF05CE7AC73}" type="pres">
      <dgm:prSet presAssocID="{4645A13D-59DB-41E2-A912-7FA599111849}" presName="parTrans" presStyleCnt="0"/>
      <dgm:spPr/>
    </dgm:pt>
    <dgm:pt modelId="{F73C92F6-0911-4E48-A491-06C3757760FB}" type="pres">
      <dgm:prSet presAssocID="{ACB259D4-7CFC-4337-BB9D-D324A5315D27}" presName="node" presStyleLbl="alignAccFollowNode1" presStyleIdx="0" presStyleCnt="15">
        <dgm:presLayoutVars>
          <dgm:bulletEnabled val="1"/>
        </dgm:presLayoutVars>
      </dgm:prSet>
      <dgm:spPr/>
    </dgm:pt>
    <dgm:pt modelId="{A6D4D7F2-8699-4647-8841-A88AE1CB88C3}" type="pres">
      <dgm:prSet presAssocID="{B6A1CECC-DC63-4C55-A7A6-8676ADECF278}" presName="sibTrans" presStyleCnt="0"/>
      <dgm:spPr/>
    </dgm:pt>
    <dgm:pt modelId="{4B3C74DE-712D-419F-9B6A-82EB8F691605}" type="pres">
      <dgm:prSet presAssocID="{CE95E9C9-D847-4E43-8F48-2E08D50DB52E}" presName="node" presStyleLbl="alignAccFollowNode1" presStyleIdx="1" presStyleCnt="15">
        <dgm:presLayoutVars>
          <dgm:bulletEnabled val="1"/>
        </dgm:presLayoutVars>
      </dgm:prSet>
      <dgm:spPr/>
    </dgm:pt>
    <dgm:pt modelId="{802CFFD0-6603-4653-A624-62AE2615C777}" type="pres">
      <dgm:prSet presAssocID="{50C90C3D-4523-4ED6-8062-00E81DE97F62}" presName="sibTrans" presStyleCnt="0"/>
      <dgm:spPr/>
    </dgm:pt>
    <dgm:pt modelId="{EE5F35F0-4A54-424E-B47A-EF6DD3624B1F}" type="pres">
      <dgm:prSet presAssocID="{1CDCD074-8B52-4485-9BDF-DB209B8B0210}" presName="node" presStyleLbl="alignAccFollowNode1" presStyleIdx="2" presStyleCnt="15">
        <dgm:presLayoutVars>
          <dgm:bulletEnabled val="1"/>
        </dgm:presLayoutVars>
      </dgm:prSet>
      <dgm:spPr/>
    </dgm:pt>
    <dgm:pt modelId="{CAF26BB9-29D6-4B34-994B-282E6241E382}" type="pres">
      <dgm:prSet presAssocID="{218634D6-9B41-4A82-8AD7-1784FA497C53}" presName="sibTrans" presStyleCnt="0"/>
      <dgm:spPr/>
    </dgm:pt>
    <dgm:pt modelId="{2EAEB941-C218-4C1B-B96C-4A3D9169BE15}" type="pres">
      <dgm:prSet presAssocID="{D728E7C5-8EBE-4A3D-84FA-723CF2539CF8}" presName="node" presStyleLbl="alignAccFollowNode1" presStyleIdx="3" presStyleCnt="15">
        <dgm:presLayoutVars>
          <dgm:bulletEnabled val="1"/>
        </dgm:presLayoutVars>
      </dgm:prSet>
      <dgm:spPr/>
    </dgm:pt>
    <dgm:pt modelId="{C8A862AA-7B88-4FAB-8565-E147062EC674}" type="pres">
      <dgm:prSet presAssocID="{A8F3E694-5976-4642-A8E2-C87456BB85FF}" presName="sibTrans" presStyleCnt="0"/>
      <dgm:spPr/>
    </dgm:pt>
    <dgm:pt modelId="{E70B069D-AAE5-4DCD-970A-939063841572}" type="pres">
      <dgm:prSet presAssocID="{2873568D-E6A6-433E-AA73-0C32B7FC921F}" presName="node" presStyleLbl="alignAccFollowNode1" presStyleIdx="4" presStyleCnt="15">
        <dgm:presLayoutVars>
          <dgm:bulletEnabled val="1"/>
        </dgm:presLayoutVars>
      </dgm:prSet>
      <dgm:spPr/>
    </dgm:pt>
    <dgm:pt modelId="{9FBCF10A-80A6-4D74-9CB3-4D75E68DFB01}" type="pres">
      <dgm:prSet presAssocID="{8D76C0BA-C7E3-4697-A8C1-E55B394CA42C}" presName="vSp" presStyleCnt="0"/>
      <dgm:spPr/>
    </dgm:pt>
    <dgm:pt modelId="{272AD40B-49B6-48D2-9B67-4ECAA5326122}" type="pres">
      <dgm:prSet presAssocID="{1384C095-B9FE-4751-BE28-17DEEE94B300}" presName="horFlow" presStyleCnt="0"/>
      <dgm:spPr/>
    </dgm:pt>
    <dgm:pt modelId="{2DF22931-822A-4178-8588-A13EC9A10ABA}" type="pres">
      <dgm:prSet presAssocID="{1384C095-B9FE-4751-BE28-17DEEE94B300}" presName="bigChev" presStyleLbl="node1" presStyleIdx="1" presStyleCnt="3"/>
      <dgm:spPr/>
    </dgm:pt>
    <dgm:pt modelId="{27045AFE-3A23-4477-AD28-8110C2196979}" type="pres">
      <dgm:prSet presAssocID="{D54229CA-D822-432A-9A17-895828392984}" presName="parTrans" presStyleCnt="0"/>
      <dgm:spPr/>
    </dgm:pt>
    <dgm:pt modelId="{354489AA-C4A0-47CB-941F-F62224C97702}" type="pres">
      <dgm:prSet presAssocID="{BCD1CB10-C3B8-4D99-A9EF-F1E755A1C60E}" presName="node" presStyleLbl="alignAccFollowNode1" presStyleIdx="5" presStyleCnt="15">
        <dgm:presLayoutVars>
          <dgm:bulletEnabled val="1"/>
        </dgm:presLayoutVars>
      </dgm:prSet>
      <dgm:spPr/>
    </dgm:pt>
    <dgm:pt modelId="{DCBF0A56-6863-4B37-ACC3-ED0FB8C929D1}" type="pres">
      <dgm:prSet presAssocID="{0DA6F30F-B500-4284-AC61-D6DABC952874}" presName="sibTrans" presStyleCnt="0"/>
      <dgm:spPr/>
    </dgm:pt>
    <dgm:pt modelId="{5D6661C5-DD18-40BF-9DEB-007F951741AE}" type="pres">
      <dgm:prSet presAssocID="{88139339-FC67-4D99-9B6C-33ED880D99DF}" presName="node" presStyleLbl="alignAccFollowNode1" presStyleIdx="6" presStyleCnt="15">
        <dgm:presLayoutVars>
          <dgm:bulletEnabled val="1"/>
        </dgm:presLayoutVars>
      </dgm:prSet>
      <dgm:spPr/>
    </dgm:pt>
    <dgm:pt modelId="{B3B5CA83-21A3-49ED-8C89-831CDE680D5F}" type="pres">
      <dgm:prSet presAssocID="{0C87BA2C-1E2B-4F91-954F-63CCF1589C5E}" presName="sibTrans" presStyleCnt="0"/>
      <dgm:spPr/>
    </dgm:pt>
    <dgm:pt modelId="{DF25E5D7-CFB8-4F32-B85C-99E3CF607FD1}" type="pres">
      <dgm:prSet presAssocID="{BB9B5EEE-144B-4382-B17F-368903E35B33}" presName="node" presStyleLbl="alignAccFollowNode1" presStyleIdx="7" presStyleCnt="15">
        <dgm:presLayoutVars>
          <dgm:bulletEnabled val="1"/>
        </dgm:presLayoutVars>
      </dgm:prSet>
      <dgm:spPr/>
    </dgm:pt>
    <dgm:pt modelId="{E358716D-FE25-4349-8B54-E66A7ED89929}" type="pres">
      <dgm:prSet presAssocID="{9881F19A-3FBF-4008-9737-6BC7C72E9766}" presName="sibTrans" presStyleCnt="0"/>
      <dgm:spPr/>
    </dgm:pt>
    <dgm:pt modelId="{AD133EFA-CE3B-4E16-BE43-633227F6AD8C}" type="pres">
      <dgm:prSet presAssocID="{44C12746-617B-46D0-B23D-D6F50466829B}" presName="node" presStyleLbl="alignAccFollowNode1" presStyleIdx="8" presStyleCnt="15">
        <dgm:presLayoutVars>
          <dgm:bulletEnabled val="1"/>
        </dgm:presLayoutVars>
      </dgm:prSet>
      <dgm:spPr/>
    </dgm:pt>
    <dgm:pt modelId="{16307FCF-AA17-497F-9878-C6A37DC77C40}" type="pres">
      <dgm:prSet presAssocID="{45CEB363-4643-4079-9C16-09C45AC0C19F}" presName="sibTrans" presStyleCnt="0"/>
      <dgm:spPr/>
    </dgm:pt>
    <dgm:pt modelId="{705509DA-9F25-423F-920F-604E30BA51D3}" type="pres">
      <dgm:prSet presAssocID="{51E9F17B-BD36-4484-817E-F111FCE76C7C}" presName="node" presStyleLbl="alignAccFollowNode1" presStyleIdx="9" presStyleCnt="15">
        <dgm:presLayoutVars>
          <dgm:bulletEnabled val="1"/>
        </dgm:presLayoutVars>
      </dgm:prSet>
      <dgm:spPr/>
    </dgm:pt>
    <dgm:pt modelId="{F6C958EE-C0D7-4C9C-9BB5-26505C839361}" type="pres">
      <dgm:prSet presAssocID="{1384C095-B9FE-4751-BE28-17DEEE94B300}" presName="vSp" presStyleCnt="0"/>
      <dgm:spPr/>
    </dgm:pt>
    <dgm:pt modelId="{1E81E971-BF54-45D1-801C-321859F6DA47}" type="pres">
      <dgm:prSet presAssocID="{C9222C5F-C053-4896-ACD4-E3D1B5DE340B}" presName="horFlow" presStyleCnt="0"/>
      <dgm:spPr/>
    </dgm:pt>
    <dgm:pt modelId="{7B85FF33-FE1C-4713-92AC-699969B75CC6}" type="pres">
      <dgm:prSet presAssocID="{C9222C5F-C053-4896-ACD4-E3D1B5DE340B}" presName="bigChev" presStyleLbl="node1" presStyleIdx="2" presStyleCnt="3"/>
      <dgm:spPr/>
    </dgm:pt>
    <dgm:pt modelId="{35AC92A5-9E81-4E45-9386-26716C05EF99}" type="pres">
      <dgm:prSet presAssocID="{7F05B35F-A628-43FB-A7A4-231A11F9D285}" presName="parTrans" presStyleCnt="0"/>
      <dgm:spPr/>
    </dgm:pt>
    <dgm:pt modelId="{8C05599A-B5EC-41CB-9AA0-5CEE98D4A30E}" type="pres">
      <dgm:prSet presAssocID="{52D0FFF0-124E-4C43-9377-B3BF84CB6A31}" presName="node" presStyleLbl="alignAccFollowNode1" presStyleIdx="10" presStyleCnt="15">
        <dgm:presLayoutVars>
          <dgm:bulletEnabled val="1"/>
        </dgm:presLayoutVars>
      </dgm:prSet>
      <dgm:spPr/>
    </dgm:pt>
    <dgm:pt modelId="{E571DB95-4929-4C0B-96B9-B48AC83B68A8}" type="pres">
      <dgm:prSet presAssocID="{2BEC463B-C5EC-4D43-B043-FE4B4A6F2DE4}" presName="sibTrans" presStyleCnt="0"/>
      <dgm:spPr/>
    </dgm:pt>
    <dgm:pt modelId="{BE3DB7A5-38C6-45EC-BFD6-377361775C8C}" type="pres">
      <dgm:prSet presAssocID="{D33A7AF5-6EA3-4FBA-A9F9-B0FE84B357A8}" presName="node" presStyleLbl="alignAccFollowNode1" presStyleIdx="11" presStyleCnt="15">
        <dgm:presLayoutVars>
          <dgm:bulletEnabled val="1"/>
        </dgm:presLayoutVars>
      </dgm:prSet>
      <dgm:spPr/>
    </dgm:pt>
    <dgm:pt modelId="{6DAAD54D-1DF7-428B-815A-4E0CF7BB0A28}" type="pres">
      <dgm:prSet presAssocID="{C30E9799-B7D8-428D-9A65-AC84A5B3C4BF}" presName="sibTrans" presStyleCnt="0"/>
      <dgm:spPr/>
    </dgm:pt>
    <dgm:pt modelId="{E4CF576A-E236-4ABA-859B-D81BE5705B2C}" type="pres">
      <dgm:prSet presAssocID="{16DB3A6B-7A0E-4C42-B39C-ABC217F2D77D}" presName="node" presStyleLbl="alignAccFollowNode1" presStyleIdx="12" presStyleCnt="15">
        <dgm:presLayoutVars>
          <dgm:bulletEnabled val="1"/>
        </dgm:presLayoutVars>
      </dgm:prSet>
      <dgm:spPr/>
    </dgm:pt>
    <dgm:pt modelId="{893C8C8F-DD88-44C8-8119-DE4B33F6FD89}" type="pres">
      <dgm:prSet presAssocID="{D65D9A67-088A-43A2-AF13-30C6393E1E80}" presName="sibTrans" presStyleCnt="0"/>
      <dgm:spPr/>
    </dgm:pt>
    <dgm:pt modelId="{076D9703-0E90-4AB6-B4A7-4F54E9D3F4D8}" type="pres">
      <dgm:prSet presAssocID="{DF4B9ADE-D9B0-4C88-AB3E-2936FD4AF1C3}" presName="node" presStyleLbl="alignAccFollowNode1" presStyleIdx="13" presStyleCnt="15">
        <dgm:presLayoutVars>
          <dgm:bulletEnabled val="1"/>
        </dgm:presLayoutVars>
      </dgm:prSet>
      <dgm:spPr/>
    </dgm:pt>
    <dgm:pt modelId="{842FAF07-303F-417A-A678-E10E1D9183E5}" type="pres">
      <dgm:prSet presAssocID="{0F31DF4E-EEF9-4F76-B0A0-62657AD79650}" presName="sibTrans" presStyleCnt="0"/>
      <dgm:spPr/>
    </dgm:pt>
    <dgm:pt modelId="{02490BD2-8032-4142-911D-E6107642696C}" type="pres">
      <dgm:prSet presAssocID="{4A3BE053-B69D-44EF-AE95-59B5B295D4B3}" presName="node" presStyleLbl="alignAccFollowNode1" presStyleIdx="14" presStyleCnt="15">
        <dgm:presLayoutVars>
          <dgm:bulletEnabled val="1"/>
        </dgm:presLayoutVars>
      </dgm:prSet>
      <dgm:spPr/>
    </dgm:pt>
  </dgm:ptLst>
  <dgm:cxnLst>
    <dgm:cxn modelId="{FBAE4901-FDC3-493E-974B-552ABF1C77DC}" srcId="{8D76C0BA-C7E3-4697-A8C1-E55B394CA42C}" destId="{D728E7C5-8EBE-4A3D-84FA-723CF2539CF8}" srcOrd="3" destOrd="0" parTransId="{05F36A34-2A09-4E6C-8452-D103FFE4DDE6}" sibTransId="{A8F3E694-5976-4642-A8E2-C87456BB85FF}"/>
    <dgm:cxn modelId="{4F30FC02-13ED-4C49-8085-426A6B3B263F}" srcId="{1384C095-B9FE-4751-BE28-17DEEE94B300}" destId="{44C12746-617B-46D0-B23D-D6F50466829B}" srcOrd="3" destOrd="0" parTransId="{035B266E-357C-4E6A-AE11-9F808A749562}" sibTransId="{45CEB363-4643-4079-9C16-09C45AC0C19F}"/>
    <dgm:cxn modelId="{74A3BE10-8DCC-42D3-9771-DD1AE8078864}" srcId="{1384C095-B9FE-4751-BE28-17DEEE94B300}" destId="{51E9F17B-BD36-4484-817E-F111FCE76C7C}" srcOrd="4" destOrd="0" parTransId="{33C3CA05-6E0C-4E40-9F5F-AA6B9E2E8840}" sibTransId="{78C57039-5405-4E3B-8A18-F892DE78B5F7}"/>
    <dgm:cxn modelId="{2A8FD310-2D0F-4BA8-A0DB-B351A9AD284A}" srcId="{10A208C4-64BE-46D7-8927-1705C2914BC5}" destId="{1384C095-B9FE-4751-BE28-17DEEE94B300}" srcOrd="1" destOrd="0" parTransId="{6F60D4CB-0B8C-460E-B366-C794D88F0BE9}" sibTransId="{7285EF57-6511-47A5-89C7-FBBFA198974B}"/>
    <dgm:cxn modelId="{A4BE3C1C-805D-4871-B8B3-45D516C8A6B0}" srcId="{8D76C0BA-C7E3-4697-A8C1-E55B394CA42C}" destId="{1CDCD074-8B52-4485-9BDF-DB209B8B0210}" srcOrd="2" destOrd="0" parTransId="{FF004DA6-B9C6-4EAC-881E-9F3470820715}" sibTransId="{218634D6-9B41-4A82-8AD7-1784FA497C53}"/>
    <dgm:cxn modelId="{F79A1B30-C416-47CC-B30F-09950B70211C}" srcId="{C9222C5F-C053-4896-ACD4-E3D1B5DE340B}" destId="{DF4B9ADE-D9B0-4C88-AB3E-2936FD4AF1C3}" srcOrd="3" destOrd="0" parTransId="{97491358-C281-473E-9640-B58641E2F512}" sibTransId="{0F31DF4E-EEF9-4F76-B0A0-62657AD79650}"/>
    <dgm:cxn modelId="{5B429934-E9A3-4CBF-B49A-074F288C2AFA}" type="presOf" srcId="{BCD1CB10-C3B8-4D99-A9EF-F1E755A1C60E}" destId="{354489AA-C4A0-47CB-941F-F62224C97702}" srcOrd="0" destOrd="0" presId="urn:microsoft.com/office/officeart/2005/8/layout/lProcess3"/>
    <dgm:cxn modelId="{C9CFF636-FEE6-4EA8-8CFF-ADB7294B87A0}" type="presOf" srcId="{2873568D-E6A6-433E-AA73-0C32B7FC921F}" destId="{E70B069D-AAE5-4DCD-970A-939063841572}" srcOrd="0" destOrd="0" presId="urn:microsoft.com/office/officeart/2005/8/layout/lProcess3"/>
    <dgm:cxn modelId="{B29D383C-C3C4-47A7-A0E6-479581D69548}" srcId="{10A208C4-64BE-46D7-8927-1705C2914BC5}" destId="{8D76C0BA-C7E3-4697-A8C1-E55B394CA42C}" srcOrd="0" destOrd="0" parTransId="{C06193BB-3D42-4BAD-BCF4-4333B5E11F5F}" sibTransId="{4B38DF58-9EA5-4D6F-A5EB-F8E16D407C00}"/>
    <dgm:cxn modelId="{83EB833F-0698-443B-A9AA-5ADFD3517E75}" srcId="{1384C095-B9FE-4751-BE28-17DEEE94B300}" destId="{88139339-FC67-4D99-9B6C-33ED880D99DF}" srcOrd="1" destOrd="0" parTransId="{572CE3FE-E39D-402E-901B-B6131086FC09}" sibTransId="{0C87BA2C-1E2B-4F91-954F-63CCF1589C5E}"/>
    <dgm:cxn modelId="{EB005863-E064-4CDE-B198-D901EC8FDAC9}" type="presOf" srcId="{D33A7AF5-6EA3-4FBA-A9F9-B0FE84B357A8}" destId="{BE3DB7A5-38C6-45EC-BFD6-377361775C8C}" srcOrd="0" destOrd="0" presId="urn:microsoft.com/office/officeart/2005/8/layout/lProcess3"/>
    <dgm:cxn modelId="{68461145-3B3A-4262-8E79-AA8FD8B5BB78}" srcId="{C9222C5F-C053-4896-ACD4-E3D1B5DE340B}" destId="{16DB3A6B-7A0E-4C42-B39C-ABC217F2D77D}" srcOrd="2" destOrd="0" parTransId="{701D2E91-1730-4B36-8D14-1023252F59E4}" sibTransId="{D65D9A67-088A-43A2-AF13-30C6393E1E80}"/>
    <dgm:cxn modelId="{239B4848-3B84-44D1-BA21-F3CB51FA38C2}" type="presOf" srcId="{8D76C0BA-C7E3-4697-A8C1-E55B394CA42C}" destId="{6EA50038-3FDA-49DD-BC8F-455402584E66}" srcOrd="0" destOrd="0" presId="urn:microsoft.com/office/officeart/2005/8/layout/lProcess3"/>
    <dgm:cxn modelId="{976E696F-F111-4867-A4F9-D00D582B23D1}" srcId="{C9222C5F-C053-4896-ACD4-E3D1B5DE340B}" destId="{52D0FFF0-124E-4C43-9377-B3BF84CB6A31}" srcOrd="0" destOrd="0" parTransId="{7F05B35F-A628-43FB-A7A4-231A11F9D285}" sibTransId="{2BEC463B-C5EC-4D43-B043-FE4B4A6F2DE4}"/>
    <dgm:cxn modelId="{1B987353-60CA-4DFF-98A8-4435F96F9CF8}" type="presOf" srcId="{88139339-FC67-4D99-9B6C-33ED880D99DF}" destId="{5D6661C5-DD18-40BF-9DEB-007F951741AE}" srcOrd="0" destOrd="0" presId="urn:microsoft.com/office/officeart/2005/8/layout/lProcess3"/>
    <dgm:cxn modelId="{F71C4177-B0B0-4F8D-B8EF-D1DAE1635E7B}" type="presOf" srcId="{BB9B5EEE-144B-4382-B17F-368903E35B33}" destId="{DF25E5D7-CFB8-4F32-B85C-99E3CF607FD1}" srcOrd="0" destOrd="0" presId="urn:microsoft.com/office/officeart/2005/8/layout/lProcess3"/>
    <dgm:cxn modelId="{96C01379-F30D-440C-B837-564D53676193}" type="presOf" srcId="{1CDCD074-8B52-4485-9BDF-DB209B8B0210}" destId="{EE5F35F0-4A54-424E-B47A-EF6DD3624B1F}" srcOrd="0" destOrd="0" presId="urn:microsoft.com/office/officeart/2005/8/layout/lProcess3"/>
    <dgm:cxn modelId="{943DA27B-F6E2-4330-BFB0-9632D590EA0D}" type="presOf" srcId="{1384C095-B9FE-4751-BE28-17DEEE94B300}" destId="{2DF22931-822A-4178-8588-A13EC9A10ABA}" srcOrd="0" destOrd="0" presId="urn:microsoft.com/office/officeart/2005/8/layout/lProcess3"/>
    <dgm:cxn modelId="{792B827F-B2AB-4D12-82F2-6B38FB2A48AB}" type="presOf" srcId="{ACB259D4-7CFC-4337-BB9D-D324A5315D27}" destId="{F73C92F6-0911-4E48-A491-06C3757760FB}" srcOrd="0" destOrd="0" presId="urn:microsoft.com/office/officeart/2005/8/layout/lProcess3"/>
    <dgm:cxn modelId="{75BBCB86-AB47-4E1D-9AE6-234934DF804C}" type="presOf" srcId="{44C12746-617B-46D0-B23D-D6F50466829B}" destId="{AD133EFA-CE3B-4E16-BE43-633227F6AD8C}" srcOrd="0" destOrd="0" presId="urn:microsoft.com/office/officeart/2005/8/layout/lProcess3"/>
    <dgm:cxn modelId="{BF7A5989-7576-4CC2-BE62-38DBEC16A8CD}" srcId="{C9222C5F-C053-4896-ACD4-E3D1B5DE340B}" destId="{D33A7AF5-6EA3-4FBA-A9F9-B0FE84B357A8}" srcOrd="1" destOrd="0" parTransId="{AFDD6B1A-C09A-4324-A42C-2D655C846B13}" sibTransId="{C30E9799-B7D8-428D-9A65-AC84A5B3C4BF}"/>
    <dgm:cxn modelId="{ED876E8A-5980-436F-9E35-6391CDECA611}" type="presOf" srcId="{52D0FFF0-124E-4C43-9377-B3BF84CB6A31}" destId="{8C05599A-B5EC-41CB-9AA0-5CEE98D4A30E}" srcOrd="0" destOrd="0" presId="urn:microsoft.com/office/officeart/2005/8/layout/lProcess3"/>
    <dgm:cxn modelId="{C40B508D-7982-441F-8501-631E82045C43}" type="presOf" srcId="{10A208C4-64BE-46D7-8927-1705C2914BC5}" destId="{F462EE1B-7E73-49C4-8BDF-359365A120C4}" srcOrd="0" destOrd="0" presId="urn:microsoft.com/office/officeart/2005/8/layout/lProcess3"/>
    <dgm:cxn modelId="{AD1ACF8E-6DDA-443E-8A87-CE9DBBB4C13C}" srcId="{C9222C5F-C053-4896-ACD4-E3D1B5DE340B}" destId="{4A3BE053-B69D-44EF-AE95-59B5B295D4B3}" srcOrd="4" destOrd="0" parTransId="{61871ED9-2CD8-4CF4-A7B7-1DBE5063E44E}" sibTransId="{722AEF2C-90BF-42F0-87EA-25F5ABCA47E4}"/>
    <dgm:cxn modelId="{F2396499-C390-4557-916A-B386510BDA32}" type="presOf" srcId="{16DB3A6B-7A0E-4C42-B39C-ABC217F2D77D}" destId="{E4CF576A-E236-4ABA-859B-D81BE5705B2C}" srcOrd="0" destOrd="0" presId="urn:microsoft.com/office/officeart/2005/8/layout/lProcess3"/>
    <dgm:cxn modelId="{627AA59D-129A-497B-A203-613604B723F0}" srcId="{8D76C0BA-C7E3-4697-A8C1-E55B394CA42C}" destId="{CE95E9C9-D847-4E43-8F48-2E08D50DB52E}" srcOrd="1" destOrd="0" parTransId="{2B68FC52-8845-4603-B367-D0513E0AE07D}" sibTransId="{50C90C3D-4523-4ED6-8062-00E81DE97F62}"/>
    <dgm:cxn modelId="{6C25E79D-1D6F-43D3-A4D8-04F5C3917C2D}" type="presOf" srcId="{C9222C5F-C053-4896-ACD4-E3D1B5DE340B}" destId="{7B85FF33-FE1C-4713-92AC-699969B75CC6}" srcOrd="0" destOrd="0" presId="urn:microsoft.com/office/officeart/2005/8/layout/lProcess3"/>
    <dgm:cxn modelId="{B51D2AAA-2572-4411-9D62-BD88C2D0F58A}" type="presOf" srcId="{4A3BE053-B69D-44EF-AE95-59B5B295D4B3}" destId="{02490BD2-8032-4142-911D-E6107642696C}" srcOrd="0" destOrd="0" presId="urn:microsoft.com/office/officeart/2005/8/layout/lProcess3"/>
    <dgm:cxn modelId="{8F4137B3-5088-4804-9DEB-DD1E43F4D5E1}" type="presOf" srcId="{CE95E9C9-D847-4E43-8F48-2E08D50DB52E}" destId="{4B3C74DE-712D-419F-9B6A-82EB8F691605}" srcOrd="0" destOrd="0" presId="urn:microsoft.com/office/officeart/2005/8/layout/lProcess3"/>
    <dgm:cxn modelId="{899690B3-CFA7-43E5-9501-9EBBD30B7049}" srcId="{1384C095-B9FE-4751-BE28-17DEEE94B300}" destId="{BCD1CB10-C3B8-4D99-A9EF-F1E755A1C60E}" srcOrd="0" destOrd="0" parTransId="{D54229CA-D822-432A-9A17-895828392984}" sibTransId="{0DA6F30F-B500-4284-AC61-D6DABC952874}"/>
    <dgm:cxn modelId="{71AED3C2-BD9E-4CF8-BFA1-B1F8851AEA61}" type="presOf" srcId="{51E9F17B-BD36-4484-817E-F111FCE76C7C}" destId="{705509DA-9F25-423F-920F-604E30BA51D3}" srcOrd="0" destOrd="0" presId="urn:microsoft.com/office/officeart/2005/8/layout/lProcess3"/>
    <dgm:cxn modelId="{023CECD5-F6A0-4C49-A61E-14CA23099164}" srcId="{10A208C4-64BE-46D7-8927-1705C2914BC5}" destId="{C9222C5F-C053-4896-ACD4-E3D1B5DE340B}" srcOrd="2" destOrd="0" parTransId="{20A775BC-EC48-471F-BE1A-E9DC26E3B862}" sibTransId="{F73C5A0B-8E48-459A-B5EE-B0F2160760C7}"/>
    <dgm:cxn modelId="{59C45ADA-6D6D-4547-894B-6E596025ABCE}" srcId="{1384C095-B9FE-4751-BE28-17DEEE94B300}" destId="{BB9B5EEE-144B-4382-B17F-368903E35B33}" srcOrd="2" destOrd="0" parTransId="{25664988-F68F-4CAB-A38F-FEEE96336B16}" sibTransId="{9881F19A-3FBF-4008-9737-6BC7C72E9766}"/>
    <dgm:cxn modelId="{7EDC15E5-C3E3-42C9-AA51-6A9D7025E319}" type="presOf" srcId="{D728E7C5-8EBE-4A3D-84FA-723CF2539CF8}" destId="{2EAEB941-C218-4C1B-B96C-4A3D9169BE15}" srcOrd="0" destOrd="0" presId="urn:microsoft.com/office/officeart/2005/8/layout/lProcess3"/>
    <dgm:cxn modelId="{596CD1EF-9435-4716-A495-304532E3E7DA}" type="presOf" srcId="{DF4B9ADE-D9B0-4C88-AB3E-2936FD4AF1C3}" destId="{076D9703-0E90-4AB6-B4A7-4F54E9D3F4D8}" srcOrd="0" destOrd="0" presId="urn:microsoft.com/office/officeart/2005/8/layout/lProcess3"/>
    <dgm:cxn modelId="{DF5034F0-2B52-4D51-BE98-82DD3CC63A37}" srcId="{8D76C0BA-C7E3-4697-A8C1-E55B394CA42C}" destId="{2873568D-E6A6-433E-AA73-0C32B7FC921F}" srcOrd="4" destOrd="0" parTransId="{35C263BB-A5F5-4F5D-83C1-8AC7591EAD12}" sibTransId="{9914A094-0404-4C31-9342-1015C720C35E}"/>
    <dgm:cxn modelId="{F97822F4-DA54-4D52-BD64-0E4E3F824663}" srcId="{8D76C0BA-C7E3-4697-A8C1-E55B394CA42C}" destId="{ACB259D4-7CFC-4337-BB9D-D324A5315D27}" srcOrd="0" destOrd="0" parTransId="{4645A13D-59DB-41E2-A912-7FA599111849}" sibTransId="{B6A1CECC-DC63-4C55-A7A6-8676ADECF278}"/>
    <dgm:cxn modelId="{DB20EDF2-A188-4BE6-966F-E9D2A8A53166}" type="presParOf" srcId="{F462EE1B-7E73-49C4-8BDF-359365A120C4}" destId="{CBEC68A8-CDCA-4762-82A1-B464386F3533}" srcOrd="0" destOrd="0" presId="urn:microsoft.com/office/officeart/2005/8/layout/lProcess3"/>
    <dgm:cxn modelId="{8D905A91-1D4D-4012-8153-EA8C26F49EE0}" type="presParOf" srcId="{CBEC68A8-CDCA-4762-82A1-B464386F3533}" destId="{6EA50038-3FDA-49DD-BC8F-455402584E66}" srcOrd="0" destOrd="0" presId="urn:microsoft.com/office/officeart/2005/8/layout/lProcess3"/>
    <dgm:cxn modelId="{F00CE84B-997E-40EA-88E6-AA5AB933556C}" type="presParOf" srcId="{CBEC68A8-CDCA-4762-82A1-B464386F3533}" destId="{AD0E42E4-AA86-4CE4-A8C9-2DF05CE7AC73}" srcOrd="1" destOrd="0" presId="urn:microsoft.com/office/officeart/2005/8/layout/lProcess3"/>
    <dgm:cxn modelId="{DDE45840-C343-4E38-AADD-86E2A2C80688}" type="presParOf" srcId="{CBEC68A8-CDCA-4762-82A1-B464386F3533}" destId="{F73C92F6-0911-4E48-A491-06C3757760FB}" srcOrd="2" destOrd="0" presId="urn:microsoft.com/office/officeart/2005/8/layout/lProcess3"/>
    <dgm:cxn modelId="{6FBE5823-A6B5-4125-AEF4-223EB0AC99B0}" type="presParOf" srcId="{CBEC68A8-CDCA-4762-82A1-B464386F3533}" destId="{A6D4D7F2-8699-4647-8841-A88AE1CB88C3}" srcOrd="3" destOrd="0" presId="urn:microsoft.com/office/officeart/2005/8/layout/lProcess3"/>
    <dgm:cxn modelId="{0446A253-0272-4A16-B597-DDE88F6C5BD3}" type="presParOf" srcId="{CBEC68A8-CDCA-4762-82A1-B464386F3533}" destId="{4B3C74DE-712D-419F-9B6A-82EB8F691605}" srcOrd="4" destOrd="0" presId="urn:microsoft.com/office/officeart/2005/8/layout/lProcess3"/>
    <dgm:cxn modelId="{47F839FC-FE4A-4C2A-A63B-5E954A7D25FF}" type="presParOf" srcId="{CBEC68A8-CDCA-4762-82A1-B464386F3533}" destId="{802CFFD0-6603-4653-A624-62AE2615C777}" srcOrd="5" destOrd="0" presId="urn:microsoft.com/office/officeart/2005/8/layout/lProcess3"/>
    <dgm:cxn modelId="{2D51661C-E0CA-4C00-BCEE-D119097B7283}" type="presParOf" srcId="{CBEC68A8-CDCA-4762-82A1-B464386F3533}" destId="{EE5F35F0-4A54-424E-B47A-EF6DD3624B1F}" srcOrd="6" destOrd="0" presId="urn:microsoft.com/office/officeart/2005/8/layout/lProcess3"/>
    <dgm:cxn modelId="{B2DF5334-CC38-43A7-B1F2-D28603BB2B01}" type="presParOf" srcId="{CBEC68A8-CDCA-4762-82A1-B464386F3533}" destId="{CAF26BB9-29D6-4B34-994B-282E6241E382}" srcOrd="7" destOrd="0" presId="urn:microsoft.com/office/officeart/2005/8/layout/lProcess3"/>
    <dgm:cxn modelId="{AA13D068-64BE-42F9-81D5-2DDFA688934B}" type="presParOf" srcId="{CBEC68A8-CDCA-4762-82A1-B464386F3533}" destId="{2EAEB941-C218-4C1B-B96C-4A3D9169BE15}" srcOrd="8" destOrd="0" presId="urn:microsoft.com/office/officeart/2005/8/layout/lProcess3"/>
    <dgm:cxn modelId="{096E5730-4724-4E2E-9352-C5C1199E5B00}" type="presParOf" srcId="{CBEC68A8-CDCA-4762-82A1-B464386F3533}" destId="{C8A862AA-7B88-4FAB-8565-E147062EC674}" srcOrd="9" destOrd="0" presId="urn:microsoft.com/office/officeart/2005/8/layout/lProcess3"/>
    <dgm:cxn modelId="{B68BF057-1E6B-4E7F-A403-4C0835D49FA5}" type="presParOf" srcId="{CBEC68A8-CDCA-4762-82A1-B464386F3533}" destId="{E70B069D-AAE5-4DCD-970A-939063841572}" srcOrd="10" destOrd="0" presId="urn:microsoft.com/office/officeart/2005/8/layout/lProcess3"/>
    <dgm:cxn modelId="{0B589B65-029C-4668-B824-7DA4425C6C87}" type="presParOf" srcId="{F462EE1B-7E73-49C4-8BDF-359365A120C4}" destId="{9FBCF10A-80A6-4D74-9CB3-4D75E68DFB01}" srcOrd="1" destOrd="0" presId="urn:microsoft.com/office/officeart/2005/8/layout/lProcess3"/>
    <dgm:cxn modelId="{8B2A6A2E-E0EE-4001-90CE-413FE9E55782}" type="presParOf" srcId="{F462EE1B-7E73-49C4-8BDF-359365A120C4}" destId="{272AD40B-49B6-48D2-9B67-4ECAA5326122}" srcOrd="2" destOrd="0" presId="urn:microsoft.com/office/officeart/2005/8/layout/lProcess3"/>
    <dgm:cxn modelId="{D4480A61-0A77-484D-8886-2CA544DF8C55}" type="presParOf" srcId="{272AD40B-49B6-48D2-9B67-4ECAA5326122}" destId="{2DF22931-822A-4178-8588-A13EC9A10ABA}" srcOrd="0" destOrd="0" presId="urn:microsoft.com/office/officeart/2005/8/layout/lProcess3"/>
    <dgm:cxn modelId="{E5C33354-123C-4CB4-9961-3A4E1B7710DC}" type="presParOf" srcId="{272AD40B-49B6-48D2-9B67-4ECAA5326122}" destId="{27045AFE-3A23-4477-AD28-8110C2196979}" srcOrd="1" destOrd="0" presId="urn:microsoft.com/office/officeart/2005/8/layout/lProcess3"/>
    <dgm:cxn modelId="{38204FAA-DE7E-40DF-A487-22B3C8D1D62F}" type="presParOf" srcId="{272AD40B-49B6-48D2-9B67-4ECAA5326122}" destId="{354489AA-C4A0-47CB-941F-F62224C97702}" srcOrd="2" destOrd="0" presId="urn:microsoft.com/office/officeart/2005/8/layout/lProcess3"/>
    <dgm:cxn modelId="{85325E90-DC7C-4D94-94BB-40F058CD3FCE}" type="presParOf" srcId="{272AD40B-49B6-48D2-9B67-4ECAA5326122}" destId="{DCBF0A56-6863-4B37-ACC3-ED0FB8C929D1}" srcOrd="3" destOrd="0" presId="urn:microsoft.com/office/officeart/2005/8/layout/lProcess3"/>
    <dgm:cxn modelId="{9EA628D9-9B92-461F-8B47-C3A594525D5A}" type="presParOf" srcId="{272AD40B-49B6-48D2-9B67-4ECAA5326122}" destId="{5D6661C5-DD18-40BF-9DEB-007F951741AE}" srcOrd="4" destOrd="0" presId="urn:microsoft.com/office/officeart/2005/8/layout/lProcess3"/>
    <dgm:cxn modelId="{C58E7857-DFA6-4FFC-B371-91CEB3AE9CAE}" type="presParOf" srcId="{272AD40B-49B6-48D2-9B67-4ECAA5326122}" destId="{B3B5CA83-21A3-49ED-8C89-831CDE680D5F}" srcOrd="5" destOrd="0" presId="urn:microsoft.com/office/officeart/2005/8/layout/lProcess3"/>
    <dgm:cxn modelId="{F1B4A172-2EF4-46A4-99E1-08327E76BD6D}" type="presParOf" srcId="{272AD40B-49B6-48D2-9B67-4ECAA5326122}" destId="{DF25E5D7-CFB8-4F32-B85C-99E3CF607FD1}" srcOrd="6" destOrd="0" presId="urn:microsoft.com/office/officeart/2005/8/layout/lProcess3"/>
    <dgm:cxn modelId="{3080116B-F119-4458-BD8D-96C376FCF078}" type="presParOf" srcId="{272AD40B-49B6-48D2-9B67-4ECAA5326122}" destId="{E358716D-FE25-4349-8B54-E66A7ED89929}" srcOrd="7" destOrd="0" presId="urn:microsoft.com/office/officeart/2005/8/layout/lProcess3"/>
    <dgm:cxn modelId="{9E979BB7-DA77-4775-B886-8A5358329347}" type="presParOf" srcId="{272AD40B-49B6-48D2-9B67-4ECAA5326122}" destId="{AD133EFA-CE3B-4E16-BE43-633227F6AD8C}" srcOrd="8" destOrd="0" presId="urn:microsoft.com/office/officeart/2005/8/layout/lProcess3"/>
    <dgm:cxn modelId="{85FE7084-B7D9-42D1-ACBD-37CAF3655CA7}" type="presParOf" srcId="{272AD40B-49B6-48D2-9B67-4ECAA5326122}" destId="{16307FCF-AA17-497F-9878-C6A37DC77C40}" srcOrd="9" destOrd="0" presId="urn:microsoft.com/office/officeart/2005/8/layout/lProcess3"/>
    <dgm:cxn modelId="{98448665-FE4C-42D9-A50B-1C7CA4956E91}" type="presParOf" srcId="{272AD40B-49B6-48D2-9B67-4ECAA5326122}" destId="{705509DA-9F25-423F-920F-604E30BA51D3}" srcOrd="10" destOrd="0" presId="urn:microsoft.com/office/officeart/2005/8/layout/lProcess3"/>
    <dgm:cxn modelId="{6F175702-BED8-43FC-8D43-075B7B03E391}" type="presParOf" srcId="{F462EE1B-7E73-49C4-8BDF-359365A120C4}" destId="{F6C958EE-C0D7-4C9C-9BB5-26505C839361}" srcOrd="3" destOrd="0" presId="urn:microsoft.com/office/officeart/2005/8/layout/lProcess3"/>
    <dgm:cxn modelId="{67C7BD67-05D4-43BA-AB7D-8E9976C6A28B}" type="presParOf" srcId="{F462EE1B-7E73-49C4-8BDF-359365A120C4}" destId="{1E81E971-BF54-45D1-801C-321859F6DA47}" srcOrd="4" destOrd="0" presId="urn:microsoft.com/office/officeart/2005/8/layout/lProcess3"/>
    <dgm:cxn modelId="{41CAD19C-7D1D-4825-9D91-76921BAA1E87}" type="presParOf" srcId="{1E81E971-BF54-45D1-801C-321859F6DA47}" destId="{7B85FF33-FE1C-4713-92AC-699969B75CC6}" srcOrd="0" destOrd="0" presId="urn:microsoft.com/office/officeart/2005/8/layout/lProcess3"/>
    <dgm:cxn modelId="{FD69BEAC-2E27-4B7F-8312-8C8249DA1DC4}" type="presParOf" srcId="{1E81E971-BF54-45D1-801C-321859F6DA47}" destId="{35AC92A5-9E81-4E45-9386-26716C05EF99}" srcOrd="1" destOrd="0" presId="urn:microsoft.com/office/officeart/2005/8/layout/lProcess3"/>
    <dgm:cxn modelId="{9FC2ED12-BBE7-409E-A9A5-12B10A29AEE9}" type="presParOf" srcId="{1E81E971-BF54-45D1-801C-321859F6DA47}" destId="{8C05599A-B5EC-41CB-9AA0-5CEE98D4A30E}" srcOrd="2" destOrd="0" presId="urn:microsoft.com/office/officeart/2005/8/layout/lProcess3"/>
    <dgm:cxn modelId="{627AF205-CF6B-468B-B701-78F45848A4C2}" type="presParOf" srcId="{1E81E971-BF54-45D1-801C-321859F6DA47}" destId="{E571DB95-4929-4C0B-96B9-B48AC83B68A8}" srcOrd="3" destOrd="0" presId="urn:microsoft.com/office/officeart/2005/8/layout/lProcess3"/>
    <dgm:cxn modelId="{207509B8-99CB-4BD2-89E0-3335A55F85B5}" type="presParOf" srcId="{1E81E971-BF54-45D1-801C-321859F6DA47}" destId="{BE3DB7A5-38C6-45EC-BFD6-377361775C8C}" srcOrd="4" destOrd="0" presId="urn:microsoft.com/office/officeart/2005/8/layout/lProcess3"/>
    <dgm:cxn modelId="{64AE4ECD-4960-424E-A725-E9EEFADCC806}" type="presParOf" srcId="{1E81E971-BF54-45D1-801C-321859F6DA47}" destId="{6DAAD54D-1DF7-428B-815A-4E0CF7BB0A28}" srcOrd="5" destOrd="0" presId="urn:microsoft.com/office/officeart/2005/8/layout/lProcess3"/>
    <dgm:cxn modelId="{A562A0FC-968F-4AB0-9884-4DF2D6AB9E90}" type="presParOf" srcId="{1E81E971-BF54-45D1-801C-321859F6DA47}" destId="{E4CF576A-E236-4ABA-859B-D81BE5705B2C}" srcOrd="6" destOrd="0" presId="urn:microsoft.com/office/officeart/2005/8/layout/lProcess3"/>
    <dgm:cxn modelId="{14D5BB3E-8532-4806-8C7E-161F9A9E95BF}" type="presParOf" srcId="{1E81E971-BF54-45D1-801C-321859F6DA47}" destId="{893C8C8F-DD88-44C8-8119-DE4B33F6FD89}" srcOrd="7" destOrd="0" presId="urn:microsoft.com/office/officeart/2005/8/layout/lProcess3"/>
    <dgm:cxn modelId="{1B15BB91-753C-4865-B5D0-69DAE83C7773}" type="presParOf" srcId="{1E81E971-BF54-45D1-801C-321859F6DA47}" destId="{076D9703-0E90-4AB6-B4A7-4F54E9D3F4D8}" srcOrd="8" destOrd="0" presId="urn:microsoft.com/office/officeart/2005/8/layout/lProcess3"/>
    <dgm:cxn modelId="{FE4C89A9-0078-4B4A-8520-AB18ECB3455E}" type="presParOf" srcId="{1E81E971-BF54-45D1-801C-321859F6DA47}" destId="{842FAF07-303F-417A-A678-E10E1D9183E5}" srcOrd="9" destOrd="0" presId="urn:microsoft.com/office/officeart/2005/8/layout/lProcess3"/>
    <dgm:cxn modelId="{7D0AA904-9FC4-4C43-983E-2360F9C91999}" type="presParOf" srcId="{1E81E971-BF54-45D1-801C-321859F6DA47}" destId="{02490BD2-8032-4142-911D-E6107642696C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665921-BC71-4DED-BB23-76368CC229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E45FE84-1B36-40E7-81ED-CBAFC9D954E4}">
      <dgm:prSet/>
      <dgm:spPr/>
      <dgm:t>
        <a:bodyPr/>
        <a:lstStyle/>
        <a:p>
          <a:r>
            <a:rPr lang="en-GB"/>
            <a:t>Currently developing automation tool</a:t>
          </a:r>
          <a:endParaRPr lang="en-US"/>
        </a:p>
      </dgm:t>
    </dgm:pt>
    <dgm:pt modelId="{F11A7EEF-DBF8-4D56-BAB9-2425BE3C0224}" type="parTrans" cxnId="{4E1EA291-FAFC-4F46-9148-B2FD230FD6C2}">
      <dgm:prSet/>
      <dgm:spPr/>
      <dgm:t>
        <a:bodyPr/>
        <a:lstStyle/>
        <a:p>
          <a:endParaRPr lang="en-US"/>
        </a:p>
      </dgm:t>
    </dgm:pt>
    <dgm:pt modelId="{D2D0B32F-22EA-476C-8008-10528723C4BE}" type="sibTrans" cxnId="{4E1EA291-FAFC-4F46-9148-B2FD230FD6C2}">
      <dgm:prSet/>
      <dgm:spPr/>
      <dgm:t>
        <a:bodyPr/>
        <a:lstStyle/>
        <a:p>
          <a:endParaRPr lang="en-US"/>
        </a:p>
      </dgm:t>
    </dgm:pt>
    <dgm:pt modelId="{FEBA1725-B68A-485E-8A9A-BDAC3CAB657C}">
      <dgm:prSet/>
      <dgm:spPr/>
      <dgm:t>
        <a:bodyPr/>
        <a:lstStyle/>
        <a:p>
          <a:r>
            <a:rPr lang="en-GB" dirty="0"/>
            <a:t>Due to manual nature of creating these combined with staffing issues there is little capacity</a:t>
          </a:r>
          <a:endParaRPr lang="en-US" dirty="0"/>
        </a:p>
      </dgm:t>
    </dgm:pt>
    <dgm:pt modelId="{CD47A128-3E6F-4132-82BD-29DCFAB19FFA}" type="parTrans" cxnId="{D5F10028-5FB9-4D3B-9FF0-EACBE389DCA1}">
      <dgm:prSet/>
      <dgm:spPr/>
      <dgm:t>
        <a:bodyPr/>
        <a:lstStyle/>
        <a:p>
          <a:endParaRPr lang="en-US"/>
        </a:p>
      </dgm:t>
    </dgm:pt>
    <dgm:pt modelId="{51687CB7-7A26-4D9B-9F45-49193EE98F5E}" type="sibTrans" cxnId="{D5F10028-5FB9-4D3B-9FF0-EACBE389DCA1}">
      <dgm:prSet/>
      <dgm:spPr/>
      <dgm:t>
        <a:bodyPr/>
        <a:lstStyle/>
        <a:p>
          <a:endParaRPr lang="en-US"/>
        </a:p>
      </dgm:t>
    </dgm:pt>
    <dgm:pt modelId="{EF0B007C-C851-4D38-84A3-CE3B988F4AAB}">
      <dgm:prSet/>
      <dgm:spPr/>
      <dgm:t>
        <a:bodyPr/>
        <a:lstStyle/>
        <a:p>
          <a:r>
            <a:rPr lang="en-GB" dirty="0"/>
            <a:t>Requests will be serviced on an ad hoc basis</a:t>
          </a:r>
          <a:endParaRPr lang="en-US" dirty="0"/>
        </a:p>
      </dgm:t>
    </dgm:pt>
    <dgm:pt modelId="{4A0994E3-7BEC-42CC-8A4E-85A85BA97557}" type="parTrans" cxnId="{C160E32E-4654-4A33-AA8E-3E27F00CC598}">
      <dgm:prSet/>
      <dgm:spPr/>
      <dgm:t>
        <a:bodyPr/>
        <a:lstStyle/>
        <a:p>
          <a:endParaRPr lang="en-US"/>
        </a:p>
      </dgm:t>
    </dgm:pt>
    <dgm:pt modelId="{6A0B0B14-956F-419A-AC14-9723637D68D7}" type="sibTrans" cxnId="{C160E32E-4654-4A33-AA8E-3E27F00CC598}">
      <dgm:prSet/>
      <dgm:spPr/>
      <dgm:t>
        <a:bodyPr/>
        <a:lstStyle/>
        <a:p>
          <a:endParaRPr lang="en-US"/>
        </a:p>
      </dgm:t>
    </dgm:pt>
    <dgm:pt modelId="{A169865E-D156-487D-9E80-EF95BF18D2C4}">
      <dgm:prSet/>
      <dgm:spPr/>
      <dgm:t>
        <a:bodyPr/>
        <a:lstStyle/>
        <a:p>
          <a:r>
            <a:rPr lang="en-GB" b="1" dirty="0">
              <a:solidFill>
                <a:schemeClr val="bg1"/>
              </a:solidFill>
              <a:highlight>
                <a:srgbClr val="FFFF00"/>
              </a:highlight>
            </a:rPr>
            <a:t>POLL: Once academized would you expect invoicing and budgeting to be central to the academy or remain per site?</a:t>
          </a:r>
          <a:endParaRPr lang="en-US" b="1" dirty="0">
            <a:solidFill>
              <a:schemeClr val="bg1"/>
            </a:solidFill>
            <a:highlight>
              <a:srgbClr val="FFFF00"/>
            </a:highlight>
          </a:endParaRPr>
        </a:p>
      </dgm:t>
    </dgm:pt>
    <dgm:pt modelId="{73FF7607-2BCE-493F-B786-E6691D0B63B5}" type="parTrans" cxnId="{902B5E2B-65C3-4429-A1EB-D1255054F96A}">
      <dgm:prSet/>
      <dgm:spPr/>
      <dgm:t>
        <a:bodyPr/>
        <a:lstStyle/>
        <a:p>
          <a:endParaRPr lang="en-US"/>
        </a:p>
      </dgm:t>
    </dgm:pt>
    <dgm:pt modelId="{00E7998E-D56E-41A5-A359-69D267D71A3B}" type="sibTrans" cxnId="{902B5E2B-65C3-4429-A1EB-D1255054F96A}">
      <dgm:prSet/>
      <dgm:spPr/>
      <dgm:t>
        <a:bodyPr/>
        <a:lstStyle/>
        <a:p>
          <a:endParaRPr lang="en-US"/>
        </a:p>
      </dgm:t>
    </dgm:pt>
    <dgm:pt modelId="{2476EAEF-336D-41D5-9B5C-A74A80E0E1FA}" type="pres">
      <dgm:prSet presAssocID="{36665921-BC71-4DED-BB23-76368CC2299A}" presName="root" presStyleCnt="0">
        <dgm:presLayoutVars>
          <dgm:dir/>
          <dgm:resizeHandles val="exact"/>
        </dgm:presLayoutVars>
      </dgm:prSet>
      <dgm:spPr/>
    </dgm:pt>
    <dgm:pt modelId="{23AC00E4-AE18-4B7C-A654-611BA07A9DF4}" type="pres">
      <dgm:prSet presAssocID="{1E45FE84-1B36-40E7-81ED-CBAFC9D954E4}" presName="compNode" presStyleCnt="0"/>
      <dgm:spPr/>
    </dgm:pt>
    <dgm:pt modelId="{299175BB-0D0D-453D-B9D2-67C350948B6E}" type="pres">
      <dgm:prSet presAssocID="{1E45FE84-1B36-40E7-81ED-CBAFC9D954E4}" presName="bgRect" presStyleLbl="bgShp" presStyleIdx="0" presStyleCnt="4"/>
      <dgm:spPr/>
    </dgm:pt>
    <dgm:pt modelId="{0D88979B-B4CF-4A61-9F5D-ED2AF8CEF8DC}" type="pres">
      <dgm:prSet presAssocID="{1E45FE84-1B36-40E7-81ED-CBAFC9D954E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DD9A73C-64AF-4765-A910-C2B89D1A6526}" type="pres">
      <dgm:prSet presAssocID="{1E45FE84-1B36-40E7-81ED-CBAFC9D954E4}" presName="spaceRect" presStyleCnt="0"/>
      <dgm:spPr/>
    </dgm:pt>
    <dgm:pt modelId="{EA1D2B9E-39C3-4AD3-AAA2-0B1032CD2C29}" type="pres">
      <dgm:prSet presAssocID="{1E45FE84-1B36-40E7-81ED-CBAFC9D954E4}" presName="parTx" presStyleLbl="revTx" presStyleIdx="0" presStyleCnt="4">
        <dgm:presLayoutVars>
          <dgm:chMax val="0"/>
          <dgm:chPref val="0"/>
        </dgm:presLayoutVars>
      </dgm:prSet>
      <dgm:spPr/>
    </dgm:pt>
    <dgm:pt modelId="{00171942-A6EF-4B9E-9E88-93882DD4437B}" type="pres">
      <dgm:prSet presAssocID="{D2D0B32F-22EA-476C-8008-10528723C4BE}" presName="sibTrans" presStyleCnt="0"/>
      <dgm:spPr/>
    </dgm:pt>
    <dgm:pt modelId="{D9C759C8-80D3-41A4-BB3B-A8D9E28E3D2F}" type="pres">
      <dgm:prSet presAssocID="{FEBA1725-B68A-485E-8A9A-BDAC3CAB657C}" presName="compNode" presStyleCnt="0"/>
      <dgm:spPr/>
    </dgm:pt>
    <dgm:pt modelId="{5B9A6CBF-272D-449B-9C57-EFD59418A5D6}" type="pres">
      <dgm:prSet presAssocID="{FEBA1725-B68A-485E-8A9A-BDAC3CAB657C}" presName="bgRect" presStyleLbl="bgShp" presStyleIdx="1" presStyleCnt="4"/>
      <dgm:spPr/>
    </dgm:pt>
    <dgm:pt modelId="{2AF2B20C-3454-45E4-B2E6-5FBEDFF269CE}" type="pres">
      <dgm:prSet presAssocID="{FEBA1725-B68A-485E-8A9A-BDAC3CAB657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works"/>
        </a:ext>
      </dgm:extLst>
    </dgm:pt>
    <dgm:pt modelId="{11AB2E2E-86A9-4342-AF71-123B93C561A1}" type="pres">
      <dgm:prSet presAssocID="{FEBA1725-B68A-485E-8A9A-BDAC3CAB657C}" presName="spaceRect" presStyleCnt="0"/>
      <dgm:spPr/>
    </dgm:pt>
    <dgm:pt modelId="{5D061CB5-2FE1-4EA8-ACF5-F6D9CA6ADE36}" type="pres">
      <dgm:prSet presAssocID="{FEBA1725-B68A-485E-8A9A-BDAC3CAB657C}" presName="parTx" presStyleLbl="revTx" presStyleIdx="1" presStyleCnt="4">
        <dgm:presLayoutVars>
          <dgm:chMax val="0"/>
          <dgm:chPref val="0"/>
        </dgm:presLayoutVars>
      </dgm:prSet>
      <dgm:spPr/>
    </dgm:pt>
    <dgm:pt modelId="{799B9D19-2CEB-44BD-91FB-80DB47C73F29}" type="pres">
      <dgm:prSet presAssocID="{51687CB7-7A26-4D9B-9F45-49193EE98F5E}" presName="sibTrans" presStyleCnt="0"/>
      <dgm:spPr/>
    </dgm:pt>
    <dgm:pt modelId="{EA9A6BCF-DC15-4483-8C41-0CA424F3E478}" type="pres">
      <dgm:prSet presAssocID="{EF0B007C-C851-4D38-84A3-CE3B988F4AAB}" presName="compNode" presStyleCnt="0"/>
      <dgm:spPr/>
    </dgm:pt>
    <dgm:pt modelId="{7E43CB64-0AD1-4F41-82D6-EA52AA8011C2}" type="pres">
      <dgm:prSet presAssocID="{EF0B007C-C851-4D38-84A3-CE3B988F4AAB}" presName="bgRect" presStyleLbl="bgShp" presStyleIdx="2" presStyleCnt="4"/>
      <dgm:spPr/>
    </dgm:pt>
    <dgm:pt modelId="{613449C0-D62E-44AB-9AC5-5DEA31885E14}" type="pres">
      <dgm:prSet presAssocID="{EF0B007C-C851-4D38-84A3-CE3B988F4AA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A411BA2E-4685-4E5A-B96F-839D1894878C}" type="pres">
      <dgm:prSet presAssocID="{EF0B007C-C851-4D38-84A3-CE3B988F4AAB}" presName="spaceRect" presStyleCnt="0"/>
      <dgm:spPr/>
    </dgm:pt>
    <dgm:pt modelId="{203442A6-6AF9-4860-8C64-BCC84A970E7F}" type="pres">
      <dgm:prSet presAssocID="{EF0B007C-C851-4D38-84A3-CE3B988F4AAB}" presName="parTx" presStyleLbl="revTx" presStyleIdx="2" presStyleCnt="4">
        <dgm:presLayoutVars>
          <dgm:chMax val="0"/>
          <dgm:chPref val="0"/>
        </dgm:presLayoutVars>
      </dgm:prSet>
      <dgm:spPr/>
    </dgm:pt>
    <dgm:pt modelId="{5A967560-A782-4630-949F-F3BE2B1639CD}" type="pres">
      <dgm:prSet presAssocID="{6A0B0B14-956F-419A-AC14-9723637D68D7}" presName="sibTrans" presStyleCnt="0"/>
      <dgm:spPr/>
    </dgm:pt>
    <dgm:pt modelId="{FE1A8F19-E9E1-47DA-9C4D-AD8B10D7E438}" type="pres">
      <dgm:prSet presAssocID="{A169865E-D156-487D-9E80-EF95BF18D2C4}" presName="compNode" presStyleCnt="0"/>
      <dgm:spPr/>
    </dgm:pt>
    <dgm:pt modelId="{7ECA454F-A505-4534-88C9-E2080880EAD4}" type="pres">
      <dgm:prSet presAssocID="{A169865E-D156-487D-9E80-EF95BF18D2C4}" presName="bgRect" presStyleLbl="bgShp" presStyleIdx="3" presStyleCnt="4"/>
      <dgm:spPr/>
    </dgm:pt>
    <dgm:pt modelId="{F9E0953A-533D-4DBD-AEE9-74414B164725}" type="pres">
      <dgm:prSet presAssocID="{A169865E-D156-487D-9E80-EF95BF18D2C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gby ball"/>
        </a:ext>
      </dgm:extLst>
    </dgm:pt>
    <dgm:pt modelId="{0137E6B2-BF47-4D35-99B8-99D1EEC0CDD2}" type="pres">
      <dgm:prSet presAssocID="{A169865E-D156-487D-9E80-EF95BF18D2C4}" presName="spaceRect" presStyleCnt="0"/>
      <dgm:spPr/>
    </dgm:pt>
    <dgm:pt modelId="{F3C9BD71-67EA-41EC-8062-898E5ACC758E}" type="pres">
      <dgm:prSet presAssocID="{A169865E-D156-487D-9E80-EF95BF18D2C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5F10028-5FB9-4D3B-9FF0-EACBE389DCA1}" srcId="{36665921-BC71-4DED-BB23-76368CC2299A}" destId="{FEBA1725-B68A-485E-8A9A-BDAC3CAB657C}" srcOrd="1" destOrd="0" parTransId="{CD47A128-3E6F-4132-82BD-29DCFAB19FFA}" sibTransId="{51687CB7-7A26-4D9B-9F45-49193EE98F5E}"/>
    <dgm:cxn modelId="{902B5E2B-65C3-4429-A1EB-D1255054F96A}" srcId="{36665921-BC71-4DED-BB23-76368CC2299A}" destId="{A169865E-D156-487D-9E80-EF95BF18D2C4}" srcOrd="3" destOrd="0" parTransId="{73FF7607-2BCE-493F-B786-E6691D0B63B5}" sibTransId="{00E7998E-D56E-41A5-A359-69D267D71A3B}"/>
    <dgm:cxn modelId="{F774932C-966E-4830-9E29-16DF70E57533}" type="presOf" srcId="{FEBA1725-B68A-485E-8A9A-BDAC3CAB657C}" destId="{5D061CB5-2FE1-4EA8-ACF5-F6D9CA6ADE36}" srcOrd="0" destOrd="0" presId="urn:microsoft.com/office/officeart/2018/2/layout/IconVerticalSolidList"/>
    <dgm:cxn modelId="{C160E32E-4654-4A33-AA8E-3E27F00CC598}" srcId="{36665921-BC71-4DED-BB23-76368CC2299A}" destId="{EF0B007C-C851-4D38-84A3-CE3B988F4AAB}" srcOrd="2" destOrd="0" parTransId="{4A0994E3-7BEC-42CC-8A4E-85A85BA97557}" sibTransId="{6A0B0B14-956F-419A-AC14-9723637D68D7}"/>
    <dgm:cxn modelId="{142D7142-2325-4F2A-BF37-69A7A1307C9A}" type="presOf" srcId="{36665921-BC71-4DED-BB23-76368CC2299A}" destId="{2476EAEF-336D-41D5-9B5C-A74A80E0E1FA}" srcOrd="0" destOrd="0" presId="urn:microsoft.com/office/officeart/2018/2/layout/IconVerticalSolidList"/>
    <dgm:cxn modelId="{EA3BCD76-ACF7-41B7-8A83-ACED80082B07}" type="presOf" srcId="{EF0B007C-C851-4D38-84A3-CE3B988F4AAB}" destId="{203442A6-6AF9-4860-8C64-BCC84A970E7F}" srcOrd="0" destOrd="0" presId="urn:microsoft.com/office/officeart/2018/2/layout/IconVerticalSolidList"/>
    <dgm:cxn modelId="{4E1EA291-FAFC-4F46-9148-B2FD230FD6C2}" srcId="{36665921-BC71-4DED-BB23-76368CC2299A}" destId="{1E45FE84-1B36-40E7-81ED-CBAFC9D954E4}" srcOrd="0" destOrd="0" parTransId="{F11A7EEF-DBF8-4D56-BAB9-2425BE3C0224}" sibTransId="{D2D0B32F-22EA-476C-8008-10528723C4BE}"/>
    <dgm:cxn modelId="{5CA409A6-82C2-448E-9901-EEF8057761DB}" type="presOf" srcId="{A169865E-D156-487D-9E80-EF95BF18D2C4}" destId="{F3C9BD71-67EA-41EC-8062-898E5ACC758E}" srcOrd="0" destOrd="0" presId="urn:microsoft.com/office/officeart/2018/2/layout/IconVerticalSolidList"/>
    <dgm:cxn modelId="{65F7C0DD-1694-4B43-9EFE-191FFDD3927E}" type="presOf" srcId="{1E45FE84-1B36-40E7-81ED-CBAFC9D954E4}" destId="{EA1D2B9E-39C3-4AD3-AAA2-0B1032CD2C29}" srcOrd="0" destOrd="0" presId="urn:microsoft.com/office/officeart/2018/2/layout/IconVerticalSolidList"/>
    <dgm:cxn modelId="{540D1C92-8A5E-47AE-8A16-C32865940287}" type="presParOf" srcId="{2476EAEF-336D-41D5-9B5C-A74A80E0E1FA}" destId="{23AC00E4-AE18-4B7C-A654-611BA07A9DF4}" srcOrd="0" destOrd="0" presId="urn:microsoft.com/office/officeart/2018/2/layout/IconVerticalSolidList"/>
    <dgm:cxn modelId="{D8FDE6D3-2B76-4F6C-AEB7-3FD2202DDF58}" type="presParOf" srcId="{23AC00E4-AE18-4B7C-A654-611BA07A9DF4}" destId="{299175BB-0D0D-453D-B9D2-67C350948B6E}" srcOrd="0" destOrd="0" presId="urn:microsoft.com/office/officeart/2018/2/layout/IconVerticalSolidList"/>
    <dgm:cxn modelId="{749ACFED-79D8-4B79-A690-1F54BF2C8D09}" type="presParOf" srcId="{23AC00E4-AE18-4B7C-A654-611BA07A9DF4}" destId="{0D88979B-B4CF-4A61-9F5D-ED2AF8CEF8DC}" srcOrd="1" destOrd="0" presId="urn:microsoft.com/office/officeart/2018/2/layout/IconVerticalSolidList"/>
    <dgm:cxn modelId="{5B91B02D-85ED-4B77-936A-8384393A0D96}" type="presParOf" srcId="{23AC00E4-AE18-4B7C-A654-611BA07A9DF4}" destId="{3DD9A73C-64AF-4765-A910-C2B89D1A6526}" srcOrd="2" destOrd="0" presId="urn:microsoft.com/office/officeart/2018/2/layout/IconVerticalSolidList"/>
    <dgm:cxn modelId="{66D1082B-08AE-4F99-86C3-506FA6478984}" type="presParOf" srcId="{23AC00E4-AE18-4B7C-A654-611BA07A9DF4}" destId="{EA1D2B9E-39C3-4AD3-AAA2-0B1032CD2C29}" srcOrd="3" destOrd="0" presId="urn:microsoft.com/office/officeart/2018/2/layout/IconVerticalSolidList"/>
    <dgm:cxn modelId="{D4691BC6-8247-4AF9-9ECF-5B1D7F9791D3}" type="presParOf" srcId="{2476EAEF-336D-41D5-9B5C-A74A80E0E1FA}" destId="{00171942-A6EF-4B9E-9E88-93882DD4437B}" srcOrd="1" destOrd="0" presId="urn:microsoft.com/office/officeart/2018/2/layout/IconVerticalSolidList"/>
    <dgm:cxn modelId="{BE1F282F-1B8D-4656-A1CB-835CF0A75A23}" type="presParOf" srcId="{2476EAEF-336D-41D5-9B5C-A74A80E0E1FA}" destId="{D9C759C8-80D3-41A4-BB3B-A8D9E28E3D2F}" srcOrd="2" destOrd="0" presId="urn:microsoft.com/office/officeart/2018/2/layout/IconVerticalSolidList"/>
    <dgm:cxn modelId="{A862E6C1-E630-4E73-9501-C70CD5D5DDCA}" type="presParOf" srcId="{D9C759C8-80D3-41A4-BB3B-A8D9E28E3D2F}" destId="{5B9A6CBF-272D-449B-9C57-EFD59418A5D6}" srcOrd="0" destOrd="0" presId="urn:microsoft.com/office/officeart/2018/2/layout/IconVerticalSolidList"/>
    <dgm:cxn modelId="{96D03F47-5E80-4008-969D-ABA39504CE5F}" type="presParOf" srcId="{D9C759C8-80D3-41A4-BB3B-A8D9E28E3D2F}" destId="{2AF2B20C-3454-45E4-B2E6-5FBEDFF269CE}" srcOrd="1" destOrd="0" presId="urn:microsoft.com/office/officeart/2018/2/layout/IconVerticalSolidList"/>
    <dgm:cxn modelId="{79D390D0-F0CC-471E-BC7F-486898883AD2}" type="presParOf" srcId="{D9C759C8-80D3-41A4-BB3B-A8D9E28E3D2F}" destId="{11AB2E2E-86A9-4342-AF71-123B93C561A1}" srcOrd="2" destOrd="0" presId="urn:microsoft.com/office/officeart/2018/2/layout/IconVerticalSolidList"/>
    <dgm:cxn modelId="{FF013C78-53AA-4B83-AF3A-21701F96105F}" type="presParOf" srcId="{D9C759C8-80D3-41A4-BB3B-A8D9E28E3D2F}" destId="{5D061CB5-2FE1-4EA8-ACF5-F6D9CA6ADE36}" srcOrd="3" destOrd="0" presId="urn:microsoft.com/office/officeart/2018/2/layout/IconVerticalSolidList"/>
    <dgm:cxn modelId="{A9F988DD-F988-4845-98E1-74CB23F4F340}" type="presParOf" srcId="{2476EAEF-336D-41D5-9B5C-A74A80E0E1FA}" destId="{799B9D19-2CEB-44BD-91FB-80DB47C73F29}" srcOrd="3" destOrd="0" presId="urn:microsoft.com/office/officeart/2018/2/layout/IconVerticalSolidList"/>
    <dgm:cxn modelId="{D4A8A020-356D-4C2D-8497-5AFB6EBE03EB}" type="presParOf" srcId="{2476EAEF-336D-41D5-9B5C-A74A80E0E1FA}" destId="{EA9A6BCF-DC15-4483-8C41-0CA424F3E478}" srcOrd="4" destOrd="0" presId="urn:microsoft.com/office/officeart/2018/2/layout/IconVerticalSolidList"/>
    <dgm:cxn modelId="{8A8E0049-FF16-49BC-940B-0A9816D2B18E}" type="presParOf" srcId="{EA9A6BCF-DC15-4483-8C41-0CA424F3E478}" destId="{7E43CB64-0AD1-4F41-82D6-EA52AA8011C2}" srcOrd="0" destOrd="0" presId="urn:microsoft.com/office/officeart/2018/2/layout/IconVerticalSolidList"/>
    <dgm:cxn modelId="{380D3FAD-8318-4177-9BA9-802A9530878E}" type="presParOf" srcId="{EA9A6BCF-DC15-4483-8C41-0CA424F3E478}" destId="{613449C0-D62E-44AB-9AC5-5DEA31885E14}" srcOrd="1" destOrd="0" presId="urn:microsoft.com/office/officeart/2018/2/layout/IconVerticalSolidList"/>
    <dgm:cxn modelId="{FE908D3B-4273-4C9C-8AE2-A788A36E4B39}" type="presParOf" srcId="{EA9A6BCF-DC15-4483-8C41-0CA424F3E478}" destId="{A411BA2E-4685-4E5A-B96F-839D1894878C}" srcOrd="2" destOrd="0" presId="urn:microsoft.com/office/officeart/2018/2/layout/IconVerticalSolidList"/>
    <dgm:cxn modelId="{A509F900-70FF-426B-B93F-719C336300E0}" type="presParOf" srcId="{EA9A6BCF-DC15-4483-8C41-0CA424F3E478}" destId="{203442A6-6AF9-4860-8C64-BCC84A970E7F}" srcOrd="3" destOrd="0" presId="urn:microsoft.com/office/officeart/2018/2/layout/IconVerticalSolidList"/>
    <dgm:cxn modelId="{F31C6232-C710-484D-A8D1-1BC68E39894C}" type="presParOf" srcId="{2476EAEF-336D-41D5-9B5C-A74A80E0E1FA}" destId="{5A967560-A782-4630-949F-F3BE2B1639CD}" srcOrd="5" destOrd="0" presId="urn:microsoft.com/office/officeart/2018/2/layout/IconVerticalSolidList"/>
    <dgm:cxn modelId="{4AB1F3BF-D997-4BEC-B42A-0214BF023D19}" type="presParOf" srcId="{2476EAEF-336D-41D5-9B5C-A74A80E0E1FA}" destId="{FE1A8F19-E9E1-47DA-9C4D-AD8B10D7E438}" srcOrd="6" destOrd="0" presId="urn:microsoft.com/office/officeart/2018/2/layout/IconVerticalSolidList"/>
    <dgm:cxn modelId="{F3978630-6866-4B8B-94C9-64066B473D57}" type="presParOf" srcId="{FE1A8F19-E9E1-47DA-9C4D-AD8B10D7E438}" destId="{7ECA454F-A505-4534-88C9-E2080880EAD4}" srcOrd="0" destOrd="0" presId="urn:microsoft.com/office/officeart/2018/2/layout/IconVerticalSolidList"/>
    <dgm:cxn modelId="{A000F3B1-2EC7-4059-9714-4F236B6C28E3}" type="presParOf" srcId="{FE1A8F19-E9E1-47DA-9C4D-AD8B10D7E438}" destId="{F9E0953A-533D-4DBD-AEE9-74414B164725}" srcOrd="1" destOrd="0" presId="urn:microsoft.com/office/officeart/2018/2/layout/IconVerticalSolidList"/>
    <dgm:cxn modelId="{292FE6BA-5004-4F9A-9396-47023BD6E18E}" type="presParOf" srcId="{FE1A8F19-E9E1-47DA-9C4D-AD8B10D7E438}" destId="{0137E6B2-BF47-4D35-99B8-99D1EEC0CDD2}" srcOrd="2" destOrd="0" presId="urn:microsoft.com/office/officeart/2018/2/layout/IconVerticalSolidList"/>
    <dgm:cxn modelId="{64FEA75B-94E8-4FBC-9D07-B3484C3432BD}" type="presParOf" srcId="{FE1A8F19-E9E1-47DA-9C4D-AD8B10D7E438}" destId="{F3C9BD71-67EA-41EC-8062-898E5ACC75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1BA67-AF7B-4AE2-9306-C4A12A61324E}">
      <dsp:nvSpPr>
        <dsp:cNvPr id="0" name=""/>
        <dsp:cNvSpPr/>
      </dsp:nvSpPr>
      <dsp:spPr>
        <a:xfrm>
          <a:off x="-68379" y="5773"/>
          <a:ext cx="9905999" cy="6450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EE648C-0FA2-45BD-B139-E771700550C7}">
      <dsp:nvSpPr>
        <dsp:cNvPr id="0" name=""/>
        <dsp:cNvSpPr/>
      </dsp:nvSpPr>
      <dsp:spPr>
        <a:xfrm>
          <a:off x="126748" y="150910"/>
          <a:ext cx="354778" cy="3547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9C753-0CB0-49FB-A86F-20C99FC1B24D}">
      <dsp:nvSpPr>
        <dsp:cNvPr id="0" name=""/>
        <dsp:cNvSpPr/>
      </dsp:nvSpPr>
      <dsp:spPr>
        <a:xfrm>
          <a:off x="511508" y="0"/>
          <a:ext cx="9435941" cy="645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68" tIns="68268" rIns="68268" bIns="682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2"/>
              </a:solidFill>
            </a:rPr>
            <a:t>When a maintained school academizes, the liability for the certificate's changes from WBC to the academy. </a:t>
          </a:r>
          <a:endParaRPr lang="en-US" sz="1600" kern="1200" dirty="0">
            <a:solidFill>
              <a:schemeClr val="bg2"/>
            </a:solidFill>
          </a:endParaRPr>
        </a:p>
      </dsp:txBody>
      <dsp:txXfrm>
        <a:off x="511508" y="0"/>
        <a:ext cx="9435941" cy="645051"/>
      </dsp:txXfrm>
    </dsp:sp>
    <dsp:sp modelId="{BD0E0275-D8FD-4C94-B1B9-22985974C66C}">
      <dsp:nvSpPr>
        <dsp:cNvPr id="0" name=""/>
        <dsp:cNvSpPr/>
      </dsp:nvSpPr>
      <dsp:spPr>
        <a:xfrm>
          <a:off x="-68379" y="812087"/>
          <a:ext cx="9905999" cy="6450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95BB7-AD37-48D0-AAB4-AF0FA74164A7}">
      <dsp:nvSpPr>
        <dsp:cNvPr id="0" name=""/>
        <dsp:cNvSpPr/>
      </dsp:nvSpPr>
      <dsp:spPr>
        <a:xfrm>
          <a:off x="126748" y="957223"/>
          <a:ext cx="354778" cy="3547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77427-91C9-41D2-8EA2-9EC05EC5BCC7}">
      <dsp:nvSpPr>
        <dsp:cNvPr id="0" name=""/>
        <dsp:cNvSpPr/>
      </dsp:nvSpPr>
      <dsp:spPr>
        <a:xfrm>
          <a:off x="676654" y="812087"/>
          <a:ext cx="9159507" cy="645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68" tIns="68268" rIns="68268" bIns="682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i="1" kern="1200" dirty="0">
              <a:solidFill>
                <a:schemeClr val="bg1"/>
              </a:solidFill>
            </a:rPr>
            <a:t>A certificate renewal programme for academies is paused pending reconsideration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676654" y="812087"/>
        <a:ext cx="9159507" cy="645051"/>
      </dsp:txXfrm>
    </dsp:sp>
    <dsp:sp modelId="{F8ACD089-4F8B-4C8E-B513-05C0D7DADEA5}">
      <dsp:nvSpPr>
        <dsp:cNvPr id="0" name=""/>
        <dsp:cNvSpPr/>
      </dsp:nvSpPr>
      <dsp:spPr>
        <a:xfrm>
          <a:off x="-68379" y="1618401"/>
          <a:ext cx="9905999" cy="6450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13B70-9616-4961-AF97-9C9407BE05AA}">
      <dsp:nvSpPr>
        <dsp:cNvPr id="0" name=""/>
        <dsp:cNvSpPr/>
      </dsp:nvSpPr>
      <dsp:spPr>
        <a:xfrm>
          <a:off x="126748" y="1763537"/>
          <a:ext cx="354778" cy="3547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301B9-2FAC-41EF-B22D-30DAC75A381B}">
      <dsp:nvSpPr>
        <dsp:cNvPr id="0" name=""/>
        <dsp:cNvSpPr/>
      </dsp:nvSpPr>
      <dsp:spPr>
        <a:xfrm>
          <a:off x="676654" y="1618401"/>
          <a:ext cx="9159507" cy="645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68" tIns="68268" rIns="68268" bIns="682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2"/>
              </a:solidFill>
            </a:rPr>
            <a:t>WBC will continue to offer this service to maintained schools</a:t>
          </a:r>
          <a:endParaRPr lang="en-US" sz="1600" kern="1200" dirty="0">
            <a:solidFill>
              <a:schemeClr val="bg2"/>
            </a:solidFill>
          </a:endParaRPr>
        </a:p>
      </dsp:txBody>
      <dsp:txXfrm>
        <a:off x="676654" y="1618401"/>
        <a:ext cx="9159507" cy="645051"/>
      </dsp:txXfrm>
    </dsp:sp>
    <dsp:sp modelId="{DDB9559C-3944-4382-8388-E0866ED0D667}">
      <dsp:nvSpPr>
        <dsp:cNvPr id="0" name=""/>
        <dsp:cNvSpPr/>
      </dsp:nvSpPr>
      <dsp:spPr>
        <a:xfrm>
          <a:off x="-68379" y="2424715"/>
          <a:ext cx="9905999" cy="6450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A63C2-9C00-450A-86DA-B5CA64273604}">
      <dsp:nvSpPr>
        <dsp:cNvPr id="0" name=""/>
        <dsp:cNvSpPr/>
      </dsp:nvSpPr>
      <dsp:spPr>
        <a:xfrm>
          <a:off x="126748" y="2569851"/>
          <a:ext cx="354778" cy="3547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186F4-0771-4BC7-8DC6-54E8C7D5FB8B}">
      <dsp:nvSpPr>
        <dsp:cNvPr id="0" name=""/>
        <dsp:cNvSpPr/>
      </dsp:nvSpPr>
      <dsp:spPr>
        <a:xfrm>
          <a:off x="676654" y="2424715"/>
          <a:ext cx="9159507" cy="6450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68" tIns="68268" rIns="68268" bIns="6826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</a:rPr>
            <a:t>Recent communication from ESOS to maintained schools was incorrect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676654" y="2424715"/>
        <a:ext cx="9159507" cy="645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D7C7E-FD46-4FFA-AB3A-1433D045F7D0}">
      <dsp:nvSpPr>
        <dsp:cNvPr id="0" name=""/>
        <dsp:cNvSpPr/>
      </dsp:nvSpPr>
      <dsp:spPr>
        <a:xfrm>
          <a:off x="841048" y="1499870"/>
          <a:ext cx="899226" cy="8992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AEBB6-4CD7-44AF-B16B-5652607D3B16}">
      <dsp:nvSpPr>
        <dsp:cNvPr id="0" name=""/>
        <dsp:cNvSpPr/>
      </dsp:nvSpPr>
      <dsp:spPr>
        <a:xfrm>
          <a:off x="6052" y="2504632"/>
          <a:ext cx="2569218" cy="87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800" kern="1200" dirty="0"/>
            <a:t>Be wary of energy brokers</a:t>
          </a:r>
          <a:endParaRPr lang="en-US" sz="1800" kern="1200" dirty="0"/>
        </a:p>
      </dsp:txBody>
      <dsp:txXfrm>
        <a:off x="6052" y="2504632"/>
        <a:ext cx="2569218" cy="877078"/>
      </dsp:txXfrm>
    </dsp:sp>
    <dsp:sp modelId="{E464A000-B5D0-491F-BE46-A536AD637852}">
      <dsp:nvSpPr>
        <dsp:cNvPr id="0" name=""/>
        <dsp:cNvSpPr/>
      </dsp:nvSpPr>
      <dsp:spPr>
        <a:xfrm>
          <a:off x="6052" y="3430797"/>
          <a:ext cx="2569218" cy="523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28E30-7E04-4EE2-91A9-74794BF2C9C9}">
      <dsp:nvSpPr>
        <dsp:cNvPr id="0" name=""/>
        <dsp:cNvSpPr/>
      </dsp:nvSpPr>
      <dsp:spPr>
        <a:xfrm>
          <a:off x="3859880" y="1499870"/>
          <a:ext cx="899226" cy="8992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3E26D-FA84-4FA5-9C7D-4DA71E13FFB9}">
      <dsp:nvSpPr>
        <dsp:cNvPr id="0" name=""/>
        <dsp:cNvSpPr/>
      </dsp:nvSpPr>
      <dsp:spPr>
        <a:xfrm>
          <a:off x="3024884" y="2504632"/>
          <a:ext cx="2569218" cy="87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No supplier or company should show up unannounced, asking for meter or billing information</a:t>
          </a:r>
          <a:endParaRPr lang="en-US" sz="1400" kern="1200" dirty="0"/>
        </a:p>
      </dsp:txBody>
      <dsp:txXfrm>
        <a:off x="3024884" y="2504632"/>
        <a:ext cx="2569218" cy="877078"/>
      </dsp:txXfrm>
    </dsp:sp>
    <dsp:sp modelId="{A22A22AF-E74D-42E9-92E8-2063A90A2D39}">
      <dsp:nvSpPr>
        <dsp:cNvPr id="0" name=""/>
        <dsp:cNvSpPr/>
      </dsp:nvSpPr>
      <dsp:spPr>
        <a:xfrm>
          <a:off x="3015840" y="3657133"/>
          <a:ext cx="2569218" cy="523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Letter of Authority to be discussed later</a:t>
          </a:r>
        </a:p>
      </dsp:txBody>
      <dsp:txXfrm>
        <a:off x="3015840" y="3657133"/>
        <a:ext cx="2569218" cy="523405"/>
      </dsp:txXfrm>
    </dsp:sp>
    <dsp:sp modelId="{5B2945F5-B60F-41FA-9674-E201381A7C39}">
      <dsp:nvSpPr>
        <dsp:cNvPr id="0" name=""/>
        <dsp:cNvSpPr/>
      </dsp:nvSpPr>
      <dsp:spPr>
        <a:xfrm>
          <a:off x="6878712" y="1499870"/>
          <a:ext cx="899226" cy="8992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3778F-D64C-4079-B283-F6B525CE477C}">
      <dsp:nvSpPr>
        <dsp:cNvPr id="0" name=""/>
        <dsp:cNvSpPr/>
      </dsp:nvSpPr>
      <dsp:spPr>
        <a:xfrm>
          <a:off x="6043716" y="2504632"/>
          <a:ext cx="2569218" cy="87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A broker can only make money from adding charges to the supplier cost</a:t>
          </a:r>
          <a:endParaRPr lang="en-US" sz="1400" kern="1200" dirty="0"/>
        </a:p>
      </dsp:txBody>
      <dsp:txXfrm>
        <a:off x="6043716" y="2504632"/>
        <a:ext cx="2569218" cy="877078"/>
      </dsp:txXfrm>
    </dsp:sp>
    <dsp:sp modelId="{A2EC413A-67E0-4E60-AA4E-5663C26A4159}">
      <dsp:nvSpPr>
        <dsp:cNvPr id="0" name=""/>
        <dsp:cNvSpPr/>
      </dsp:nvSpPr>
      <dsp:spPr>
        <a:xfrm>
          <a:off x="6043716" y="3430797"/>
          <a:ext cx="2569218" cy="523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Thus, are by definition always more expensive</a:t>
          </a:r>
          <a:endParaRPr lang="en-US" sz="1400" kern="1200" dirty="0"/>
        </a:p>
      </dsp:txBody>
      <dsp:txXfrm>
        <a:off x="6043716" y="3430797"/>
        <a:ext cx="2569218" cy="523405"/>
      </dsp:txXfrm>
    </dsp:sp>
    <dsp:sp modelId="{9BF2B101-5A56-4491-8B9A-43A418CAB5F8}">
      <dsp:nvSpPr>
        <dsp:cNvPr id="0" name=""/>
        <dsp:cNvSpPr/>
      </dsp:nvSpPr>
      <dsp:spPr>
        <a:xfrm>
          <a:off x="9897544" y="1499870"/>
          <a:ext cx="899226" cy="899226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AEEA1-156A-490F-BBA6-D69B7F896982}">
      <dsp:nvSpPr>
        <dsp:cNvPr id="0" name=""/>
        <dsp:cNvSpPr/>
      </dsp:nvSpPr>
      <dsp:spPr>
        <a:xfrm>
          <a:off x="9062548" y="2504632"/>
          <a:ext cx="2569218" cy="87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The WBC Energy Team are unable to engage with academy energy brokers</a:t>
          </a:r>
          <a:endParaRPr lang="en-US" sz="1400" kern="1200" dirty="0"/>
        </a:p>
      </dsp:txBody>
      <dsp:txXfrm>
        <a:off x="9062548" y="2504632"/>
        <a:ext cx="2569218" cy="877078"/>
      </dsp:txXfrm>
    </dsp:sp>
    <dsp:sp modelId="{CA828B6D-9193-4BB1-9B69-705FD32F428B}">
      <dsp:nvSpPr>
        <dsp:cNvPr id="0" name=""/>
        <dsp:cNvSpPr/>
      </dsp:nvSpPr>
      <dsp:spPr>
        <a:xfrm>
          <a:off x="9062548" y="3430797"/>
          <a:ext cx="2569218" cy="523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B861B-2BC9-4051-9B55-434A34EF5177}">
      <dsp:nvSpPr>
        <dsp:cNvPr id="0" name=""/>
        <dsp:cNvSpPr/>
      </dsp:nvSpPr>
      <dsp:spPr>
        <a:xfrm>
          <a:off x="2226327" y="125974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FRAMEWORK: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CCS </a:t>
          </a:r>
          <a:r>
            <a:rPr lang="en-GB" sz="1300" kern="1200" dirty="0">
              <a:sym typeface="Wingdings" panose="05000000000000000000" pitchFamily="2" charset="2"/>
            </a:rPr>
            <a:t></a:t>
          </a:r>
          <a:r>
            <a:rPr lang="en-GB" sz="1300" kern="1200" dirty="0"/>
            <a:t> LASER</a:t>
          </a:r>
        </a:p>
      </dsp:txBody>
      <dsp:txXfrm>
        <a:off x="2259694" y="159341"/>
        <a:ext cx="1642122" cy="1072503"/>
      </dsp:txXfrm>
    </dsp:sp>
    <dsp:sp modelId="{9695996E-CB71-484C-9FA9-E4574A96B1F0}">
      <dsp:nvSpPr>
        <dsp:cNvPr id="0" name=""/>
        <dsp:cNvSpPr/>
      </dsp:nvSpPr>
      <dsp:spPr>
        <a:xfrm>
          <a:off x="859241" y="1265212"/>
          <a:ext cx="2221513" cy="455695"/>
        </a:xfrm>
        <a:custGeom>
          <a:avLst/>
          <a:gdLst/>
          <a:ahLst/>
          <a:cxnLst/>
          <a:rect l="0" t="0" r="0" b="0"/>
          <a:pathLst>
            <a:path>
              <a:moveTo>
                <a:pt x="2221513" y="0"/>
              </a:moveTo>
              <a:lnTo>
                <a:pt x="2221513" y="227847"/>
              </a:lnTo>
              <a:lnTo>
                <a:pt x="0" y="227847"/>
              </a:lnTo>
              <a:lnTo>
                <a:pt x="0" y="45569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57B32-32C5-4F38-B6D3-6BF4D15D0F08}">
      <dsp:nvSpPr>
        <dsp:cNvPr id="0" name=""/>
        <dsp:cNvSpPr/>
      </dsp:nvSpPr>
      <dsp:spPr>
        <a:xfrm>
          <a:off x="4813" y="1720907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Electricity: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EDF </a:t>
          </a:r>
          <a:r>
            <a:rPr lang="en-GB" sz="1300" kern="1200" dirty="0">
              <a:sym typeface="Wingdings" panose="05000000000000000000" pitchFamily="2" charset="2"/>
            </a:rPr>
            <a:t></a:t>
          </a:r>
          <a:r>
            <a:rPr lang="en-GB" sz="1300" kern="1200" dirty="0"/>
            <a:t> NPOWER (NPO)</a:t>
          </a:r>
        </a:p>
      </dsp:txBody>
      <dsp:txXfrm>
        <a:off x="38180" y="1754274"/>
        <a:ext cx="1642122" cy="1072503"/>
      </dsp:txXfrm>
    </dsp:sp>
    <dsp:sp modelId="{420E6DE5-21EC-4229-A9C6-C517341D7C65}">
      <dsp:nvSpPr>
        <dsp:cNvPr id="0" name=""/>
        <dsp:cNvSpPr/>
      </dsp:nvSpPr>
      <dsp:spPr>
        <a:xfrm>
          <a:off x="813521" y="2860144"/>
          <a:ext cx="91440" cy="4556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69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EF24B-6ED3-4004-98BF-C1E18957EC5A}">
      <dsp:nvSpPr>
        <dsp:cNvPr id="0" name=""/>
        <dsp:cNvSpPr/>
      </dsp:nvSpPr>
      <dsp:spPr>
        <a:xfrm>
          <a:off x="4813" y="3315839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There are still a handful of sites with EDF. We are having meeting to EDF to resolve</a:t>
          </a:r>
        </a:p>
      </dsp:txBody>
      <dsp:txXfrm>
        <a:off x="38180" y="3349206"/>
        <a:ext cx="1642122" cy="1072503"/>
      </dsp:txXfrm>
    </dsp:sp>
    <dsp:sp modelId="{63B249C7-45DF-4779-B1AC-798CE1789762}">
      <dsp:nvSpPr>
        <dsp:cNvPr id="0" name=""/>
        <dsp:cNvSpPr/>
      </dsp:nvSpPr>
      <dsp:spPr>
        <a:xfrm>
          <a:off x="3035035" y="1265212"/>
          <a:ext cx="91440" cy="4556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69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A5B3C-A84C-4948-B0A2-B791C3745A1A}">
      <dsp:nvSpPr>
        <dsp:cNvPr id="0" name=""/>
        <dsp:cNvSpPr/>
      </dsp:nvSpPr>
      <dsp:spPr>
        <a:xfrm>
          <a:off x="2226327" y="1720907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Gas: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Remaining with TOTAL (TGP)</a:t>
          </a:r>
        </a:p>
      </dsp:txBody>
      <dsp:txXfrm>
        <a:off x="2259694" y="1754274"/>
        <a:ext cx="1642122" cy="1072503"/>
      </dsp:txXfrm>
    </dsp:sp>
    <dsp:sp modelId="{EE49BBFD-94F3-448C-83BE-04869486E102}">
      <dsp:nvSpPr>
        <dsp:cNvPr id="0" name=""/>
        <dsp:cNvSpPr/>
      </dsp:nvSpPr>
      <dsp:spPr>
        <a:xfrm>
          <a:off x="3080755" y="1265212"/>
          <a:ext cx="2221513" cy="455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47"/>
              </a:lnTo>
              <a:lnTo>
                <a:pt x="2221513" y="227847"/>
              </a:lnTo>
              <a:lnTo>
                <a:pt x="2221513" y="45569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B5C14-C8E1-4287-AA85-F3E0908556BB}">
      <dsp:nvSpPr>
        <dsp:cNvPr id="0" name=""/>
        <dsp:cNvSpPr/>
      </dsp:nvSpPr>
      <dsp:spPr>
        <a:xfrm>
          <a:off x="4447840" y="1720907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Water: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Remaining with “First Business Water” (FBW)</a:t>
          </a:r>
        </a:p>
      </dsp:txBody>
      <dsp:txXfrm>
        <a:off x="4481207" y="1754274"/>
        <a:ext cx="1642122" cy="1072503"/>
      </dsp:txXfrm>
    </dsp:sp>
    <dsp:sp modelId="{B82FB7C1-67D1-476F-B80B-6FA7B67E10D5}">
      <dsp:nvSpPr>
        <dsp:cNvPr id="0" name=""/>
        <dsp:cNvSpPr/>
      </dsp:nvSpPr>
      <dsp:spPr>
        <a:xfrm>
          <a:off x="5256549" y="2860144"/>
          <a:ext cx="91440" cy="4556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69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57645-2F9F-4713-8FC0-F1784A3D9C58}">
      <dsp:nvSpPr>
        <dsp:cNvPr id="0" name=""/>
        <dsp:cNvSpPr/>
      </dsp:nvSpPr>
      <dsp:spPr>
        <a:xfrm>
          <a:off x="4447840" y="3315839"/>
          <a:ext cx="1708856" cy="11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Recently renamed to “</a:t>
          </a:r>
          <a:r>
            <a:rPr lang="en-GB" sz="1300" kern="1200" dirty="0" err="1"/>
            <a:t>Pozitive</a:t>
          </a:r>
          <a:r>
            <a:rPr lang="en-GB" sz="1300" kern="1200" dirty="0"/>
            <a:t> Energy”</a:t>
          </a:r>
        </a:p>
      </dsp:txBody>
      <dsp:txXfrm>
        <a:off x="4481207" y="3349206"/>
        <a:ext cx="1642122" cy="10725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BF060D-E224-4F8C-A665-E8625BCE068E}">
      <dsp:nvSpPr>
        <dsp:cNvPr id="0" name=""/>
        <dsp:cNvSpPr/>
      </dsp:nvSpPr>
      <dsp:spPr>
        <a:xfrm>
          <a:off x="0" y="0"/>
          <a:ext cx="3322619" cy="3051018"/>
        </a:xfrm>
        <a:prstGeom prst="ellipse">
          <a:avLst/>
        </a:prstGeom>
        <a:blipFill rotWithShape="1">
          <a:blip xmlns:r="http://schemas.openxmlformats.org/officeDocument/2006/relationships" r:embed="rId1">
            <a:duotone>
              <a:schemeClr val="accent1">
                <a:alpha val="50000"/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u="sng" kern="1200" dirty="0"/>
            <a:t>VAT EXEMPTIONS</a:t>
          </a:r>
          <a:endParaRPr lang="en-GB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Please review your current exemption status as you may be entitled to a lower VAT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TGP</a:t>
          </a:r>
          <a:r>
            <a:rPr lang="en-GB" sz="1200" kern="1200" dirty="0"/>
            <a:t> VAT Exemptions in place as before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dirty="0"/>
            <a:t>NPO</a:t>
          </a:r>
          <a:r>
            <a:rPr lang="en-GB" sz="1200" kern="1200" dirty="0"/>
            <a:t> did not take VAT Exemptions from </a:t>
          </a:r>
          <a:r>
            <a:rPr lang="en-GB" sz="1200" b="1" kern="1200" dirty="0"/>
            <a:t>EDF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/>
            <a:t>If you believe you are a 5% site, we can provide a form</a:t>
          </a:r>
        </a:p>
      </dsp:txBody>
      <dsp:txXfrm>
        <a:off x="486586" y="446811"/>
        <a:ext cx="2349447" cy="2157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77C02-4DD7-4770-9E58-C2BA4D8AF878}">
      <dsp:nvSpPr>
        <dsp:cNvPr id="0" name=""/>
        <dsp:cNvSpPr/>
      </dsp:nvSpPr>
      <dsp:spPr>
        <a:xfrm rot="10800000">
          <a:off x="0" y="0"/>
          <a:ext cx="3781453" cy="578233"/>
        </a:xfrm>
        <a:prstGeom prst="trapezoid">
          <a:avLst>
            <a:gd name="adj" fmla="val 1089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Price Forecast January 2025</a:t>
          </a:r>
        </a:p>
      </dsp:txBody>
      <dsp:txXfrm rot="-10800000">
        <a:off x="661754" y="0"/>
        <a:ext cx="2457944" cy="578233"/>
      </dsp:txXfrm>
    </dsp:sp>
    <dsp:sp modelId="{060D7557-5E5D-4EC6-AA9F-548F2F575665}">
      <dsp:nvSpPr>
        <dsp:cNvPr id="0" name=""/>
        <dsp:cNvSpPr/>
      </dsp:nvSpPr>
      <dsp:spPr>
        <a:xfrm>
          <a:off x="2520968" y="578233"/>
          <a:ext cx="3039992" cy="578233"/>
        </a:xfrm>
        <a:prstGeom prst="nonIsoscelesTrapezoid">
          <a:avLst>
            <a:gd name="adj1" fmla="val 108995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Forecast to reduce by 10%</a:t>
          </a:r>
        </a:p>
      </dsp:txBody>
      <dsp:txXfrm>
        <a:off x="3151211" y="578233"/>
        <a:ext cx="2409749" cy="578233"/>
      </dsp:txXfrm>
    </dsp:sp>
    <dsp:sp modelId="{D11E8B9E-EF10-420F-8148-7828DDF38AC8}">
      <dsp:nvSpPr>
        <dsp:cNvPr id="0" name=""/>
        <dsp:cNvSpPr/>
      </dsp:nvSpPr>
      <dsp:spPr>
        <a:xfrm rot="10800000">
          <a:off x="630242" y="578233"/>
          <a:ext cx="2520968" cy="578233"/>
        </a:xfrm>
        <a:prstGeom prst="trapezoid">
          <a:avLst>
            <a:gd name="adj" fmla="val 1089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Electricity</a:t>
          </a:r>
        </a:p>
      </dsp:txBody>
      <dsp:txXfrm rot="-10800000">
        <a:off x="1071411" y="578233"/>
        <a:ext cx="1638629" cy="578233"/>
      </dsp:txXfrm>
    </dsp:sp>
    <dsp:sp modelId="{7A68CB21-7D65-49FE-8BB0-37174C7B2935}">
      <dsp:nvSpPr>
        <dsp:cNvPr id="0" name=""/>
        <dsp:cNvSpPr/>
      </dsp:nvSpPr>
      <dsp:spPr>
        <a:xfrm>
          <a:off x="1890726" y="1156466"/>
          <a:ext cx="3670234" cy="578233"/>
        </a:xfrm>
        <a:prstGeom prst="nonIsoscelesTrapezoid">
          <a:avLst>
            <a:gd name="adj1" fmla="val 108995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Forecast to reduce by 12%</a:t>
          </a:r>
        </a:p>
      </dsp:txBody>
      <dsp:txXfrm>
        <a:off x="2520968" y="1156466"/>
        <a:ext cx="3039992" cy="578233"/>
      </dsp:txXfrm>
    </dsp:sp>
    <dsp:sp modelId="{3B67A8FD-40F8-4C42-9426-A7A736CC72EB}">
      <dsp:nvSpPr>
        <dsp:cNvPr id="0" name=""/>
        <dsp:cNvSpPr/>
      </dsp:nvSpPr>
      <dsp:spPr>
        <a:xfrm rot="10800000">
          <a:off x="1260484" y="1156466"/>
          <a:ext cx="1260484" cy="578233"/>
        </a:xfrm>
        <a:prstGeom prst="trapezoid">
          <a:avLst>
            <a:gd name="adj" fmla="val 1089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Gas </a:t>
          </a:r>
        </a:p>
      </dsp:txBody>
      <dsp:txXfrm rot="-10800000">
        <a:off x="1260484" y="1156466"/>
        <a:ext cx="1260484" cy="5782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BAEBF-79A2-4063-BF9F-B0F9B8130372}">
      <dsp:nvSpPr>
        <dsp:cNvPr id="0" name=""/>
        <dsp:cNvSpPr/>
      </dsp:nvSpPr>
      <dsp:spPr>
        <a:xfrm>
          <a:off x="2051" y="170919"/>
          <a:ext cx="2357934" cy="1178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Thank you to those who I have visited so far</a:t>
          </a:r>
        </a:p>
      </dsp:txBody>
      <dsp:txXfrm>
        <a:off x="36582" y="205450"/>
        <a:ext cx="2288872" cy="1109905"/>
      </dsp:txXfrm>
    </dsp:sp>
    <dsp:sp modelId="{19B28E1D-A049-41B0-B8A9-8DF2F97C12C5}">
      <dsp:nvSpPr>
        <dsp:cNvPr id="0" name=""/>
        <dsp:cNvSpPr/>
      </dsp:nvSpPr>
      <dsp:spPr>
        <a:xfrm>
          <a:off x="237844" y="1349886"/>
          <a:ext cx="235793" cy="884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225"/>
              </a:lnTo>
              <a:lnTo>
                <a:pt x="235793" y="8842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71309-2754-43E0-87F2-18BB109D5626}">
      <dsp:nvSpPr>
        <dsp:cNvPr id="0" name=""/>
        <dsp:cNvSpPr/>
      </dsp:nvSpPr>
      <dsp:spPr>
        <a:xfrm>
          <a:off x="473638" y="1644628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If I haven't come to you recently or you would like some help get in touch</a:t>
          </a:r>
        </a:p>
      </dsp:txBody>
      <dsp:txXfrm>
        <a:off x="508169" y="1679159"/>
        <a:ext cx="1817285" cy="1109905"/>
      </dsp:txXfrm>
    </dsp:sp>
    <dsp:sp modelId="{7DE7E771-29C8-4D29-9D3B-761FD039C108}">
      <dsp:nvSpPr>
        <dsp:cNvPr id="0" name=""/>
        <dsp:cNvSpPr/>
      </dsp:nvSpPr>
      <dsp:spPr>
        <a:xfrm>
          <a:off x="237844" y="1349886"/>
          <a:ext cx="235793" cy="2357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934"/>
              </a:lnTo>
              <a:lnTo>
                <a:pt x="235793" y="235793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B7341-D7D2-46CA-9A3B-22364BE5FE0A}">
      <dsp:nvSpPr>
        <dsp:cNvPr id="0" name=""/>
        <dsp:cNvSpPr/>
      </dsp:nvSpPr>
      <dsp:spPr>
        <a:xfrm>
          <a:off x="473638" y="3118337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is important to submit new reads before the end of the financial year</a:t>
          </a:r>
          <a:endParaRPr lang="en-GB" sz="1500" kern="1200"/>
        </a:p>
      </dsp:txBody>
      <dsp:txXfrm>
        <a:off x="508169" y="3152868"/>
        <a:ext cx="1817285" cy="1109905"/>
      </dsp:txXfrm>
    </dsp:sp>
    <dsp:sp modelId="{7A1DCF7D-AAC0-45F5-B125-B6ABB81F814C}">
      <dsp:nvSpPr>
        <dsp:cNvPr id="0" name=""/>
        <dsp:cNvSpPr/>
      </dsp:nvSpPr>
      <dsp:spPr>
        <a:xfrm>
          <a:off x="2949469" y="170919"/>
          <a:ext cx="2357934" cy="1178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Accelerating NHH AMR/Smart meter rollout</a:t>
          </a:r>
          <a:endParaRPr lang="en-GB" sz="2000" kern="1200"/>
        </a:p>
      </dsp:txBody>
      <dsp:txXfrm>
        <a:off x="2984000" y="205450"/>
        <a:ext cx="2288872" cy="1109905"/>
      </dsp:txXfrm>
    </dsp:sp>
    <dsp:sp modelId="{9CE6D516-CD43-4EED-A6DC-3E5F1196C9D5}">
      <dsp:nvSpPr>
        <dsp:cNvPr id="0" name=""/>
        <dsp:cNvSpPr/>
      </dsp:nvSpPr>
      <dsp:spPr>
        <a:xfrm>
          <a:off x="3185262" y="1349886"/>
          <a:ext cx="235793" cy="884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225"/>
              </a:lnTo>
              <a:lnTo>
                <a:pt x="235793" y="8842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F250D-CC25-40F4-8C09-53CB2937BBE1}">
      <dsp:nvSpPr>
        <dsp:cNvPr id="0" name=""/>
        <dsp:cNvSpPr/>
      </dsp:nvSpPr>
      <dsp:spPr>
        <a:xfrm>
          <a:off x="3421055" y="1644628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Prioritised based on usage and PV</a:t>
          </a:r>
        </a:p>
      </dsp:txBody>
      <dsp:txXfrm>
        <a:off x="3455586" y="1679159"/>
        <a:ext cx="1817285" cy="1109905"/>
      </dsp:txXfrm>
    </dsp:sp>
    <dsp:sp modelId="{A6E29A58-5309-4D20-9AA1-293439391EF0}">
      <dsp:nvSpPr>
        <dsp:cNvPr id="0" name=""/>
        <dsp:cNvSpPr/>
      </dsp:nvSpPr>
      <dsp:spPr>
        <a:xfrm>
          <a:off x="5896886" y="170919"/>
          <a:ext cx="2357934" cy="1178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Letter of Authority for our Metering Partners</a:t>
          </a:r>
        </a:p>
      </dsp:txBody>
      <dsp:txXfrm>
        <a:off x="5931417" y="205450"/>
        <a:ext cx="2288872" cy="1109905"/>
      </dsp:txXfrm>
    </dsp:sp>
    <dsp:sp modelId="{C3C6627D-D6A6-488E-AE40-9031DD0385D6}">
      <dsp:nvSpPr>
        <dsp:cNvPr id="0" name=""/>
        <dsp:cNvSpPr/>
      </dsp:nvSpPr>
      <dsp:spPr>
        <a:xfrm>
          <a:off x="6132680" y="1349886"/>
          <a:ext cx="235793" cy="884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225"/>
              </a:lnTo>
              <a:lnTo>
                <a:pt x="235793" y="8842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50B66-B2BE-4E03-9044-89BC880C55A5}">
      <dsp:nvSpPr>
        <dsp:cNvPr id="0" name=""/>
        <dsp:cNvSpPr/>
      </dsp:nvSpPr>
      <dsp:spPr>
        <a:xfrm>
          <a:off x="6368473" y="1644628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Partners aren’t always able to book visits</a:t>
          </a:r>
        </a:p>
      </dsp:txBody>
      <dsp:txXfrm>
        <a:off x="6403004" y="1679159"/>
        <a:ext cx="1817285" cy="1109905"/>
      </dsp:txXfrm>
    </dsp:sp>
    <dsp:sp modelId="{099BDF35-8919-4AD6-BE97-0CBCB09412E6}">
      <dsp:nvSpPr>
        <dsp:cNvPr id="0" name=""/>
        <dsp:cNvSpPr/>
      </dsp:nvSpPr>
      <dsp:spPr>
        <a:xfrm>
          <a:off x="6132680" y="1349886"/>
          <a:ext cx="235793" cy="2357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934"/>
              </a:lnTo>
              <a:lnTo>
                <a:pt x="235793" y="235793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7B9A5-A0A8-444C-9469-254EC211174A}">
      <dsp:nvSpPr>
        <dsp:cNvPr id="0" name=""/>
        <dsp:cNvSpPr/>
      </dsp:nvSpPr>
      <dsp:spPr>
        <a:xfrm>
          <a:off x="6368473" y="3118337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Allow sites to know the visit is legitimate</a:t>
          </a:r>
        </a:p>
      </dsp:txBody>
      <dsp:txXfrm>
        <a:off x="6403004" y="3152868"/>
        <a:ext cx="1817285" cy="1109905"/>
      </dsp:txXfrm>
    </dsp:sp>
    <dsp:sp modelId="{EF0F5AAF-F1A8-4CA2-B37F-D72BBD90EDD8}">
      <dsp:nvSpPr>
        <dsp:cNvPr id="0" name=""/>
        <dsp:cNvSpPr/>
      </dsp:nvSpPr>
      <dsp:spPr>
        <a:xfrm>
          <a:off x="8844304" y="170919"/>
          <a:ext cx="2357934" cy="1178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EV Charger Grants Available</a:t>
          </a:r>
        </a:p>
      </dsp:txBody>
      <dsp:txXfrm>
        <a:off x="8878835" y="205450"/>
        <a:ext cx="2288872" cy="1109905"/>
      </dsp:txXfrm>
    </dsp:sp>
    <dsp:sp modelId="{7CA5AFC0-2AEC-4ED4-83AB-99B7534139CA}">
      <dsp:nvSpPr>
        <dsp:cNvPr id="0" name=""/>
        <dsp:cNvSpPr/>
      </dsp:nvSpPr>
      <dsp:spPr>
        <a:xfrm>
          <a:off x="9080097" y="1349886"/>
          <a:ext cx="235793" cy="884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225"/>
              </a:lnTo>
              <a:lnTo>
                <a:pt x="235793" y="8842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9CF4B-EA98-44BD-BCF9-73D52ACEC3A6}">
      <dsp:nvSpPr>
        <dsp:cNvPr id="0" name=""/>
        <dsp:cNvSpPr/>
      </dsp:nvSpPr>
      <dsp:spPr>
        <a:xfrm>
          <a:off x="9315891" y="1644628"/>
          <a:ext cx="1886347" cy="1178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highlight>
                <a:srgbClr val="FFFF00"/>
              </a:highlight>
            </a:rPr>
            <a:t>POLL: Would you be interested in installing staff EV chargers?</a:t>
          </a:r>
        </a:p>
      </dsp:txBody>
      <dsp:txXfrm>
        <a:off x="9350422" y="1679159"/>
        <a:ext cx="1817285" cy="11099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50038-3FDA-49DD-BC8F-455402584E66}">
      <dsp:nvSpPr>
        <dsp:cNvPr id="0" name=""/>
        <dsp:cNvSpPr/>
      </dsp:nvSpPr>
      <dsp:spPr>
        <a:xfrm>
          <a:off x="1263" y="669045"/>
          <a:ext cx="2596328" cy="10385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MOP Billing</a:t>
          </a:r>
        </a:p>
      </dsp:txBody>
      <dsp:txXfrm>
        <a:off x="520529" y="669045"/>
        <a:ext cx="1557797" cy="1038531"/>
      </dsp:txXfrm>
    </dsp:sp>
    <dsp:sp modelId="{F73C92F6-0911-4E48-A491-06C3757760FB}">
      <dsp:nvSpPr>
        <dsp:cNvPr id="0" name=""/>
        <dsp:cNvSpPr/>
      </dsp:nvSpPr>
      <dsp:spPr>
        <a:xfrm>
          <a:off x="2260069" y="757320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We have changed how our Meter Operator (Stark) charges the Meter Costs</a:t>
          </a:r>
        </a:p>
      </dsp:txBody>
      <dsp:txXfrm>
        <a:off x="2691059" y="757320"/>
        <a:ext cx="1292972" cy="861980"/>
      </dsp:txXfrm>
    </dsp:sp>
    <dsp:sp modelId="{4B3C74DE-712D-419F-9B6A-82EB8F691605}">
      <dsp:nvSpPr>
        <dsp:cNvPr id="0" name=""/>
        <dsp:cNvSpPr/>
      </dsp:nvSpPr>
      <dsp:spPr>
        <a:xfrm>
          <a:off x="4113328" y="757320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Meter Operator (MOP) charges no longer appear on your Npower Invoices</a:t>
          </a:r>
        </a:p>
      </dsp:txBody>
      <dsp:txXfrm>
        <a:off x="4544318" y="757320"/>
        <a:ext cx="1292972" cy="861980"/>
      </dsp:txXfrm>
    </dsp:sp>
    <dsp:sp modelId="{EE5F35F0-4A54-424E-B47A-EF6DD3624B1F}">
      <dsp:nvSpPr>
        <dsp:cNvPr id="0" name=""/>
        <dsp:cNvSpPr/>
      </dsp:nvSpPr>
      <dsp:spPr>
        <a:xfrm>
          <a:off x="5966587" y="757320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This ensures the charges are lower and more transparent</a:t>
          </a:r>
        </a:p>
      </dsp:txBody>
      <dsp:txXfrm>
        <a:off x="6397577" y="757320"/>
        <a:ext cx="1292972" cy="861980"/>
      </dsp:txXfrm>
    </dsp:sp>
    <dsp:sp modelId="{2EAEB941-C218-4C1B-B96C-4A3D9169BE15}">
      <dsp:nvSpPr>
        <dsp:cNvPr id="0" name=""/>
        <dsp:cNvSpPr/>
      </dsp:nvSpPr>
      <dsp:spPr>
        <a:xfrm>
          <a:off x="7819846" y="757320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Costs will therefore be billed separately</a:t>
          </a:r>
        </a:p>
      </dsp:txBody>
      <dsp:txXfrm>
        <a:off x="8250836" y="757320"/>
        <a:ext cx="1292972" cy="861980"/>
      </dsp:txXfrm>
    </dsp:sp>
    <dsp:sp modelId="{E70B069D-AAE5-4DCD-970A-939063841572}">
      <dsp:nvSpPr>
        <dsp:cNvPr id="0" name=""/>
        <dsp:cNvSpPr/>
      </dsp:nvSpPr>
      <dsp:spPr>
        <a:xfrm>
          <a:off x="9673104" y="757320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>
              <a:highlight>
                <a:srgbClr val="FFFF00"/>
              </a:highlight>
            </a:rPr>
            <a:t>POLL: Would you like these charges billed monthly or annually?</a:t>
          </a:r>
        </a:p>
      </dsp:txBody>
      <dsp:txXfrm>
        <a:off x="10104094" y="757320"/>
        <a:ext cx="1292972" cy="861980"/>
      </dsp:txXfrm>
    </dsp:sp>
    <dsp:sp modelId="{2DF22931-822A-4178-8588-A13EC9A10ABA}">
      <dsp:nvSpPr>
        <dsp:cNvPr id="0" name=""/>
        <dsp:cNvSpPr/>
      </dsp:nvSpPr>
      <dsp:spPr>
        <a:xfrm>
          <a:off x="1263" y="1852971"/>
          <a:ext cx="2596328" cy="10385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SharePoint Folders</a:t>
          </a:r>
        </a:p>
      </dsp:txBody>
      <dsp:txXfrm>
        <a:off x="520529" y="1852971"/>
        <a:ext cx="1557797" cy="1038531"/>
      </dsp:txXfrm>
    </dsp:sp>
    <dsp:sp modelId="{354489AA-C4A0-47CB-941F-F62224C97702}">
      <dsp:nvSpPr>
        <dsp:cNvPr id="0" name=""/>
        <dsp:cNvSpPr/>
      </dsp:nvSpPr>
      <dsp:spPr>
        <a:xfrm>
          <a:off x="2260069" y="1941246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Propose folder names change</a:t>
          </a:r>
        </a:p>
      </dsp:txBody>
      <dsp:txXfrm>
        <a:off x="2691059" y="1941246"/>
        <a:ext cx="1292972" cy="861980"/>
      </dsp:txXfrm>
    </dsp:sp>
    <dsp:sp modelId="{5D6661C5-DD18-40BF-9DEB-007F951741AE}">
      <dsp:nvSpPr>
        <dsp:cNvPr id="0" name=""/>
        <dsp:cNvSpPr/>
      </dsp:nvSpPr>
      <dsp:spPr>
        <a:xfrm>
          <a:off x="4113328" y="1941246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Suppliers to Utilities</a:t>
          </a:r>
        </a:p>
      </dsp:txBody>
      <dsp:txXfrm>
        <a:off x="4544318" y="1941246"/>
        <a:ext cx="1292972" cy="861980"/>
      </dsp:txXfrm>
    </dsp:sp>
    <dsp:sp modelId="{DF25E5D7-CFB8-4F32-B85C-99E3CF607FD1}">
      <dsp:nvSpPr>
        <dsp:cNvPr id="0" name=""/>
        <dsp:cNvSpPr/>
      </dsp:nvSpPr>
      <dsp:spPr>
        <a:xfrm>
          <a:off x="5966587" y="1941246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E.g. TGP </a:t>
          </a:r>
          <a:r>
            <a:rPr lang="en-GB" sz="1100" kern="1200" dirty="0">
              <a:sym typeface="Wingdings" panose="05000000000000000000" pitchFamily="2" charset="2"/>
            </a:rPr>
            <a:t></a:t>
          </a:r>
          <a:r>
            <a:rPr lang="en-GB" sz="1100" kern="1200" dirty="0"/>
            <a:t> Gas, FBW </a:t>
          </a:r>
          <a:r>
            <a:rPr lang="en-GB" sz="1100" kern="1200" dirty="0">
              <a:sym typeface="Wingdings" panose="05000000000000000000" pitchFamily="2" charset="2"/>
            </a:rPr>
            <a:t></a:t>
          </a:r>
          <a:r>
            <a:rPr lang="en-GB" sz="1100" kern="1200" dirty="0"/>
            <a:t> Water</a:t>
          </a:r>
        </a:p>
      </dsp:txBody>
      <dsp:txXfrm>
        <a:off x="6397577" y="1941246"/>
        <a:ext cx="1292972" cy="861980"/>
      </dsp:txXfrm>
    </dsp:sp>
    <dsp:sp modelId="{AD133EFA-CE3B-4E16-BE43-633227F6AD8C}">
      <dsp:nvSpPr>
        <dsp:cNvPr id="0" name=""/>
        <dsp:cNvSpPr/>
      </dsp:nvSpPr>
      <dsp:spPr>
        <a:xfrm>
          <a:off x="7819846" y="1941246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If supplier changes then new folders not required</a:t>
          </a:r>
        </a:p>
      </dsp:txBody>
      <dsp:txXfrm>
        <a:off x="8250836" y="1941246"/>
        <a:ext cx="1292972" cy="861980"/>
      </dsp:txXfrm>
    </dsp:sp>
    <dsp:sp modelId="{705509DA-9F25-423F-920F-604E30BA51D3}">
      <dsp:nvSpPr>
        <dsp:cNvPr id="0" name=""/>
        <dsp:cNvSpPr/>
      </dsp:nvSpPr>
      <dsp:spPr>
        <a:xfrm>
          <a:off x="9673104" y="1941246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>
              <a:highlight>
                <a:srgbClr val="FFFF00"/>
              </a:highlight>
            </a:rPr>
            <a:t>POLL: Would you be happy with this change?</a:t>
          </a:r>
        </a:p>
      </dsp:txBody>
      <dsp:txXfrm>
        <a:off x="10104094" y="1941246"/>
        <a:ext cx="1292972" cy="861980"/>
      </dsp:txXfrm>
    </dsp:sp>
    <dsp:sp modelId="{7B85FF33-FE1C-4713-92AC-699969B75CC6}">
      <dsp:nvSpPr>
        <dsp:cNvPr id="0" name=""/>
        <dsp:cNvSpPr/>
      </dsp:nvSpPr>
      <dsp:spPr>
        <a:xfrm>
          <a:off x="1263" y="3036896"/>
          <a:ext cx="2596328" cy="10385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Usage vs Invoice vs Batch Date</a:t>
          </a:r>
        </a:p>
      </dsp:txBody>
      <dsp:txXfrm>
        <a:off x="520529" y="3036896"/>
        <a:ext cx="1557797" cy="1038531"/>
      </dsp:txXfrm>
    </dsp:sp>
    <dsp:sp modelId="{8C05599A-B5EC-41CB-9AA0-5CEE98D4A30E}">
      <dsp:nvSpPr>
        <dsp:cNvPr id="0" name=""/>
        <dsp:cNvSpPr/>
      </dsp:nvSpPr>
      <dsp:spPr>
        <a:xfrm>
          <a:off x="2260069" y="3125172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Usage</a:t>
          </a:r>
          <a:r>
            <a:rPr lang="en-GB" sz="1100" kern="1200" dirty="0"/>
            <a:t> is the ~month period when the utility is used</a:t>
          </a:r>
        </a:p>
      </dsp:txBody>
      <dsp:txXfrm>
        <a:off x="2691059" y="3125172"/>
        <a:ext cx="1292972" cy="861980"/>
      </dsp:txXfrm>
    </dsp:sp>
    <dsp:sp modelId="{BE3DB7A5-38C6-45EC-BFD6-377361775C8C}">
      <dsp:nvSpPr>
        <dsp:cNvPr id="0" name=""/>
        <dsp:cNvSpPr/>
      </dsp:nvSpPr>
      <dsp:spPr>
        <a:xfrm>
          <a:off x="4113328" y="3125172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Invoice</a:t>
          </a:r>
          <a:r>
            <a:rPr lang="en-GB" sz="1100" kern="1200" dirty="0"/>
            <a:t> is when the supplier creates the invoice</a:t>
          </a:r>
        </a:p>
      </dsp:txBody>
      <dsp:txXfrm>
        <a:off x="4544318" y="3125172"/>
        <a:ext cx="1292972" cy="861980"/>
      </dsp:txXfrm>
    </dsp:sp>
    <dsp:sp modelId="{E4CF576A-E236-4ABA-859B-D81BE5705B2C}">
      <dsp:nvSpPr>
        <dsp:cNvPr id="0" name=""/>
        <dsp:cNvSpPr/>
      </dsp:nvSpPr>
      <dsp:spPr>
        <a:xfrm>
          <a:off x="5966587" y="3125172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Batch</a:t>
          </a:r>
          <a:r>
            <a:rPr lang="en-GB" sz="1100" kern="1200" dirty="0"/>
            <a:t> is the grouping of invoices that we process</a:t>
          </a:r>
        </a:p>
      </dsp:txBody>
      <dsp:txXfrm>
        <a:off x="6397577" y="3125172"/>
        <a:ext cx="1292972" cy="861980"/>
      </dsp:txXfrm>
    </dsp:sp>
    <dsp:sp modelId="{076D9703-0E90-4AB6-B4A7-4F54E9D3F4D8}">
      <dsp:nvSpPr>
        <dsp:cNvPr id="0" name=""/>
        <dsp:cNvSpPr/>
      </dsp:nvSpPr>
      <dsp:spPr>
        <a:xfrm>
          <a:off x="7819846" y="3125172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Sometimes these do not line up for a number of reasons</a:t>
          </a:r>
        </a:p>
      </dsp:txBody>
      <dsp:txXfrm>
        <a:off x="8250836" y="3125172"/>
        <a:ext cx="1292972" cy="861980"/>
      </dsp:txXfrm>
    </dsp:sp>
    <dsp:sp modelId="{02490BD2-8032-4142-911D-E6107642696C}">
      <dsp:nvSpPr>
        <dsp:cNvPr id="0" name=""/>
        <dsp:cNvSpPr/>
      </dsp:nvSpPr>
      <dsp:spPr>
        <a:xfrm>
          <a:off x="9673104" y="3125172"/>
          <a:ext cx="2154952" cy="86198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If the dates do not line up but the invoice number does this is correct</a:t>
          </a:r>
        </a:p>
      </dsp:txBody>
      <dsp:txXfrm>
        <a:off x="10104094" y="3125172"/>
        <a:ext cx="1292972" cy="8619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175BB-0D0D-453D-B9D2-67C350948B6E}">
      <dsp:nvSpPr>
        <dsp:cNvPr id="0" name=""/>
        <dsp:cNvSpPr/>
      </dsp:nvSpPr>
      <dsp:spPr>
        <a:xfrm>
          <a:off x="0" y="1469"/>
          <a:ext cx="9906000" cy="7450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88979B-B4CF-4A61-9F5D-ED2AF8CEF8DC}">
      <dsp:nvSpPr>
        <dsp:cNvPr id="0" name=""/>
        <dsp:cNvSpPr/>
      </dsp:nvSpPr>
      <dsp:spPr>
        <a:xfrm>
          <a:off x="225363" y="169095"/>
          <a:ext cx="409752" cy="4097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D2B9E-39C3-4AD3-AAA2-0B1032CD2C29}">
      <dsp:nvSpPr>
        <dsp:cNvPr id="0" name=""/>
        <dsp:cNvSpPr/>
      </dsp:nvSpPr>
      <dsp:spPr>
        <a:xfrm>
          <a:off x="860480" y="1469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Currently developing automation tool</a:t>
          </a:r>
          <a:endParaRPr lang="en-US" sz="2000" kern="1200"/>
        </a:p>
      </dsp:txBody>
      <dsp:txXfrm>
        <a:off x="860480" y="1469"/>
        <a:ext cx="9045519" cy="745004"/>
      </dsp:txXfrm>
    </dsp:sp>
    <dsp:sp modelId="{5B9A6CBF-272D-449B-9C57-EFD59418A5D6}">
      <dsp:nvSpPr>
        <dsp:cNvPr id="0" name=""/>
        <dsp:cNvSpPr/>
      </dsp:nvSpPr>
      <dsp:spPr>
        <a:xfrm>
          <a:off x="0" y="932725"/>
          <a:ext cx="9906000" cy="7450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2B20C-3454-45E4-B2E6-5FBEDFF269CE}">
      <dsp:nvSpPr>
        <dsp:cNvPr id="0" name=""/>
        <dsp:cNvSpPr/>
      </dsp:nvSpPr>
      <dsp:spPr>
        <a:xfrm>
          <a:off x="225363" y="1100351"/>
          <a:ext cx="409752" cy="4097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61CB5-2FE1-4EA8-ACF5-F6D9CA6ADE36}">
      <dsp:nvSpPr>
        <dsp:cNvPr id="0" name=""/>
        <dsp:cNvSpPr/>
      </dsp:nvSpPr>
      <dsp:spPr>
        <a:xfrm>
          <a:off x="860480" y="932725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Due to manual nature of creating these combined with staffing issues there is little capacity</a:t>
          </a:r>
          <a:endParaRPr lang="en-US" sz="2000" kern="1200" dirty="0"/>
        </a:p>
      </dsp:txBody>
      <dsp:txXfrm>
        <a:off x="860480" y="932725"/>
        <a:ext cx="9045519" cy="745004"/>
      </dsp:txXfrm>
    </dsp:sp>
    <dsp:sp modelId="{7E43CB64-0AD1-4F41-82D6-EA52AA8011C2}">
      <dsp:nvSpPr>
        <dsp:cNvPr id="0" name=""/>
        <dsp:cNvSpPr/>
      </dsp:nvSpPr>
      <dsp:spPr>
        <a:xfrm>
          <a:off x="0" y="1863981"/>
          <a:ext cx="9906000" cy="7450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449C0-D62E-44AB-9AC5-5DEA31885E14}">
      <dsp:nvSpPr>
        <dsp:cNvPr id="0" name=""/>
        <dsp:cNvSpPr/>
      </dsp:nvSpPr>
      <dsp:spPr>
        <a:xfrm>
          <a:off x="225363" y="2031607"/>
          <a:ext cx="409752" cy="4097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442A6-6AF9-4860-8C64-BCC84A970E7F}">
      <dsp:nvSpPr>
        <dsp:cNvPr id="0" name=""/>
        <dsp:cNvSpPr/>
      </dsp:nvSpPr>
      <dsp:spPr>
        <a:xfrm>
          <a:off x="860480" y="1863981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Requests will be serviced on an ad hoc basis</a:t>
          </a:r>
          <a:endParaRPr lang="en-US" sz="2000" kern="1200" dirty="0"/>
        </a:p>
      </dsp:txBody>
      <dsp:txXfrm>
        <a:off x="860480" y="1863981"/>
        <a:ext cx="9045519" cy="745004"/>
      </dsp:txXfrm>
    </dsp:sp>
    <dsp:sp modelId="{7ECA454F-A505-4534-88C9-E2080880EAD4}">
      <dsp:nvSpPr>
        <dsp:cNvPr id="0" name=""/>
        <dsp:cNvSpPr/>
      </dsp:nvSpPr>
      <dsp:spPr>
        <a:xfrm>
          <a:off x="0" y="2795237"/>
          <a:ext cx="9906000" cy="7450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E0953A-533D-4DBD-AEE9-74414B164725}">
      <dsp:nvSpPr>
        <dsp:cNvPr id="0" name=""/>
        <dsp:cNvSpPr/>
      </dsp:nvSpPr>
      <dsp:spPr>
        <a:xfrm>
          <a:off x="225363" y="2962863"/>
          <a:ext cx="409752" cy="4097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C9BD71-67EA-41EC-8062-898E5ACC758E}">
      <dsp:nvSpPr>
        <dsp:cNvPr id="0" name=""/>
        <dsp:cNvSpPr/>
      </dsp:nvSpPr>
      <dsp:spPr>
        <a:xfrm>
          <a:off x="860480" y="2795237"/>
          <a:ext cx="9045519" cy="745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846" tIns="78846" rIns="78846" bIns="7884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bg1"/>
              </a:solidFill>
              <a:highlight>
                <a:srgbClr val="FFFF00"/>
              </a:highlight>
            </a:rPr>
            <a:t>POLL: Once academized would you expect invoicing and budgeting to be central to the academy or remain per site?</a:t>
          </a:r>
          <a:endParaRPr lang="en-US" sz="2000" b="1" kern="1200" dirty="0">
            <a:solidFill>
              <a:schemeClr val="bg1"/>
            </a:solidFill>
            <a:highlight>
              <a:srgbClr val="FFFF00"/>
            </a:highlight>
          </a:endParaRPr>
        </a:p>
      </dsp:txBody>
      <dsp:txXfrm>
        <a:off x="860480" y="2795237"/>
        <a:ext cx="9045519" cy="745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B084-F06C-441D-B010-F7248221DD3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2C40B-06DF-4593-A0F3-903D19D786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90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24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138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Ian &amp; Hoyte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70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Tom &amp; Hoyte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81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Hoyte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957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Hoyte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72C40B-06DF-4593-A0F3-903D19D786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88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2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13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92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247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160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85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14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38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6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2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81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2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20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0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5AC7349-892E-4F54-862C-254EFC51C0A6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E21AC76-3B57-4C3E-83A3-7E09420A977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DECB4-69D1-4F1D-F8AC-53BD941B72A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3538109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1081-007A-D6AF-12EA-84268BF6A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516308"/>
            <a:ext cx="8791575" cy="2387600"/>
          </a:xfrm>
        </p:spPr>
        <p:txBody>
          <a:bodyPr/>
          <a:lstStyle/>
          <a:p>
            <a:r>
              <a:rPr lang="en-GB" dirty="0"/>
              <a:t>Energy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199E2-9E64-FDCC-924A-3A8D2D518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3" y="3126212"/>
            <a:ext cx="3776951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WBC Energy Contract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Energy Certificates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Laser Forecast Pricing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Meter Reads &amp; Upgrades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758ECF6-3CEC-2DE9-0F4D-01E34790AC4B}"/>
              </a:ext>
            </a:extLst>
          </p:cNvPr>
          <p:cNvSpPr txBox="1">
            <a:spLocks/>
          </p:cNvSpPr>
          <p:nvPr/>
        </p:nvSpPr>
        <p:spPr>
          <a:xfrm>
            <a:off x="6096000" y="3126212"/>
            <a:ext cx="3776951" cy="165576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MOP Billing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Supplier Name Changes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Budget Review Forecast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chemeClr val="bg2"/>
                </a:solidFill>
              </a:rPr>
              <a:t>EV Charger Interest</a:t>
            </a:r>
          </a:p>
        </p:txBody>
      </p:sp>
    </p:spTree>
    <p:extLst>
      <p:ext uri="{BB962C8B-B14F-4D97-AF65-F5344CB8AC3E}">
        <p14:creationId xmlns:p14="http://schemas.microsoft.com/office/powerpoint/2010/main" val="165980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FB15-5903-75A4-E9B0-2628915A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676" y="196104"/>
            <a:ext cx="9905998" cy="890312"/>
          </a:xfrm>
        </p:spPr>
        <p:txBody>
          <a:bodyPr>
            <a:normAutofit/>
          </a:bodyPr>
          <a:lstStyle/>
          <a:p>
            <a:r>
              <a:rPr lang="en-GB" dirty="0">
                <a:effectLst/>
                <a:latin typeface="Calibri" panose="020F0502020204030204" pitchFamily="34" charset="0"/>
              </a:rPr>
              <a:t>DEC/EPC/TM44 Certificate Management</a:t>
            </a:r>
            <a:endParaRPr lang="en-GB" dirty="0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15A00052-892D-9F30-2628-69B4EFDF9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752466"/>
              </p:ext>
            </p:extLst>
          </p:nvPr>
        </p:nvGraphicFramePr>
        <p:xfrm>
          <a:off x="1319003" y="3664765"/>
          <a:ext cx="9905999" cy="307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EA7F9D4-1D09-007D-BA9E-DDB30A9DEB8B}"/>
              </a:ext>
            </a:extLst>
          </p:cNvPr>
          <p:cNvSpPr txBox="1"/>
          <p:nvPr/>
        </p:nvSpPr>
        <p:spPr>
          <a:xfrm>
            <a:off x="610165" y="2230053"/>
            <a:ext cx="1132367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DEC (Display Energy Certificate) </a:t>
            </a:r>
            <a:r>
              <a:rPr lang="en-GB" sz="1600" dirty="0"/>
              <a:t>– Required on all public buildings (</a:t>
            </a:r>
            <a:r>
              <a:rPr lang="en-GB" sz="1600" dirty="0" err="1"/>
              <a:t>inc</a:t>
            </a:r>
            <a:r>
              <a:rPr lang="en-GB" sz="1600" dirty="0"/>
              <a:t> schools) that are over 250m^2. Liability of this falls to the </a:t>
            </a:r>
            <a:r>
              <a:rPr lang="en-GB" sz="1600" b="1" dirty="0"/>
              <a:t>tenant</a:t>
            </a:r>
            <a:r>
              <a:rPr lang="en-GB" sz="1600" dirty="0"/>
              <a:t> of said building.</a:t>
            </a:r>
          </a:p>
          <a:p>
            <a:r>
              <a:rPr lang="en-GB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EPC (Energy Performance Certificate) </a:t>
            </a:r>
            <a:r>
              <a:rPr lang="en-GB" sz="1600" dirty="0"/>
              <a:t>– Required on all buildings over 50m^2 at point of sale, new lease etc. Liability for this falls on the </a:t>
            </a:r>
            <a:r>
              <a:rPr lang="en-GB" sz="1600" b="1" dirty="0"/>
              <a:t>owner</a:t>
            </a:r>
            <a:r>
              <a:rPr lang="en-GB" sz="1600" dirty="0"/>
              <a:t> of the building.</a:t>
            </a:r>
          </a:p>
          <a:p>
            <a:r>
              <a:rPr lang="en-GB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TM44/ACI</a:t>
            </a:r>
            <a:r>
              <a:rPr lang="en-GB" sz="1600" dirty="0"/>
              <a:t> – Required for any building with air conditioning. Liability of this falls to the </a:t>
            </a:r>
            <a:r>
              <a:rPr lang="en-GB" sz="1600" b="1" dirty="0"/>
              <a:t>building operator</a:t>
            </a:r>
            <a:r>
              <a:rPr lang="en-GB" sz="16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35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C38B-2AF4-D632-0830-0B9D5965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Energy Brokers</a:t>
            </a:r>
          </a:p>
        </p:txBody>
      </p:sp>
      <p:graphicFrame>
        <p:nvGraphicFramePr>
          <p:cNvPr id="76" name="Content Placeholder 2">
            <a:extLst>
              <a:ext uri="{FF2B5EF4-FFF2-40B4-BE49-F238E27FC236}">
                <a16:creationId xmlns:a16="http://schemas.microsoft.com/office/drawing/2014/main" id="{ADA7632D-032E-9CBE-FA6D-8217CF6F0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884245"/>
              </p:ext>
            </p:extLst>
          </p:nvPr>
        </p:nvGraphicFramePr>
        <p:xfrm>
          <a:off x="277089" y="1545672"/>
          <a:ext cx="11637819" cy="545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669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F3C8F-4AA8-A4BB-362C-87A614FF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dirty="0"/>
              <a:t>Framework Transfer Update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AEAD72B-A803-D6B6-2A48-9A45E2190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847804"/>
              </p:ext>
            </p:extLst>
          </p:nvPr>
        </p:nvGraphicFramePr>
        <p:xfrm>
          <a:off x="76327" y="2082298"/>
          <a:ext cx="6161511" cy="4581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54EDD129-ED5B-5AF1-FDED-2FC8B4E6EA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001842"/>
              </p:ext>
            </p:extLst>
          </p:nvPr>
        </p:nvGraphicFramePr>
        <p:xfrm>
          <a:off x="6645242" y="1994504"/>
          <a:ext cx="4481465" cy="3051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ECAA551C-9BBC-EC72-2911-354C4B4FAD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185777"/>
              </p:ext>
            </p:extLst>
          </p:nvPr>
        </p:nvGraphicFramePr>
        <p:xfrm>
          <a:off x="6473228" y="5045522"/>
          <a:ext cx="5560961" cy="173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86181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5A865-0110-C708-0AED-1FB63368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Calibri" panose="020F0502020204030204" pitchFamily="34" charset="0"/>
              </a:rPr>
              <a:t>Meter Reads &amp; Upgrades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C84677-BD48-F392-D7D6-EF3206619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69584"/>
              </p:ext>
            </p:extLst>
          </p:nvPr>
        </p:nvGraphicFramePr>
        <p:xfrm>
          <a:off x="592375" y="2222287"/>
          <a:ext cx="11204290" cy="446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808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0DCA3-30B3-CDF2-71FC-3FA6656E2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Invoices and Billing</a:t>
            </a:r>
          </a:p>
        </p:txBody>
      </p:sp>
      <p:graphicFrame>
        <p:nvGraphicFramePr>
          <p:cNvPr id="27" name="Content Placeholder 26">
            <a:extLst>
              <a:ext uri="{FF2B5EF4-FFF2-40B4-BE49-F238E27FC236}">
                <a16:creationId xmlns:a16="http://schemas.microsoft.com/office/drawing/2014/main" id="{28CEC05E-6922-044C-8B8F-3C09FCAA8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993131"/>
              </p:ext>
            </p:extLst>
          </p:nvPr>
        </p:nvGraphicFramePr>
        <p:xfrm>
          <a:off x="184627" y="1973197"/>
          <a:ext cx="11829321" cy="4744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587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56B9-C3C2-94EE-BEA3-E5BAB8BE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Budget Review &amp; Forecast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120" name="Content Placeholder 2">
            <a:extLst>
              <a:ext uri="{FF2B5EF4-FFF2-40B4-BE49-F238E27FC236}">
                <a16:creationId xmlns:a16="http://schemas.microsoft.com/office/drawing/2014/main" id="{51EDB267-8656-0D73-E6A1-1CCAFF2EB0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80475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116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83DB-30BF-5B84-4499-1242822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0" y="1122363"/>
            <a:ext cx="7559039" cy="30273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BE54C-0B31-0D31-FCBF-CE1AD3503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010" y="4149724"/>
            <a:ext cx="7539989" cy="11080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cap="all"/>
              <a:t>All correspondence </a:t>
            </a:r>
            <a:r>
              <a:rPr lang="en-US" cap="all" dirty="0"/>
              <a:t>through energyteam@wokingham.gov.uk</a:t>
            </a:r>
          </a:p>
        </p:txBody>
      </p:sp>
    </p:spTree>
    <p:extLst>
      <p:ext uri="{BB962C8B-B14F-4D97-AF65-F5344CB8AC3E}">
        <p14:creationId xmlns:p14="http://schemas.microsoft.com/office/powerpoint/2010/main" val="2599632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2541B8D8A445855D579DCD10E17E" ma:contentTypeVersion="12" ma:contentTypeDescription="Create a new document." ma:contentTypeScope="" ma:versionID="86f1df5482388045bd6962968e20123f">
  <xsd:schema xmlns:xsd="http://www.w3.org/2001/XMLSchema" xmlns:xs="http://www.w3.org/2001/XMLSchema" xmlns:p="http://schemas.microsoft.com/office/2006/metadata/properties" xmlns:ns2="fd1cf6e2-5505-4cbd-8587-019aaa4360f2" xmlns:ns3="6c2d118b-4b14-4725-9975-2b231ef2ed32" targetNamespace="http://schemas.microsoft.com/office/2006/metadata/properties" ma:root="true" ma:fieldsID="acf45f005b7733a980aef9f1e70eeec1" ns2:_="" ns3:_="">
    <xsd:import namespace="fd1cf6e2-5505-4cbd-8587-019aaa4360f2"/>
    <xsd:import namespace="6c2d118b-4b14-4725-9975-2b231ef2ed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cf6e2-5505-4cbd-8587-019aaa436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3f4c14d-ad24-42e9-89ea-41944c85aa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118b-4b14-4725-9975-2b231ef2ed3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ce76ea-d845-4ed9-913d-3363ce58f426}" ma:internalName="TaxCatchAll" ma:showField="CatchAllData" ma:web="6c2d118b-4b14-4725-9975-2b231ef2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2d118b-4b14-4725-9975-2b231ef2ed32" xsi:nil="true"/>
    <lcf76f155ced4ddcb4097134ff3c332f xmlns="fd1cf6e2-5505-4cbd-8587-019aaa4360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FDAEE0-ABDE-4FF1-BEAF-9BA2860B02A3}"/>
</file>

<file path=customXml/itemProps2.xml><?xml version="1.0" encoding="utf-8"?>
<ds:datastoreItem xmlns:ds="http://schemas.openxmlformats.org/officeDocument/2006/customXml" ds:itemID="{32D310B7-5BCA-4DDC-87F2-8B9BC13769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C0F3B2-F714-495E-A953-085795CEEE50}">
  <ds:schemaRefs>
    <ds:schemaRef ds:uri="http://schemas.microsoft.com/office/2006/metadata/properties"/>
    <ds:schemaRef ds:uri="http://schemas.microsoft.com/office/infopath/2007/PartnerControls"/>
    <ds:schemaRef ds:uri="6e675510-5d27-43f3-9e42-fdbaddd5e9d5"/>
    <ds:schemaRef ds:uri="38f58c59-45e1-416c-8dfc-d04eebe9ad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</TotalTime>
  <Words>690</Words>
  <Application>Microsoft Office PowerPoint</Application>
  <PresentationFormat>Widescreen</PresentationFormat>
  <Paragraphs>94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Calibri</vt:lpstr>
      <vt:lpstr>Century Gothic</vt:lpstr>
      <vt:lpstr>Wingdings</vt:lpstr>
      <vt:lpstr>Wingdings 2</vt:lpstr>
      <vt:lpstr>Quotable</vt:lpstr>
      <vt:lpstr>Energy Updates</vt:lpstr>
      <vt:lpstr>DEC/EPC/TM44 Certificate Management</vt:lpstr>
      <vt:lpstr>Energy Brokers</vt:lpstr>
      <vt:lpstr>Framework Transfer Update</vt:lpstr>
      <vt:lpstr>Meter Reads &amp; Upgrades</vt:lpstr>
      <vt:lpstr>Invoices and Billing</vt:lpstr>
      <vt:lpstr>Budget Review &amp; Forecast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Quinlan</dc:creator>
  <cp:lastModifiedBy>Tom Quinlan</cp:lastModifiedBy>
  <cp:revision>1</cp:revision>
  <dcterms:created xsi:type="dcterms:W3CDTF">2025-02-19T10:05:10Z</dcterms:created>
  <dcterms:modified xsi:type="dcterms:W3CDTF">2025-02-24T16:05:51Z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2025-02-19T11:47:51Z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81bf23ad-0aa5-4c3b-91a3-e5cbfb0832de</vt:lpwstr>
  </property>
  <property fmtid="{D5CDD505-2E9C-101B-9397-08002B2CF9AE}" pid="8" name="MSIP_Label_2b28a9a6-133a-4796-ad7d-6b90f7583680_ContentBits">
    <vt:lpwstr>2</vt:lpwstr>
  </property>
  <property fmtid="{D5CDD505-2E9C-101B-9397-08002B2CF9AE}" pid="9" name="MSIP_Label_2b28a9a6-133a-4796-ad7d-6b90f7583680_Tag">
    <vt:lpwstr>10, 3, 0, 1</vt:lpwstr>
  </property>
  <property fmtid="{D5CDD505-2E9C-101B-9397-08002B2CF9AE}" pid="10" name="ClassificationContentMarkingFooterLocations">
    <vt:lpwstr>Quotable:8</vt:lpwstr>
  </property>
  <property fmtid="{D5CDD505-2E9C-101B-9397-08002B2CF9AE}" pid="11" name="ClassificationContentMarkingFooterText">
    <vt:lpwstr>Private: Information that contains a small amount of sensitive data which is essential to communicate with an individual but doesn’t require to be sent via secure methods.</vt:lpwstr>
  </property>
  <property fmtid="{D5CDD505-2E9C-101B-9397-08002B2CF9AE}" pid="12" name="ContentTypeId">
    <vt:lpwstr>0x0101009A712541B8D8A445855D579DCD10E17E</vt:lpwstr>
  </property>
  <property fmtid="{D5CDD505-2E9C-101B-9397-08002B2CF9AE}" pid="13" name="MediaServiceImageTags">
    <vt:lpwstr/>
  </property>
</Properties>
</file>