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7" r:id="rId4"/>
    <p:sldId id="285" r:id="rId5"/>
    <p:sldId id="268" r:id="rId6"/>
    <p:sldId id="270" r:id="rId7"/>
    <p:sldId id="276" r:id="rId8"/>
    <p:sldId id="284" r:id="rId9"/>
    <p:sldId id="290" r:id="rId10"/>
    <p:sldId id="258" r:id="rId11"/>
    <p:sldId id="288" r:id="rId12"/>
    <p:sldId id="289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3A229-7290-4C53-9C95-A29C386B94F1}" v="57" dt="2025-02-19T09:55:29.9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Priest" userId="b45e0962-7458-417d-9b44-2dd93c2cd38f" providerId="ADAL" clId="{DDE3A229-7290-4C53-9C95-A29C386B94F1}"/>
    <pc:docChg chg="undo custSel addSld delSld modSld">
      <pc:chgData name="Clare Priest" userId="b45e0962-7458-417d-9b44-2dd93c2cd38f" providerId="ADAL" clId="{DDE3A229-7290-4C53-9C95-A29C386B94F1}" dt="2025-02-24T10:13:24.232" v="2356" actId="113"/>
      <pc:docMkLst>
        <pc:docMk/>
      </pc:docMkLst>
      <pc:sldChg chg="modSp mod">
        <pc:chgData name="Clare Priest" userId="b45e0962-7458-417d-9b44-2dd93c2cd38f" providerId="ADAL" clId="{DDE3A229-7290-4C53-9C95-A29C386B94F1}" dt="2025-02-12T09:53:58.112" v="5" actId="20577"/>
        <pc:sldMkLst>
          <pc:docMk/>
          <pc:sldMk cId="866227497" sldId="257"/>
        </pc:sldMkLst>
        <pc:spChg chg="mod">
          <ac:chgData name="Clare Priest" userId="b45e0962-7458-417d-9b44-2dd93c2cd38f" providerId="ADAL" clId="{DDE3A229-7290-4C53-9C95-A29C386B94F1}" dt="2025-02-12T09:53:58.112" v="5" actId="20577"/>
          <ac:spMkLst>
            <pc:docMk/>
            <pc:sldMk cId="866227497" sldId="257"/>
            <ac:spMk id="2" creationId="{AB5BA1E7-F191-8EB0-D7E3-28F64531B333}"/>
          </ac:spMkLst>
        </pc:spChg>
      </pc:sldChg>
      <pc:sldChg chg="modSp mod">
        <pc:chgData name="Clare Priest" userId="b45e0962-7458-417d-9b44-2dd93c2cd38f" providerId="ADAL" clId="{DDE3A229-7290-4C53-9C95-A29C386B94F1}" dt="2025-02-19T10:35:59.046" v="2355" actId="20577"/>
        <pc:sldMkLst>
          <pc:docMk/>
          <pc:sldMk cId="1215800250" sldId="258"/>
        </pc:sldMkLst>
        <pc:spChg chg="mod">
          <ac:chgData name="Clare Priest" userId="b45e0962-7458-417d-9b44-2dd93c2cd38f" providerId="ADAL" clId="{DDE3A229-7290-4C53-9C95-A29C386B94F1}" dt="2025-02-19T10:35:59.046" v="2355" actId="20577"/>
          <ac:spMkLst>
            <pc:docMk/>
            <pc:sldMk cId="1215800250" sldId="258"/>
            <ac:spMk id="3" creationId="{67093475-8A9F-5418-B9B2-C0092289D540}"/>
          </ac:spMkLst>
        </pc:spChg>
      </pc:sldChg>
      <pc:sldChg chg="del">
        <pc:chgData name="Clare Priest" userId="b45e0962-7458-417d-9b44-2dd93c2cd38f" providerId="ADAL" clId="{DDE3A229-7290-4C53-9C95-A29C386B94F1}" dt="2025-02-12T10:00:19.705" v="135" actId="47"/>
        <pc:sldMkLst>
          <pc:docMk/>
          <pc:sldMk cId="1567402642" sldId="259"/>
        </pc:sldMkLst>
      </pc:sldChg>
      <pc:sldChg chg="del">
        <pc:chgData name="Clare Priest" userId="b45e0962-7458-417d-9b44-2dd93c2cd38f" providerId="ADAL" clId="{DDE3A229-7290-4C53-9C95-A29C386B94F1}" dt="2025-02-19T10:34:47.251" v="2311" actId="2696"/>
        <pc:sldMkLst>
          <pc:docMk/>
          <pc:sldMk cId="2634822734" sldId="264"/>
        </pc:sldMkLst>
      </pc:sldChg>
      <pc:sldChg chg="del">
        <pc:chgData name="Clare Priest" userId="b45e0962-7458-417d-9b44-2dd93c2cd38f" providerId="ADAL" clId="{DDE3A229-7290-4C53-9C95-A29C386B94F1}" dt="2025-02-12T09:59:48.554" v="133" actId="2696"/>
        <pc:sldMkLst>
          <pc:docMk/>
          <pc:sldMk cId="137771688" sldId="267"/>
        </pc:sldMkLst>
      </pc:sldChg>
      <pc:sldChg chg="addSp delSp modSp mod">
        <pc:chgData name="Clare Priest" userId="b45e0962-7458-417d-9b44-2dd93c2cd38f" providerId="ADAL" clId="{DDE3A229-7290-4C53-9C95-A29C386B94F1}" dt="2025-02-12T10:33:56.999" v="212" actId="26606"/>
        <pc:sldMkLst>
          <pc:docMk/>
          <pc:sldMk cId="1869739712" sldId="276"/>
        </pc:sldMkLst>
        <pc:spChg chg="add del">
          <ac:chgData name="Clare Priest" userId="b45e0962-7458-417d-9b44-2dd93c2cd38f" providerId="ADAL" clId="{DDE3A229-7290-4C53-9C95-A29C386B94F1}" dt="2025-02-12T10:33:56.999" v="212" actId="26606"/>
          <ac:spMkLst>
            <pc:docMk/>
            <pc:sldMk cId="1869739712" sldId="276"/>
            <ac:spMk id="14" creationId="{BACC6370-2D7E-4714-9D71-7542949D7D5D}"/>
          </ac:spMkLst>
        </pc:spChg>
        <pc:spChg chg="add del">
          <ac:chgData name="Clare Priest" userId="b45e0962-7458-417d-9b44-2dd93c2cd38f" providerId="ADAL" clId="{DDE3A229-7290-4C53-9C95-A29C386B94F1}" dt="2025-02-12T10:33:56.999" v="212" actId="26606"/>
          <ac:spMkLst>
            <pc:docMk/>
            <pc:sldMk cId="1869739712" sldId="276"/>
            <ac:spMk id="16" creationId="{F68B3F68-107C-434F-AA38-110D5EA91B85}"/>
          </ac:spMkLst>
        </pc:spChg>
        <pc:spChg chg="add del">
          <ac:chgData name="Clare Priest" userId="b45e0962-7458-417d-9b44-2dd93c2cd38f" providerId="ADAL" clId="{DDE3A229-7290-4C53-9C95-A29C386B94F1}" dt="2025-02-12T10:33:56.999" v="212" actId="26606"/>
          <ac:spMkLst>
            <pc:docMk/>
            <pc:sldMk cId="1869739712" sldId="276"/>
            <ac:spMk id="18" creationId="{AAD0DBB9-1A4B-4391-81D4-CB19F9AB918A}"/>
          </ac:spMkLst>
        </pc:spChg>
        <pc:spChg chg="add del">
          <ac:chgData name="Clare Priest" userId="b45e0962-7458-417d-9b44-2dd93c2cd38f" providerId="ADAL" clId="{DDE3A229-7290-4C53-9C95-A29C386B94F1}" dt="2025-02-12T10:33:56.999" v="212" actId="26606"/>
          <ac:spMkLst>
            <pc:docMk/>
            <pc:sldMk cId="1869739712" sldId="276"/>
            <ac:spMk id="20" creationId="{063BBA22-50EA-4C4D-BE05-F1CE4E63AA56}"/>
          </ac:spMkLst>
        </pc:spChg>
        <pc:graphicFrameChg chg="mod modGraphic">
          <ac:chgData name="Clare Priest" userId="b45e0962-7458-417d-9b44-2dd93c2cd38f" providerId="ADAL" clId="{DDE3A229-7290-4C53-9C95-A29C386B94F1}" dt="2025-02-12T10:33:56.999" v="212" actId="26606"/>
          <ac:graphicFrameMkLst>
            <pc:docMk/>
            <pc:sldMk cId="1869739712" sldId="276"/>
            <ac:graphicFrameMk id="2" creationId="{448690D5-9805-6E84-1C59-082D97622AED}"/>
          </ac:graphicFrameMkLst>
        </pc:graphicFrameChg>
      </pc:sldChg>
      <pc:sldChg chg="modSp">
        <pc:chgData name="Clare Priest" userId="b45e0962-7458-417d-9b44-2dd93c2cd38f" providerId="ADAL" clId="{DDE3A229-7290-4C53-9C95-A29C386B94F1}" dt="2025-02-19T09:51:47.075" v="1244" actId="20577"/>
        <pc:sldMkLst>
          <pc:docMk/>
          <pc:sldMk cId="2742428115" sldId="285"/>
        </pc:sldMkLst>
        <pc:graphicFrameChg chg="mod">
          <ac:chgData name="Clare Priest" userId="b45e0962-7458-417d-9b44-2dd93c2cd38f" providerId="ADAL" clId="{DDE3A229-7290-4C53-9C95-A29C386B94F1}" dt="2025-02-19T09:51:47.075" v="1244" actId="20577"/>
          <ac:graphicFrameMkLst>
            <pc:docMk/>
            <pc:sldMk cId="2742428115" sldId="285"/>
            <ac:graphicFrameMk id="5" creationId="{ABB7A1FF-D753-D8C4-D55F-6BBF7E1A38EE}"/>
          </ac:graphicFrameMkLst>
        </pc:graphicFrameChg>
      </pc:sldChg>
      <pc:sldChg chg="del">
        <pc:chgData name="Clare Priest" userId="b45e0962-7458-417d-9b44-2dd93c2cd38f" providerId="ADAL" clId="{DDE3A229-7290-4C53-9C95-A29C386B94F1}" dt="2025-02-12T10:00:17.149" v="134" actId="47"/>
        <pc:sldMkLst>
          <pc:docMk/>
          <pc:sldMk cId="3492156613" sldId="286"/>
        </pc:sldMkLst>
      </pc:sldChg>
      <pc:sldChg chg="addSp delSp modSp new mod setBg">
        <pc:chgData name="Clare Priest" userId="b45e0962-7458-417d-9b44-2dd93c2cd38f" providerId="ADAL" clId="{DDE3A229-7290-4C53-9C95-A29C386B94F1}" dt="2025-02-19T09:54:04.428" v="1475" actId="313"/>
        <pc:sldMkLst>
          <pc:docMk/>
          <pc:sldMk cId="1782055266" sldId="287"/>
        </pc:sldMkLst>
        <pc:spChg chg="mod">
          <ac:chgData name="Clare Priest" userId="b45e0962-7458-417d-9b44-2dd93c2cd38f" providerId="ADAL" clId="{DDE3A229-7290-4C53-9C95-A29C386B94F1}" dt="2025-02-12T10:33:06.018" v="208" actId="26606"/>
          <ac:spMkLst>
            <pc:docMk/>
            <pc:sldMk cId="1782055266" sldId="287"/>
            <ac:spMk id="2" creationId="{DB569FE6-2C77-1039-0758-52C2C36A57B5}"/>
          </ac:spMkLst>
        </pc:spChg>
        <pc:spChg chg="add">
          <ac:chgData name="Clare Priest" userId="b45e0962-7458-417d-9b44-2dd93c2cd38f" providerId="ADAL" clId="{DDE3A229-7290-4C53-9C95-A29C386B94F1}" dt="2025-02-12T10:33:06.018" v="208" actId="26606"/>
          <ac:spMkLst>
            <pc:docMk/>
            <pc:sldMk cId="1782055266" sldId="287"/>
            <ac:spMk id="8" creationId="{907EF6B7-1338-4443-8C46-6A318D952DFD}"/>
          </ac:spMkLst>
        </pc:spChg>
        <pc:spChg chg="add">
          <ac:chgData name="Clare Priest" userId="b45e0962-7458-417d-9b44-2dd93c2cd38f" providerId="ADAL" clId="{DDE3A229-7290-4C53-9C95-A29C386B94F1}" dt="2025-02-12T10:33:06.018" v="208" actId="26606"/>
          <ac:spMkLst>
            <pc:docMk/>
            <pc:sldMk cId="1782055266" sldId="287"/>
            <ac:spMk id="10" creationId="{DAAE4CDD-124C-4DCF-9584-B6033B545DD5}"/>
          </ac:spMkLst>
        </pc:spChg>
        <pc:spChg chg="add">
          <ac:chgData name="Clare Priest" userId="b45e0962-7458-417d-9b44-2dd93c2cd38f" providerId="ADAL" clId="{DDE3A229-7290-4C53-9C95-A29C386B94F1}" dt="2025-02-12T10:33:06.018" v="208" actId="26606"/>
          <ac:spMkLst>
            <pc:docMk/>
            <pc:sldMk cId="1782055266" sldId="287"/>
            <ac:spMk id="12" creationId="{081E4A58-353D-44AE-B2FC-2A74E2E400F7}"/>
          </ac:spMkLst>
        </pc:spChg>
        <pc:spChg chg="add mod">
          <ac:chgData name="Clare Priest" userId="b45e0962-7458-417d-9b44-2dd93c2cd38f" providerId="ADAL" clId="{DDE3A229-7290-4C53-9C95-A29C386B94F1}" dt="2025-02-19T09:54:04.428" v="1475" actId="313"/>
          <ac:spMkLst>
            <pc:docMk/>
            <pc:sldMk cId="1782055266" sldId="287"/>
            <ac:spMk id="25" creationId="{EE74F923-DE17-1F41-55C6-24871410763E}"/>
          </ac:spMkLst>
        </pc:spChg>
      </pc:sldChg>
      <pc:sldChg chg="addSp modSp new mod setBg">
        <pc:chgData name="Clare Priest" userId="b45e0962-7458-417d-9b44-2dd93c2cd38f" providerId="ADAL" clId="{DDE3A229-7290-4C53-9C95-A29C386B94F1}" dt="2025-02-24T10:13:24.232" v="2356" actId="113"/>
        <pc:sldMkLst>
          <pc:docMk/>
          <pc:sldMk cId="4003727591" sldId="288"/>
        </pc:sldMkLst>
        <pc:spChg chg="mod">
          <ac:chgData name="Clare Priest" userId="b45e0962-7458-417d-9b44-2dd93c2cd38f" providerId="ADAL" clId="{DDE3A229-7290-4C53-9C95-A29C386B94F1}" dt="2025-02-12T14:37:56.662" v="1075" actId="26606"/>
          <ac:spMkLst>
            <pc:docMk/>
            <pc:sldMk cId="4003727591" sldId="288"/>
            <ac:spMk id="2" creationId="{B29B01BA-5937-8C2E-CEA6-28B472EEB631}"/>
          </ac:spMkLst>
        </pc:spChg>
        <pc:spChg chg="mod">
          <ac:chgData name="Clare Priest" userId="b45e0962-7458-417d-9b44-2dd93c2cd38f" providerId="ADAL" clId="{DDE3A229-7290-4C53-9C95-A29C386B94F1}" dt="2025-02-24T10:13:24.232" v="2356" actId="113"/>
          <ac:spMkLst>
            <pc:docMk/>
            <pc:sldMk cId="4003727591" sldId="288"/>
            <ac:spMk id="3" creationId="{6B3E7470-E407-2839-5F11-C5859407109D}"/>
          </ac:spMkLst>
        </pc:spChg>
        <pc:spChg chg="add">
          <ac:chgData name="Clare Priest" userId="b45e0962-7458-417d-9b44-2dd93c2cd38f" providerId="ADAL" clId="{DDE3A229-7290-4C53-9C95-A29C386B94F1}" dt="2025-02-12T14:37:56.662" v="1075" actId="26606"/>
          <ac:spMkLst>
            <pc:docMk/>
            <pc:sldMk cId="4003727591" sldId="288"/>
            <ac:spMk id="8" creationId="{907EF6B7-1338-4443-8C46-6A318D952DFD}"/>
          </ac:spMkLst>
        </pc:spChg>
        <pc:spChg chg="add">
          <ac:chgData name="Clare Priest" userId="b45e0962-7458-417d-9b44-2dd93c2cd38f" providerId="ADAL" clId="{DDE3A229-7290-4C53-9C95-A29C386B94F1}" dt="2025-02-12T14:37:56.662" v="1075" actId="26606"/>
          <ac:spMkLst>
            <pc:docMk/>
            <pc:sldMk cId="4003727591" sldId="288"/>
            <ac:spMk id="10" creationId="{DAAE4CDD-124C-4DCF-9584-B6033B545DD5}"/>
          </ac:spMkLst>
        </pc:spChg>
        <pc:spChg chg="add">
          <ac:chgData name="Clare Priest" userId="b45e0962-7458-417d-9b44-2dd93c2cd38f" providerId="ADAL" clId="{DDE3A229-7290-4C53-9C95-A29C386B94F1}" dt="2025-02-12T14:37:56.662" v="1075" actId="26606"/>
          <ac:spMkLst>
            <pc:docMk/>
            <pc:sldMk cId="4003727591" sldId="288"/>
            <ac:spMk id="12" creationId="{081E4A58-353D-44AE-B2FC-2A74E2E400F7}"/>
          </ac:spMkLst>
        </pc:spChg>
      </pc:sldChg>
      <pc:sldChg chg="addSp delSp modSp new mod setBg">
        <pc:chgData name="Clare Priest" userId="b45e0962-7458-417d-9b44-2dd93c2cd38f" providerId="ADAL" clId="{DDE3A229-7290-4C53-9C95-A29C386B94F1}" dt="2025-02-12T14:29:31.920" v="1041" actId="26606"/>
        <pc:sldMkLst>
          <pc:docMk/>
          <pc:sldMk cId="873184385" sldId="289"/>
        </pc:sldMkLst>
        <pc:spChg chg="mod">
          <ac:chgData name="Clare Priest" userId="b45e0962-7458-417d-9b44-2dd93c2cd38f" providerId="ADAL" clId="{DDE3A229-7290-4C53-9C95-A29C386B94F1}" dt="2025-02-12T14:29:31.920" v="1041" actId="26606"/>
          <ac:spMkLst>
            <pc:docMk/>
            <pc:sldMk cId="873184385" sldId="289"/>
            <ac:spMk id="2" creationId="{4CC63553-3D6D-2FA7-4D58-C2A407A10F18}"/>
          </ac:spMkLst>
        </pc:spChg>
        <pc:spChg chg="add">
          <ac:chgData name="Clare Priest" userId="b45e0962-7458-417d-9b44-2dd93c2cd38f" providerId="ADAL" clId="{DDE3A229-7290-4C53-9C95-A29C386B94F1}" dt="2025-02-12T14:29:31.920" v="1041" actId="26606"/>
          <ac:spMkLst>
            <pc:docMk/>
            <pc:sldMk cId="873184385" sldId="289"/>
            <ac:spMk id="9" creationId="{2659FDB4-FCBE-4A89-B46D-43D4FA54464D}"/>
          </ac:spMkLst>
        </pc:spChg>
        <pc:graphicFrameChg chg="add">
          <ac:chgData name="Clare Priest" userId="b45e0962-7458-417d-9b44-2dd93c2cd38f" providerId="ADAL" clId="{DDE3A229-7290-4C53-9C95-A29C386B94F1}" dt="2025-02-12T14:29:31.920" v="1041" actId="26606"/>
          <ac:graphicFrameMkLst>
            <pc:docMk/>
            <pc:sldMk cId="873184385" sldId="289"/>
            <ac:graphicFrameMk id="5" creationId="{E2AA02CD-0FBF-3989-027A-38EE227A1C64}"/>
          </ac:graphicFrameMkLst>
        </pc:graphicFrameChg>
        <pc:cxnChg chg="add">
          <ac:chgData name="Clare Priest" userId="b45e0962-7458-417d-9b44-2dd93c2cd38f" providerId="ADAL" clId="{DDE3A229-7290-4C53-9C95-A29C386B94F1}" dt="2025-02-12T14:29:31.920" v="1041" actId="26606"/>
          <ac:cxnSpMkLst>
            <pc:docMk/>
            <pc:sldMk cId="873184385" sldId="289"/>
            <ac:cxnSpMk id="11" creationId="{C8F51B3F-8331-4E4A-AE96-D47B1006EEAD}"/>
          </ac:cxnSpMkLst>
        </pc:cxnChg>
      </pc:sldChg>
      <pc:sldChg chg="addSp delSp modSp new mod setBg">
        <pc:chgData name="Clare Priest" userId="b45e0962-7458-417d-9b44-2dd93c2cd38f" providerId="ADAL" clId="{DDE3A229-7290-4C53-9C95-A29C386B94F1}" dt="2025-02-19T10:34:35.702" v="2308" actId="26606"/>
        <pc:sldMkLst>
          <pc:docMk/>
          <pc:sldMk cId="3313780317" sldId="290"/>
        </pc:sldMkLst>
        <pc:spChg chg="mod">
          <ac:chgData name="Clare Priest" userId="b45e0962-7458-417d-9b44-2dd93c2cd38f" providerId="ADAL" clId="{DDE3A229-7290-4C53-9C95-A29C386B94F1}" dt="2025-02-19T10:34:35.702" v="2308" actId="26606"/>
          <ac:spMkLst>
            <pc:docMk/>
            <pc:sldMk cId="3313780317" sldId="290"/>
            <ac:spMk id="2" creationId="{959A1801-ADBA-E191-2A52-794E7D9D489E}"/>
          </ac:spMkLst>
        </pc:spChg>
        <pc:spChg chg="add">
          <ac:chgData name="Clare Priest" userId="b45e0962-7458-417d-9b44-2dd93c2cd38f" providerId="ADAL" clId="{DDE3A229-7290-4C53-9C95-A29C386B94F1}" dt="2025-02-19T10:34:35.702" v="2308" actId="26606"/>
          <ac:spMkLst>
            <pc:docMk/>
            <pc:sldMk cId="3313780317" sldId="290"/>
            <ac:spMk id="9" creationId="{35DB3719-6FDC-4E5D-891D-FF40B7300F64}"/>
          </ac:spMkLst>
        </pc:spChg>
        <pc:spChg chg="add">
          <ac:chgData name="Clare Priest" userId="b45e0962-7458-417d-9b44-2dd93c2cd38f" providerId="ADAL" clId="{DDE3A229-7290-4C53-9C95-A29C386B94F1}" dt="2025-02-19T10:34:35.702" v="2308" actId="26606"/>
          <ac:spMkLst>
            <pc:docMk/>
            <pc:sldMk cId="3313780317" sldId="290"/>
            <ac:spMk id="11" creationId="{E0CBAC23-2E3F-4A90-BA59-F8299F6A5439}"/>
          </ac:spMkLst>
        </pc:spChg>
        <pc:graphicFrameChg chg="add mod ord modGraphic">
          <ac:chgData name="Clare Priest" userId="b45e0962-7458-417d-9b44-2dd93c2cd38f" providerId="ADAL" clId="{DDE3A229-7290-4C53-9C95-A29C386B94F1}" dt="2025-02-19T10:34:35.702" v="2308" actId="26606"/>
          <ac:graphicFrameMkLst>
            <pc:docMk/>
            <pc:sldMk cId="3313780317" sldId="290"/>
            <ac:graphicFrameMk id="4" creationId="{2243CACD-2B5D-5952-DBE2-EF74010E3BDC}"/>
          </ac:graphicFrameMkLst>
        </pc:graphicFrameChg>
      </pc:sldChg>
      <pc:sldChg chg="add del">
        <pc:chgData name="Clare Priest" userId="b45e0962-7458-417d-9b44-2dd93c2cd38f" providerId="ADAL" clId="{DDE3A229-7290-4C53-9C95-A29C386B94F1}" dt="2025-02-19T10:34:43.412" v="2310" actId="2696"/>
        <pc:sldMkLst>
          <pc:docMk/>
          <pc:sldMk cId="3881170375" sldId="291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sv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sv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1981A-2F76-4F0E-AF44-3EC87FDA75B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6A2A6A8-1D08-4ED7-9694-AC32A078012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Procurements initiated under </a:t>
          </a:r>
          <a:r>
            <a:rPr lang="en-GB" i="1"/>
            <a:t>PCR 2015</a:t>
          </a:r>
          <a:r>
            <a:rPr lang="en-GB"/>
            <a:t> will </a:t>
          </a:r>
          <a:r>
            <a:rPr lang="en-GB" b="1"/>
            <a:t>continue to follow the rules of PCR 2015</a:t>
          </a:r>
          <a:r>
            <a:rPr lang="en-GB"/>
            <a:t> until completion</a:t>
          </a:r>
          <a:endParaRPr lang="en-US"/>
        </a:p>
      </dgm:t>
    </dgm:pt>
    <dgm:pt modelId="{CEB614FE-324A-42A3-9072-2B9D04D2D4FC}" type="parTrans" cxnId="{FD383668-041A-4E8B-9F46-17D349150805}">
      <dgm:prSet/>
      <dgm:spPr/>
      <dgm:t>
        <a:bodyPr/>
        <a:lstStyle/>
        <a:p>
          <a:endParaRPr lang="en-US"/>
        </a:p>
      </dgm:t>
    </dgm:pt>
    <dgm:pt modelId="{20674EEB-2D47-4671-B163-2594E08875CE}" type="sibTrans" cxnId="{FD383668-041A-4E8B-9F46-17D349150805}">
      <dgm:prSet/>
      <dgm:spPr/>
      <dgm:t>
        <a:bodyPr/>
        <a:lstStyle/>
        <a:p>
          <a:endParaRPr lang="en-US"/>
        </a:p>
      </dgm:t>
    </dgm:pt>
    <dgm:pt modelId="{6DD2BD83-F32E-4788-848C-4942A6F0725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There will be no change to calling off frameworks that were established using PCR 2015</a:t>
          </a:r>
          <a:endParaRPr lang="en-US"/>
        </a:p>
      </dgm:t>
    </dgm:pt>
    <dgm:pt modelId="{1CDE8886-AD6A-4727-89EB-291B115F8908}" type="parTrans" cxnId="{4013AB27-7F28-4443-8525-E45671B8E612}">
      <dgm:prSet/>
      <dgm:spPr/>
      <dgm:t>
        <a:bodyPr/>
        <a:lstStyle/>
        <a:p>
          <a:endParaRPr lang="en-US"/>
        </a:p>
      </dgm:t>
    </dgm:pt>
    <dgm:pt modelId="{C652F7CD-CDEA-4167-9065-3BB583ECB692}" type="sibTrans" cxnId="{4013AB27-7F28-4443-8525-E45671B8E612}">
      <dgm:prSet/>
      <dgm:spPr/>
      <dgm:t>
        <a:bodyPr/>
        <a:lstStyle/>
        <a:p>
          <a:endParaRPr lang="en-US"/>
        </a:p>
      </dgm:t>
    </dgm:pt>
    <dgm:pt modelId="{9EBE568E-BD14-4F8C-83DE-CF12606DD82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YOUR Internal governance processes have not changed e.g. </a:t>
          </a:r>
          <a:r>
            <a:rPr lang="en-GB" b="1" dirty="0"/>
            <a:t>scheme for financing schools</a:t>
          </a:r>
          <a:endParaRPr lang="en-US" b="1" dirty="0"/>
        </a:p>
      </dgm:t>
    </dgm:pt>
    <dgm:pt modelId="{54BC0A0C-97F7-4A00-9AAA-4A5E58846D98}" type="parTrans" cxnId="{812A67B4-9341-45D7-85C3-78B766C5CD3E}">
      <dgm:prSet/>
      <dgm:spPr/>
      <dgm:t>
        <a:bodyPr/>
        <a:lstStyle/>
        <a:p>
          <a:endParaRPr lang="en-US"/>
        </a:p>
      </dgm:t>
    </dgm:pt>
    <dgm:pt modelId="{8A983333-E36D-4F03-88A8-AA663B286BF2}" type="sibTrans" cxnId="{812A67B4-9341-45D7-85C3-78B766C5CD3E}">
      <dgm:prSet/>
      <dgm:spPr/>
      <dgm:t>
        <a:bodyPr/>
        <a:lstStyle/>
        <a:p>
          <a:endParaRPr lang="en-US"/>
        </a:p>
      </dgm:t>
    </dgm:pt>
    <dgm:pt modelId="{21C768AF-13EB-4143-BB49-FCA6DE154D23}" type="pres">
      <dgm:prSet presAssocID="{53D1981A-2F76-4F0E-AF44-3EC87FDA75BA}" presName="root" presStyleCnt="0">
        <dgm:presLayoutVars>
          <dgm:dir/>
          <dgm:resizeHandles val="exact"/>
        </dgm:presLayoutVars>
      </dgm:prSet>
      <dgm:spPr/>
    </dgm:pt>
    <dgm:pt modelId="{48E0C183-98FC-41A4-B532-5CE81BFE2171}" type="pres">
      <dgm:prSet presAssocID="{26A2A6A8-1D08-4ED7-9694-AC32A0780128}" presName="compNode" presStyleCnt="0"/>
      <dgm:spPr/>
    </dgm:pt>
    <dgm:pt modelId="{BF161A29-BFCD-49AF-8D3F-69FFF94C8B7E}" type="pres">
      <dgm:prSet presAssocID="{26A2A6A8-1D08-4ED7-9694-AC32A0780128}" presName="iconBgRect" presStyleLbl="bgShp" presStyleIdx="0" presStyleCnt="3"/>
      <dgm:spPr/>
    </dgm:pt>
    <dgm:pt modelId="{0B8B48CC-901B-42A3-8FF0-56705AEDAA46}" type="pres">
      <dgm:prSet presAssocID="{26A2A6A8-1D08-4ED7-9694-AC32A078012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A74029E-3935-47D0-B5C7-82F550434D3D}" type="pres">
      <dgm:prSet presAssocID="{26A2A6A8-1D08-4ED7-9694-AC32A0780128}" presName="spaceRect" presStyleCnt="0"/>
      <dgm:spPr/>
    </dgm:pt>
    <dgm:pt modelId="{9248BEBC-69F4-4835-930B-968E15B02523}" type="pres">
      <dgm:prSet presAssocID="{26A2A6A8-1D08-4ED7-9694-AC32A0780128}" presName="textRect" presStyleLbl="revTx" presStyleIdx="0" presStyleCnt="3">
        <dgm:presLayoutVars>
          <dgm:chMax val="1"/>
          <dgm:chPref val="1"/>
        </dgm:presLayoutVars>
      </dgm:prSet>
      <dgm:spPr/>
    </dgm:pt>
    <dgm:pt modelId="{25DF02D7-B3C9-441D-952C-72CC9DA519B4}" type="pres">
      <dgm:prSet presAssocID="{20674EEB-2D47-4671-B163-2594E08875CE}" presName="sibTrans" presStyleCnt="0"/>
      <dgm:spPr/>
    </dgm:pt>
    <dgm:pt modelId="{415AFECC-3E90-4015-8F96-00EAA7087060}" type="pres">
      <dgm:prSet presAssocID="{6DD2BD83-F32E-4788-848C-4942A6F07259}" presName="compNode" presStyleCnt="0"/>
      <dgm:spPr/>
    </dgm:pt>
    <dgm:pt modelId="{9A7C01CB-39F2-46CA-B1BD-7923889DD94E}" type="pres">
      <dgm:prSet presAssocID="{6DD2BD83-F32E-4788-848C-4942A6F07259}" presName="iconBgRect" presStyleLbl="bgShp" presStyleIdx="1" presStyleCnt="3"/>
      <dgm:spPr/>
    </dgm:pt>
    <dgm:pt modelId="{01BC8E25-B184-4AC7-B927-E75BF6119069}" type="pres">
      <dgm:prSet presAssocID="{6DD2BD83-F32E-4788-848C-4942A6F0725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AA6F7602-406F-4776-832C-0D8EAC9BE470}" type="pres">
      <dgm:prSet presAssocID="{6DD2BD83-F32E-4788-848C-4942A6F07259}" presName="spaceRect" presStyleCnt="0"/>
      <dgm:spPr/>
    </dgm:pt>
    <dgm:pt modelId="{34F48AAD-AEA9-4D78-8856-19DFFAA415F0}" type="pres">
      <dgm:prSet presAssocID="{6DD2BD83-F32E-4788-848C-4942A6F07259}" presName="textRect" presStyleLbl="revTx" presStyleIdx="1" presStyleCnt="3">
        <dgm:presLayoutVars>
          <dgm:chMax val="1"/>
          <dgm:chPref val="1"/>
        </dgm:presLayoutVars>
      </dgm:prSet>
      <dgm:spPr/>
    </dgm:pt>
    <dgm:pt modelId="{EC4C6A8B-03F6-4A5B-AE00-614E215B5CCE}" type="pres">
      <dgm:prSet presAssocID="{C652F7CD-CDEA-4167-9065-3BB583ECB692}" presName="sibTrans" presStyleCnt="0"/>
      <dgm:spPr/>
    </dgm:pt>
    <dgm:pt modelId="{CB6DCC21-4505-492D-ADF3-D2EAC700338F}" type="pres">
      <dgm:prSet presAssocID="{9EBE568E-BD14-4F8C-83DE-CF12606DD827}" presName="compNode" presStyleCnt="0"/>
      <dgm:spPr/>
    </dgm:pt>
    <dgm:pt modelId="{5A290AC5-B526-4B44-8683-FD6DAC412316}" type="pres">
      <dgm:prSet presAssocID="{9EBE568E-BD14-4F8C-83DE-CF12606DD827}" presName="iconBgRect" presStyleLbl="bgShp" presStyleIdx="2" presStyleCnt="3"/>
      <dgm:spPr/>
    </dgm:pt>
    <dgm:pt modelId="{DEBB4BE8-609C-47FB-A676-069D183E86A5}" type="pres">
      <dgm:prSet presAssocID="{9EBE568E-BD14-4F8C-83DE-CF12606DD82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91363C8-EFCB-43D7-925B-C4CD0EAC4769}" type="pres">
      <dgm:prSet presAssocID="{9EBE568E-BD14-4F8C-83DE-CF12606DD827}" presName="spaceRect" presStyleCnt="0"/>
      <dgm:spPr/>
    </dgm:pt>
    <dgm:pt modelId="{69800365-FE91-45D3-ADC5-2172205B3349}" type="pres">
      <dgm:prSet presAssocID="{9EBE568E-BD14-4F8C-83DE-CF12606DD82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013AB27-7F28-4443-8525-E45671B8E612}" srcId="{53D1981A-2F76-4F0E-AF44-3EC87FDA75BA}" destId="{6DD2BD83-F32E-4788-848C-4942A6F07259}" srcOrd="1" destOrd="0" parTransId="{1CDE8886-AD6A-4727-89EB-291B115F8908}" sibTransId="{C652F7CD-CDEA-4167-9065-3BB583ECB692}"/>
    <dgm:cxn modelId="{399D3A30-74FD-4C94-AEF2-7BB481B6B2F7}" type="presOf" srcId="{53D1981A-2F76-4F0E-AF44-3EC87FDA75BA}" destId="{21C768AF-13EB-4143-BB49-FCA6DE154D23}" srcOrd="0" destOrd="0" presId="urn:microsoft.com/office/officeart/2018/5/layout/IconCircleLabelList"/>
    <dgm:cxn modelId="{FD383668-041A-4E8B-9F46-17D349150805}" srcId="{53D1981A-2F76-4F0E-AF44-3EC87FDA75BA}" destId="{26A2A6A8-1D08-4ED7-9694-AC32A0780128}" srcOrd="0" destOrd="0" parTransId="{CEB614FE-324A-42A3-9072-2B9D04D2D4FC}" sibTransId="{20674EEB-2D47-4671-B163-2594E08875CE}"/>
    <dgm:cxn modelId="{42C3FA48-3623-4A2E-AB6D-52B60C6AB65F}" type="presOf" srcId="{9EBE568E-BD14-4F8C-83DE-CF12606DD827}" destId="{69800365-FE91-45D3-ADC5-2172205B3349}" srcOrd="0" destOrd="0" presId="urn:microsoft.com/office/officeart/2018/5/layout/IconCircleLabelList"/>
    <dgm:cxn modelId="{94248474-FD30-4F29-89F5-F3B42CD33F8D}" type="presOf" srcId="{6DD2BD83-F32E-4788-848C-4942A6F07259}" destId="{34F48AAD-AEA9-4D78-8856-19DFFAA415F0}" srcOrd="0" destOrd="0" presId="urn:microsoft.com/office/officeart/2018/5/layout/IconCircleLabelList"/>
    <dgm:cxn modelId="{812A67B4-9341-45D7-85C3-78B766C5CD3E}" srcId="{53D1981A-2F76-4F0E-AF44-3EC87FDA75BA}" destId="{9EBE568E-BD14-4F8C-83DE-CF12606DD827}" srcOrd="2" destOrd="0" parTransId="{54BC0A0C-97F7-4A00-9AAA-4A5E58846D98}" sibTransId="{8A983333-E36D-4F03-88A8-AA663B286BF2}"/>
    <dgm:cxn modelId="{945C12F2-2D01-40DE-992F-0BED3EDAA302}" type="presOf" srcId="{26A2A6A8-1D08-4ED7-9694-AC32A0780128}" destId="{9248BEBC-69F4-4835-930B-968E15B02523}" srcOrd="0" destOrd="0" presId="urn:microsoft.com/office/officeart/2018/5/layout/IconCircleLabelList"/>
    <dgm:cxn modelId="{B522F40D-CB6E-4758-AC30-41B274F4C8C7}" type="presParOf" srcId="{21C768AF-13EB-4143-BB49-FCA6DE154D23}" destId="{48E0C183-98FC-41A4-B532-5CE81BFE2171}" srcOrd="0" destOrd="0" presId="urn:microsoft.com/office/officeart/2018/5/layout/IconCircleLabelList"/>
    <dgm:cxn modelId="{AE2DED1D-F8A9-41DB-BFF6-C0950A8D6237}" type="presParOf" srcId="{48E0C183-98FC-41A4-B532-5CE81BFE2171}" destId="{BF161A29-BFCD-49AF-8D3F-69FFF94C8B7E}" srcOrd="0" destOrd="0" presId="urn:microsoft.com/office/officeart/2018/5/layout/IconCircleLabelList"/>
    <dgm:cxn modelId="{24E17CE1-B47C-49AB-B309-25C657893CB9}" type="presParOf" srcId="{48E0C183-98FC-41A4-B532-5CE81BFE2171}" destId="{0B8B48CC-901B-42A3-8FF0-56705AEDAA46}" srcOrd="1" destOrd="0" presId="urn:microsoft.com/office/officeart/2018/5/layout/IconCircleLabelList"/>
    <dgm:cxn modelId="{ECAF083A-D745-4D0C-9C73-B3FE01851DE1}" type="presParOf" srcId="{48E0C183-98FC-41A4-B532-5CE81BFE2171}" destId="{0A74029E-3935-47D0-B5C7-82F550434D3D}" srcOrd="2" destOrd="0" presId="urn:microsoft.com/office/officeart/2018/5/layout/IconCircleLabelList"/>
    <dgm:cxn modelId="{A638DFF6-902B-421F-9326-48CDBB58E450}" type="presParOf" srcId="{48E0C183-98FC-41A4-B532-5CE81BFE2171}" destId="{9248BEBC-69F4-4835-930B-968E15B02523}" srcOrd="3" destOrd="0" presId="urn:microsoft.com/office/officeart/2018/5/layout/IconCircleLabelList"/>
    <dgm:cxn modelId="{8458A936-36AA-4C1F-994A-BFB37C3F2581}" type="presParOf" srcId="{21C768AF-13EB-4143-BB49-FCA6DE154D23}" destId="{25DF02D7-B3C9-441D-952C-72CC9DA519B4}" srcOrd="1" destOrd="0" presId="urn:microsoft.com/office/officeart/2018/5/layout/IconCircleLabelList"/>
    <dgm:cxn modelId="{62EC401F-E0F1-4CE5-BE91-A7E4637079F9}" type="presParOf" srcId="{21C768AF-13EB-4143-BB49-FCA6DE154D23}" destId="{415AFECC-3E90-4015-8F96-00EAA7087060}" srcOrd="2" destOrd="0" presId="urn:microsoft.com/office/officeart/2018/5/layout/IconCircleLabelList"/>
    <dgm:cxn modelId="{19FB4CDA-8043-4B50-A74F-196813AD41B3}" type="presParOf" srcId="{415AFECC-3E90-4015-8F96-00EAA7087060}" destId="{9A7C01CB-39F2-46CA-B1BD-7923889DD94E}" srcOrd="0" destOrd="0" presId="urn:microsoft.com/office/officeart/2018/5/layout/IconCircleLabelList"/>
    <dgm:cxn modelId="{84E71429-6EAE-431A-8377-27E4E27CF9A3}" type="presParOf" srcId="{415AFECC-3E90-4015-8F96-00EAA7087060}" destId="{01BC8E25-B184-4AC7-B927-E75BF6119069}" srcOrd="1" destOrd="0" presId="urn:microsoft.com/office/officeart/2018/5/layout/IconCircleLabelList"/>
    <dgm:cxn modelId="{9BF20263-5889-4D61-9596-06FA5F00DD20}" type="presParOf" srcId="{415AFECC-3E90-4015-8F96-00EAA7087060}" destId="{AA6F7602-406F-4776-832C-0D8EAC9BE470}" srcOrd="2" destOrd="0" presId="urn:microsoft.com/office/officeart/2018/5/layout/IconCircleLabelList"/>
    <dgm:cxn modelId="{4746F7D9-C63A-4610-B572-3F01CBE55DBB}" type="presParOf" srcId="{415AFECC-3E90-4015-8F96-00EAA7087060}" destId="{34F48AAD-AEA9-4D78-8856-19DFFAA415F0}" srcOrd="3" destOrd="0" presId="urn:microsoft.com/office/officeart/2018/5/layout/IconCircleLabelList"/>
    <dgm:cxn modelId="{096E3D50-DF4C-49C0-84EA-9C9B6643A651}" type="presParOf" srcId="{21C768AF-13EB-4143-BB49-FCA6DE154D23}" destId="{EC4C6A8B-03F6-4A5B-AE00-614E215B5CCE}" srcOrd="3" destOrd="0" presId="urn:microsoft.com/office/officeart/2018/5/layout/IconCircleLabelList"/>
    <dgm:cxn modelId="{ABA4B64B-2B29-451E-88B2-30E693B465FF}" type="presParOf" srcId="{21C768AF-13EB-4143-BB49-FCA6DE154D23}" destId="{CB6DCC21-4505-492D-ADF3-D2EAC700338F}" srcOrd="4" destOrd="0" presId="urn:microsoft.com/office/officeart/2018/5/layout/IconCircleLabelList"/>
    <dgm:cxn modelId="{C26C8389-6ECF-4D4A-B609-571AA51FFA04}" type="presParOf" srcId="{CB6DCC21-4505-492D-ADF3-D2EAC700338F}" destId="{5A290AC5-B526-4B44-8683-FD6DAC412316}" srcOrd="0" destOrd="0" presId="urn:microsoft.com/office/officeart/2018/5/layout/IconCircleLabelList"/>
    <dgm:cxn modelId="{45C7C64B-7A72-4340-90BF-AEB693650245}" type="presParOf" srcId="{CB6DCC21-4505-492D-ADF3-D2EAC700338F}" destId="{DEBB4BE8-609C-47FB-A676-069D183E86A5}" srcOrd="1" destOrd="0" presId="urn:microsoft.com/office/officeart/2018/5/layout/IconCircleLabelList"/>
    <dgm:cxn modelId="{6BA68235-6E21-4594-BC35-8CEE7FE36BBB}" type="presParOf" srcId="{CB6DCC21-4505-492D-ADF3-D2EAC700338F}" destId="{991363C8-EFCB-43D7-925B-C4CD0EAC4769}" srcOrd="2" destOrd="0" presId="urn:microsoft.com/office/officeart/2018/5/layout/IconCircleLabelList"/>
    <dgm:cxn modelId="{B4DDBF7E-E2FC-4137-8023-A4F8ABA4D660}" type="presParOf" srcId="{CB6DCC21-4505-492D-ADF3-D2EAC700338F}" destId="{69800365-FE91-45D3-ADC5-2172205B334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E5ED84-588D-4A4E-98D9-E09D32C0FDE8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05A3DE27-D2A1-47CD-ADFF-F8B79326B4B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u="none" dirty="0"/>
            <a:t>Central Digital Platform (CDP)</a:t>
          </a:r>
          <a:endParaRPr lang="en-US" u="none" dirty="0"/>
        </a:p>
      </dgm:t>
    </dgm:pt>
    <dgm:pt modelId="{64D95444-DF2C-40DE-A6FF-07F703A4805D}" type="parTrans" cxnId="{E0AB62FC-B70A-4CE6-808B-ABC08E5737B9}">
      <dgm:prSet/>
      <dgm:spPr/>
      <dgm:t>
        <a:bodyPr/>
        <a:lstStyle/>
        <a:p>
          <a:endParaRPr lang="en-US"/>
        </a:p>
      </dgm:t>
    </dgm:pt>
    <dgm:pt modelId="{CBCA4FFB-9EE2-4A64-865D-AF132059DBB3}" type="sibTrans" cxnId="{E0AB62FC-B70A-4CE6-808B-ABC08E5737B9}">
      <dgm:prSet/>
      <dgm:spPr/>
      <dgm:t>
        <a:bodyPr/>
        <a:lstStyle/>
        <a:p>
          <a:endParaRPr lang="en-US"/>
        </a:p>
      </dgm:t>
    </dgm:pt>
    <dgm:pt modelId="{A7F851ED-171F-408F-A31F-BCDE9E157D6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Purpose</a:t>
          </a:r>
          <a:r>
            <a:rPr lang="en-GB"/>
            <a:t>: Serves as a centralised repository for all public sector procurement data, enhancing transparency and accessibility.</a:t>
          </a:r>
          <a:endParaRPr lang="en-US"/>
        </a:p>
      </dgm:t>
    </dgm:pt>
    <dgm:pt modelId="{A21CE0CF-DAF1-4DC1-88A6-BD17D22CB6A5}" type="parTrans" cxnId="{6F8E3001-FC20-4E74-B8F7-F5560AFB31E0}">
      <dgm:prSet/>
      <dgm:spPr/>
      <dgm:t>
        <a:bodyPr/>
        <a:lstStyle/>
        <a:p>
          <a:endParaRPr lang="en-US"/>
        </a:p>
      </dgm:t>
    </dgm:pt>
    <dgm:pt modelId="{98682175-04CA-4760-84DB-B6BAD5D5B5F0}" type="sibTrans" cxnId="{6F8E3001-FC20-4E74-B8F7-F5560AFB31E0}">
      <dgm:prSet/>
      <dgm:spPr/>
      <dgm:t>
        <a:bodyPr/>
        <a:lstStyle/>
        <a:p>
          <a:endParaRPr lang="en-US"/>
        </a:p>
      </dgm:t>
    </dgm:pt>
    <dgm:pt modelId="{A0F720DD-7C35-4EE7-A7FA-E8A56BA47EA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Core Functions</a:t>
          </a:r>
          <a:r>
            <a:rPr lang="en-GB"/>
            <a:t>:</a:t>
          </a:r>
          <a:endParaRPr lang="en-US"/>
        </a:p>
      </dgm:t>
    </dgm:pt>
    <dgm:pt modelId="{3AFB49F0-354B-4BA1-8094-02D22A0859B9}" type="parTrans" cxnId="{7D123FC0-B01F-45EA-9A98-8568F3961BD7}">
      <dgm:prSet/>
      <dgm:spPr/>
      <dgm:t>
        <a:bodyPr/>
        <a:lstStyle/>
        <a:p>
          <a:endParaRPr lang="en-US"/>
        </a:p>
      </dgm:t>
    </dgm:pt>
    <dgm:pt modelId="{456A6F44-BCEF-4748-9994-F21F879CEC7C}" type="sibTrans" cxnId="{7D123FC0-B01F-45EA-9A98-8568F3961BD7}">
      <dgm:prSet/>
      <dgm:spPr/>
      <dgm:t>
        <a:bodyPr/>
        <a:lstStyle/>
        <a:p>
          <a:endParaRPr lang="en-US"/>
        </a:p>
      </dgm:t>
    </dgm:pt>
    <dgm:pt modelId="{ECEEB1CF-E704-4A61-B73E-E2C82D5A4878}">
      <dgm:prSet/>
      <dgm:spPr/>
      <dgm:t>
        <a:bodyPr/>
        <a:lstStyle/>
        <a:p>
          <a:r>
            <a:rPr lang="en-GB" b="1" dirty="0"/>
            <a:t>KPI Monitoring</a:t>
          </a:r>
          <a:endParaRPr lang="en-US" dirty="0"/>
        </a:p>
      </dgm:t>
    </dgm:pt>
    <dgm:pt modelId="{E3FABE9D-77A4-4CC0-8BD4-20BF042DCFDE}" type="parTrans" cxnId="{970FE45B-B3BD-404E-A5CB-19B97F482D34}">
      <dgm:prSet/>
      <dgm:spPr/>
      <dgm:t>
        <a:bodyPr/>
        <a:lstStyle/>
        <a:p>
          <a:endParaRPr lang="en-US"/>
        </a:p>
      </dgm:t>
    </dgm:pt>
    <dgm:pt modelId="{C6516731-CEF6-4029-9612-960E233A36CE}" type="sibTrans" cxnId="{970FE45B-B3BD-404E-A5CB-19B97F482D34}">
      <dgm:prSet/>
      <dgm:spPr/>
      <dgm:t>
        <a:bodyPr/>
        <a:lstStyle/>
        <a:p>
          <a:endParaRPr lang="en-US"/>
        </a:p>
      </dgm:t>
    </dgm:pt>
    <dgm:pt modelId="{C99CCE0E-770E-4263-8F61-6166615C23B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u="none" dirty="0"/>
            <a:t>Procurement Review Unit (PRU)</a:t>
          </a:r>
          <a:endParaRPr lang="en-US" u="none" dirty="0"/>
        </a:p>
      </dgm:t>
    </dgm:pt>
    <dgm:pt modelId="{9A027F02-6FF6-46DB-B959-93C783278A1B}" type="parTrans" cxnId="{7BF1B528-0EC6-4683-B53E-871BCAF6E656}">
      <dgm:prSet/>
      <dgm:spPr/>
      <dgm:t>
        <a:bodyPr/>
        <a:lstStyle/>
        <a:p>
          <a:endParaRPr lang="en-US"/>
        </a:p>
      </dgm:t>
    </dgm:pt>
    <dgm:pt modelId="{8A27260E-6C26-4E2D-9C54-44A34E68B25A}" type="sibTrans" cxnId="{7BF1B528-0EC6-4683-B53E-871BCAF6E656}">
      <dgm:prSet/>
      <dgm:spPr/>
      <dgm:t>
        <a:bodyPr/>
        <a:lstStyle/>
        <a:p>
          <a:endParaRPr lang="en-US"/>
        </a:p>
      </dgm:t>
    </dgm:pt>
    <dgm:pt modelId="{3D5BAE2B-8906-4421-BEFA-31F848C8B18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Role</a:t>
          </a:r>
          <a:r>
            <a:rPr lang="en-GB" dirty="0"/>
            <a:t>: Independent body responsible for overseeing and enforcing procurement standards and handling supplier complaints.</a:t>
          </a:r>
          <a:endParaRPr lang="en-US" dirty="0"/>
        </a:p>
      </dgm:t>
    </dgm:pt>
    <dgm:pt modelId="{BF49495D-762E-401C-A3E7-1349CCBAD2AB}" type="parTrans" cxnId="{533FBF7A-0E02-45CE-9F46-AF45A6A29B56}">
      <dgm:prSet/>
      <dgm:spPr/>
      <dgm:t>
        <a:bodyPr/>
        <a:lstStyle/>
        <a:p>
          <a:endParaRPr lang="en-US"/>
        </a:p>
      </dgm:t>
    </dgm:pt>
    <dgm:pt modelId="{E4DB2641-304B-4939-A49F-72DF7B8430BB}" type="sibTrans" cxnId="{533FBF7A-0E02-45CE-9F46-AF45A6A29B56}">
      <dgm:prSet/>
      <dgm:spPr/>
      <dgm:t>
        <a:bodyPr/>
        <a:lstStyle/>
        <a:p>
          <a:endParaRPr lang="en-US"/>
        </a:p>
      </dgm:t>
    </dgm:pt>
    <dgm:pt modelId="{9F7DF20E-18B3-4F7B-87E6-00E752D307A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Key Responsibilities</a:t>
          </a:r>
          <a:r>
            <a:rPr lang="en-GB" dirty="0"/>
            <a:t>:</a:t>
          </a:r>
          <a:endParaRPr lang="en-US" dirty="0"/>
        </a:p>
      </dgm:t>
    </dgm:pt>
    <dgm:pt modelId="{92341399-D14B-44F7-8732-7529650A5694}" type="parTrans" cxnId="{FBEFCF5A-95F6-4C7B-8A81-21D9834533ED}">
      <dgm:prSet/>
      <dgm:spPr/>
      <dgm:t>
        <a:bodyPr/>
        <a:lstStyle/>
        <a:p>
          <a:endParaRPr lang="en-US"/>
        </a:p>
      </dgm:t>
    </dgm:pt>
    <dgm:pt modelId="{A5848F99-366E-4739-934F-B6437D880E32}" type="sibTrans" cxnId="{FBEFCF5A-95F6-4C7B-8A81-21D9834533ED}">
      <dgm:prSet/>
      <dgm:spPr/>
      <dgm:t>
        <a:bodyPr/>
        <a:lstStyle/>
        <a:p>
          <a:endParaRPr lang="en-US"/>
        </a:p>
      </dgm:t>
    </dgm:pt>
    <dgm:pt modelId="{9B7F705D-794D-43AE-969D-EEAFE125EE4F}">
      <dgm:prSet/>
      <dgm:spPr/>
      <dgm:t>
        <a:bodyPr/>
        <a:lstStyle/>
        <a:p>
          <a:r>
            <a:rPr lang="en-GB" b="1" dirty="0"/>
            <a:t>Monitoring Compliance</a:t>
          </a:r>
          <a:endParaRPr lang="en-US" dirty="0"/>
        </a:p>
      </dgm:t>
    </dgm:pt>
    <dgm:pt modelId="{8A04DF48-E6F6-487B-AD74-85357B265575}" type="parTrans" cxnId="{1B4DB2AD-EA20-40FB-AA67-64581E6BA3C3}">
      <dgm:prSet/>
      <dgm:spPr/>
      <dgm:t>
        <a:bodyPr/>
        <a:lstStyle/>
        <a:p>
          <a:endParaRPr lang="en-US"/>
        </a:p>
      </dgm:t>
    </dgm:pt>
    <dgm:pt modelId="{7C56B622-8B9F-4530-9AF8-E3281A32493F}" type="sibTrans" cxnId="{1B4DB2AD-EA20-40FB-AA67-64581E6BA3C3}">
      <dgm:prSet/>
      <dgm:spPr/>
      <dgm:t>
        <a:bodyPr/>
        <a:lstStyle/>
        <a:p>
          <a:endParaRPr lang="en-US"/>
        </a:p>
      </dgm:t>
    </dgm:pt>
    <dgm:pt modelId="{2A5D3441-3698-4C87-A5E9-704389649964}">
      <dgm:prSet/>
      <dgm:spPr/>
      <dgm:t>
        <a:bodyPr/>
        <a:lstStyle/>
        <a:p>
          <a:r>
            <a:rPr lang="en-GB" b="1" dirty="0"/>
            <a:t>Financial Reporting</a:t>
          </a:r>
          <a:endParaRPr lang="en-US" dirty="0"/>
        </a:p>
      </dgm:t>
    </dgm:pt>
    <dgm:pt modelId="{6DAEA1E1-2444-4477-B7C3-BAA31ABDBBA3}" type="parTrans" cxnId="{2B4B758B-888A-4D47-8C53-D1ED66BEB570}">
      <dgm:prSet/>
      <dgm:spPr/>
      <dgm:t>
        <a:bodyPr/>
        <a:lstStyle/>
        <a:p>
          <a:endParaRPr lang="en-GB"/>
        </a:p>
      </dgm:t>
    </dgm:pt>
    <dgm:pt modelId="{197350A6-62AA-433B-BEB9-F77F29DF4185}" type="sibTrans" cxnId="{2B4B758B-888A-4D47-8C53-D1ED66BEB570}">
      <dgm:prSet/>
      <dgm:spPr/>
      <dgm:t>
        <a:bodyPr/>
        <a:lstStyle/>
        <a:p>
          <a:endParaRPr lang="en-GB"/>
        </a:p>
      </dgm:t>
    </dgm:pt>
    <dgm:pt modelId="{4CBC0AAF-D3CD-49DC-A5EF-5F49E39D9226}">
      <dgm:prSet/>
      <dgm:spPr/>
      <dgm:t>
        <a:bodyPr/>
        <a:lstStyle/>
        <a:p>
          <a:r>
            <a:rPr lang="en-GB" b="1" dirty="0"/>
            <a:t>Supplier Engagement</a:t>
          </a:r>
          <a:endParaRPr lang="en-US" dirty="0"/>
        </a:p>
      </dgm:t>
    </dgm:pt>
    <dgm:pt modelId="{A8C4D3AF-8EDA-43BF-AED1-F5C21AC9EB85}" type="parTrans" cxnId="{895D824B-B2F4-4E3A-A823-6C06E5F65D01}">
      <dgm:prSet/>
      <dgm:spPr/>
      <dgm:t>
        <a:bodyPr/>
        <a:lstStyle/>
        <a:p>
          <a:endParaRPr lang="en-GB"/>
        </a:p>
      </dgm:t>
    </dgm:pt>
    <dgm:pt modelId="{F8DED1D5-F021-41F7-A046-6EF2631BD18A}" type="sibTrans" cxnId="{895D824B-B2F4-4E3A-A823-6C06E5F65D01}">
      <dgm:prSet/>
      <dgm:spPr/>
      <dgm:t>
        <a:bodyPr/>
        <a:lstStyle/>
        <a:p>
          <a:endParaRPr lang="en-GB"/>
        </a:p>
      </dgm:t>
    </dgm:pt>
    <dgm:pt modelId="{26C4DC7C-2641-4CD4-8D0D-4C7EB64C1D15}">
      <dgm:prSet/>
      <dgm:spPr/>
      <dgm:t>
        <a:bodyPr/>
        <a:lstStyle/>
        <a:p>
          <a:r>
            <a:rPr lang="en-GB" b="1" dirty="0"/>
            <a:t>Investigations</a:t>
          </a:r>
          <a:endParaRPr lang="en-US" dirty="0"/>
        </a:p>
      </dgm:t>
    </dgm:pt>
    <dgm:pt modelId="{9EE7F559-E072-4EEF-AE98-143AAF3CFA2D}" type="parTrans" cxnId="{96FEBDF5-4844-4CD1-A7B1-1EF6EAF9C422}">
      <dgm:prSet/>
      <dgm:spPr/>
      <dgm:t>
        <a:bodyPr/>
        <a:lstStyle/>
        <a:p>
          <a:endParaRPr lang="en-GB"/>
        </a:p>
      </dgm:t>
    </dgm:pt>
    <dgm:pt modelId="{ECB5B06C-0219-4F00-8B7E-B38ACA288671}" type="sibTrans" cxnId="{96FEBDF5-4844-4CD1-A7B1-1EF6EAF9C422}">
      <dgm:prSet/>
      <dgm:spPr/>
      <dgm:t>
        <a:bodyPr/>
        <a:lstStyle/>
        <a:p>
          <a:endParaRPr lang="en-GB"/>
        </a:p>
      </dgm:t>
    </dgm:pt>
    <dgm:pt modelId="{E2BE7BE5-0BA3-40E3-8D81-729C98755E53}">
      <dgm:prSet/>
      <dgm:spPr/>
      <dgm:t>
        <a:bodyPr/>
        <a:lstStyle/>
        <a:p>
          <a:r>
            <a:rPr lang="en-GB" b="1" dirty="0"/>
            <a:t>Supplier Exclusion</a:t>
          </a:r>
          <a:endParaRPr lang="en-US" dirty="0"/>
        </a:p>
      </dgm:t>
    </dgm:pt>
    <dgm:pt modelId="{B2A3275E-54F3-4A3D-9A99-FA23C6D64EC9}" type="parTrans" cxnId="{BCE98E57-3126-4708-B3E1-361B9EBAFCF7}">
      <dgm:prSet/>
      <dgm:spPr/>
      <dgm:t>
        <a:bodyPr/>
        <a:lstStyle/>
        <a:p>
          <a:endParaRPr lang="en-GB"/>
        </a:p>
      </dgm:t>
    </dgm:pt>
    <dgm:pt modelId="{C0DF0CC7-A62A-4564-8875-34569FF7D13F}" type="sibTrans" cxnId="{BCE98E57-3126-4708-B3E1-361B9EBAFCF7}">
      <dgm:prSet/>
      <dgm:spPr/>
      <dgm:t>
        <a:bodyPr/>
        <a:lstStyle/>
        <a:p>
          <a:endParaRPr lang="en-GB"/>
        </a:p>
      </dgm:t>
    </dgm:pt>
    <dgm:pt modelId="{183BD338-520F-442A-8FDB-C432840DE7CF}">
      <dgm:prSet/>
      <dgm:spPr/>
      <dgm:t>
        <a:bodyPr/>
        <a:lstStyle/>
        <a:p>
          <a:r>
            <a:rPr lang="en-GB" b="1" dirty="0"/>
            <a:t>Guidance &amp; Advice</a:t>
          </a:r>
          <a:endParaRPr lang="en-US" dirty="0"/>
        </a:p>
      </dgm:t>
    </dgm:pt>
    <dgm:pt modelId="{B73AB8C3-099F-4A4B-A95C-037A71458FB8}" type="parTrans" cxnId="{754907A4-DBF6-4470-AE51-86ADE09D92B0}">
      <dgm:prSet/>
      <dgm:spPr/>
      <dgm:t>
        <a:bodyPr/>
        <a:lstStyle/>
        <a:p>
          <a:endParaRPr lang="en-GB"/>
        </a:p>
      </dgm:t>
    </dgm:pt>
    <dgm:pt modelId="{76783265-F875-4BDF-AA80-5C92E8AA7CDA}" type="sibTrans" cxnId="{754907A4-DBF6-4470-AE51-86ADE09D92B0}">
      <dgm:prSet/>
      <dgm:spPr/>
      <dgm:t>
        <a:bodyPr/>
        <a:lstStyle/>
        <a:p>
          <a:endParaRPr lang="en-GB"/>
        </a:p>
      </dgm:t>
    </dgm:pt>
    <dgm:pt modelId="{22993AF7-B132-4562-BCCE-5264109CA6CD}">
      <dgm:prSet/>
      <dgm:spPr/>
      <dgm:t>
        <a:bodyPr/>
        <a:lstStyle/>
        <a:p>
          <a:r>
            <a:rPr lang="en-GB" b="1" dirty="0"/>
            <a:t>Compliance Checks</a:t>
          </a:r>
          <a:endParaRPr lang="en-US" dirty="0"/>
        </a:p>
      </dgm:t>
    </dgm:pt>
    <dgm:pt modelId="{0AA6BB07-6706-4893-BC94-334B6B886AD1}" type="parTrans" cxnId="{C09CC792-70D1-4B10-85CB-34D31149639B}">
      <dgm:prSet/>
      <dgm:spPr/>
    </dgm:pt>
    <dgm:pt modelId="{E30C0465-7ECF-4FE4-AA98-1D5ED6AB21A4}" type="sibTrans" cxnId="{C09CC792-70D1-4B10-85CB-34D31149639B}">
      <dgm:prSet/>
      <dgm:spPr/>
    </dgm:pt>
    <dgm:pt modelId="{05CD0326-447C-49BD-A95B-95D57255567F}" type="pres">
      <dgm:prSet presAssocID="{C6E5ED84-588D-4A4E-98D9-E09D32C0FDE8}" presName="root" presStyleCnt="0">
        <dgm:presLayoutVars>
          <dgm:dir/>
          <dgm:resizeHandles val="exact"/>
        </dgm:presLayoutVars>
      </dgm:prSet>
      <dgm:spPr/>
    </dgm:pt>
    <dgm:pt modelId="{DE79699D-3CD8-4721-8969-2D349F65A85A}" type="pres">
      <dgm:prSet presAssocID="{05A3DE27-D2A1-47CD-ADFF-F8B79326B4B9}" presName="compNode" presStyleCnt="0"/>
      <dgm:spPr/>
    </dgm:pt>
    <dgm:pt modelId="{0CD645BF-B839-493F-A9BF-2148470A4633}" type="pres">
      <dgm:prSet presAssocID="{05A3DE27-D2A1-47CD-ADFF-F8B79326B4B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941A977-E3B9-44C0-9BE5-FB57A5030D6A}" type="pres">
      <dgm:prSet presAssocID="{05A3DE27-D2A1-47CD-ADFF-F8B79326B4B9}" presName="iconSpace" presStyleCnt="0"/>
      <dgm:spPr/>
    </dgm:pt>
    <dgm:pt modelId="{078F78B0-8D11-46A3-9C7C-BD5D9B6E7985}" type="pres">
      <dgm:prSet presAssocID="{05A3DE27-D2A1-47CD-ADFF-F8B79326B4B9}" presName="parTx" presStyleLbl="revTx" presStyleIdx="0" presStyleCnt="4">
        <dgm:presLayoutVars>
          <dgm:chMax val="0"/>
          <dgm:chPref val="0"/>
        </dgm:presLayoutVars>
      </dgm:prSet>
      <dgm:spPr/>
    </dgm:pt>
    <dgm:pt modelId="{90AB3EE1-FFBD-4018-814D-B9C7C90F6865}" type="pres">
      <dgm:prSet presAssocID="{05A3DE27-D2A1-47CD-ADFF-F8B79326B4B9}" presName="txSpace" presStyleCnt="0"/>
      <dgm:spPr/>
    </dgm:pt>
    <dgm:pt modelId="{77500412-C189-4AE1-9279-121560D78871}" type="pres">
      <dgm:prSet presAssocID="{05A3DE27-D2A1-47CD-ADFF-F8B79326B4B9}" presName="desTx" presStyleLbl="revTx" presStyleIdx="1" presStyleCnt="4">
        <dgm:presLayoutVars/>
      </dgm:prSet>
      <dgm:spPr/>
    </dgm:pt>
    <dgm:pt modelId="{3FA55F0E-B240-49DC-AFD0-28D54715F80C}" type="pres">
      <dgm:prSet presAssocID="{CBCA4FFB-9EE2-4A64-865D-AF132059DBB3}" presName="sibTrans" presStyleCnt="0"/>
      <dgm:spPr/>
    </dgm:pt>
    <dgm:pt modelId="{5A8318B2-C1DE-450B-82C8-CE540C2605B9}" type="pres">
      <dgm:prSet presAssocID="{C99CCE0E-770E-4263-8F61-6166615C23B9}" presName="compNode" presStyleCnt="0"/>
      <dgm:spPr/>
    </dgm:pt>
    <dgm:pt modelId="{80545AB2-AAB6-4ABB-A5B5-E3597782C505}" type="pres">
      <dgm:prSet presAssocID="{C99CCE0E-770E-4263-8F61-6166615C23B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7E3F5FB4-FEAC-42DE-B8F0-465DF41BD498}" type="pres">
      <dgm:prSet presAssocID="{C99CCE0E-770E-4263-8F61-6166615C23B9}" presName="iconSpace" presStyleCnt="0"/>
      <dgm:spPr/>
    </dgm:pt>
    <dgm:pt modelId="{BE9FE4D0-ABDC-4614-8B09-D0ED9054A3DF}" type="pres">
      <dgm:prSet presAssocID="{C99CCE0E-770E-4263-8F61-6166615C23B9}" presName="parTx" presStyleLbl="revTx" presStyleIdx="2" presStyleCnt="4">
        <dgm:presLayoutVars>
          <dgm:chMax val="0"/>
          <dgm:chPref val="0"/>
        </dgm:presLayoutVars>
      </dgm:prSet>
      <dgm:spPr/>
    </dgm:pt>
    <dgm:pt modelId="{EC754D7D-F4F2-4ED9-9F8B-F92F51DD7071}" type="pres">
      <dgm:prSet presAssocID="{C99CCE0E-770E-4263-8F61-6166615C23B9}" presName="txSpace" presStyleCnt="0"/>
      <dgm:spPr/>
    </dgm:pt>
    <dgm:pt modelId="{BD7B91E9-CFC4-4ACC-9C2F-8535F29EF176}" type="pres">
      <dgm:prSet presAssocID="{C99CCE0E-770E-4263-8F61-6166615C23B9}" presName="desTx" presStyleLbl="revTx" presStyleIdx="3" presStyleCnt="4">
        <dgm:presLayoutVars/>
      </dgm:prSet>
      <dgm:spPr/>
    </dgm:pt>
  </dgm:ptLst>
  <dgm:cxnLst>
    <dgm:cxn modelId="{6F8E3001-FC20-4E74-B8F7-F5560AFB31E0}" srcId="{05A3DE27-D2A1-47CD-ADFF-F8B79326B4B9}" destId="{A7F851ED-171F-408F-A31F-BCDE9E157D6E}" srcOrd="0" destOrd="0" parTransId="{A21CE0CF-DAF1-4DC1-88A6-BD17D22CB6A5}" sibTransId="{98682175-04CA-4760-84DB-B6BAD5D5B5F0}"/>
    <dgm:cxn modelId="{FC8B0704-705F-421A-9A4C-6B33FA005FF1}" type="presOf" srcId="{9F7DF20E-18B3-4F7B-87E6-00E752D307A0}" destId="{BD7B91E9-CFC4-4ACC-9C2F-8535F29EF176}" srcOrd="0" destOrd="1" presId="urn:microsoft.com/office/officeart/2018/5/layout/CenteredIconLabelDescriptionList"/>
    <dgm:cxn modelId="{EC913817-4CE8-4040-ACFC-EA51D988A668}" type="presOf" srcId="{3D5BAE2B-8906-4421-BEFA-31F848C8B183}" destId="{BD7B91E9-CFC4-4ACC-9C2F-8535F29EF176}" srcOrd="0" destOrd="0" presId="urn:microsoft.com/office/officeart/2018/5/layout/CenteredIconLabelDescriptionList"/>
    <dgm:cxn modelId="{30E24818-7452-44FC-9970-B9CBDA1CEBA1}" type="presOf" srcId="{26C4DC7C-2641-4CD4-8D0D-4C7EB64C1D15}" destId="{BD7B91E9-CFC4-4ACC-9C2F-8535F29EF176}" srcOrd="0" destOrd="3" presId="urn:microsoft.com/office/officeart/2018/5/layout/CenteredIconLabelDescriptionList"/>
    <dgm:cxn modelId="{7BF1B528-0EC6-4683-B53E-871BCAF6E656}" srcId="{C6E5ED84-588D-4A4E-98D9-E09D32C0FDE8}" destId="{C99CCE0E-770E-4263-8F61-6166615C23B9}" srcOrd="1" destOrd="0" parTransId="{9A027F02-6FF6-46DB-B959-93C783278A1B}" sibTransId="{8A27260E-6C26-4E2D-9C54-44A34E68B25A}"/>
    <dgm:cxn modelId="{B7DDED31-DB7B-4693-B411-2D2D5D69C8C8}" type="presOf" srcId="{05A3DE27-D2A1-47CD-ADFF-F8B79326B4B9}" destId="{078F78B0-8D11-46A3-9C7C-BD5D9B6E7985}" srcOrd="0" destOrd="0" presId="urn:microsoft.com/office/officeart/2018/5/layout/CenteredIconLabelDescriptionList"/>
    <dgm:cxn modelId="{970FE45B-B3BD-404E-A5CB-19B97F482D34}" srcId="{A0F720DD-7C35-4EE7-A7FA-E8A56BA47EAB}" destId="{ECEEB1CF-E704-4A61-B73E-E2C82D5A4878}" srcOrd="0" destOrd="0" parTransId="{E3FABE9D-77A4-4CC0-8BD4-20BF042DCFDE}" sibTransId="{C6516731-CEF6-4029-9612-960E233A36CE}"/>
    <dgm:cxn modelId="{1236245E-3854-4DD8-AB87-F1978A078CE5}" type="presOf" srcId="{C6E5ED84-588D-4A4E-98D9-E09D32C0FDE8}" destId="{05CD0326-447C-49BD-A95B-95D57255567F}" srcOrd="0" destOrd="0" presId="urn:microsoft.com/office/officeart/2018/5/layout/CenteredIconLabelDescriptionList"/>
    <dgm:cxn modelId="{A4D7ED68-92E6-42C8-ACD5-D56330FCB66F}" type="presOf" srcId="{ECEEB1CF-E704-4A61-B73E-E2C82D5A4878}" destId="{77500412-C189-4AE1-9279-121560D78871}" srcOrd="0" destOrd="2" presId="urn:microsoft.com/office/officeart/2018/5/layout/CenteredIconLabelDescriptionList"/>
    <dgm:cxn modelId="{E12AA749-6073-41A9-8576-D125171DD76C}" type="presOf" srcId="{2A5D3441-3698-4C87-A5E9-704389649964}" destId="{77500412-C189-4AE1-9279-121560D78871}" srcOrd="0" destOrd="3" presId="urn:microsoft.com/office/officeart/2018/5/layout/CenteredIconLabelDescriptionList"/>
    <dgm:cxn modelId="{895D824B-B2F4-4E3A-A823-6C06E5F65D01}" srcId="{A0F720DD-7C35-4EE7-A7FA-E8A56BA47EAB}" destId="{4CBC0AAF-D3CD-49DC-A5EF-5F49E39D9226}" srcOrd="2" destOrd="0" parTransId="{A8C4D3AF-8EDA-43BF-AED1-F5C21AC9EB85}" sibTransId="{F8DED1D5-F021-41F7-A046-6EF2631BD18A}"/>
    <dgm:cxn modelId="{B422F86D-4BE0-471D-8D3F-7C8A9997FE20}" type="presOf" srcId="{4CBC0AAF-D3CD-49DC-A5EF-5F49E39D9226}" destId="{77500412-C189-4AE1-9279-121560D78871}" srcOrd="0" destOrd="4" presId="urn:microsoft.com/office/officeart/2018/5/layout/CenteredIconLabelDescriptionList"/>
    <dgm:cxn modelId="{6122D470-A2A6-41AB-B19D-769C9392BCFD}" type="presOf" srcId="{A0F720DD-7C35-4EE7-A7FA-E8A56BA47EAB}" destId="{77500412-C189-4AE1-9279-121560D78871}" srcOrd="0" destOrd="1" presId="urn:microsoft.com/office/officeart/2018/5/layout/CenteredIconLabelDescriptionList"/>
    <dgm:cxn modelId="{9B038477-E1EB-40CA-931E-79ED67CAF324}" type="presOf" srcId="{22993AF7-B132-4562-BCCE-5264109CA6CD}" destId="{77500412-C189-4AE1-9279-121560D78871}" srcOrd="0" destOrd="5" presId="urn:microsoft.com/office/officeart/2018/5/layout/CenteredIconLabelDescriptionList"/>
    <dgm:cxn modelId="{BCE98E57-3126-4708-B3E1-361B9EBAFCF7}" srcId="{9F7DF20E-18B3-4F7B-87E6-00E752D307A0}" destId="{E2BE7BE5-0BA3-40E3-8D81-729C98755E53}" srcOrd="2" destOrd="0" parTransId="{B2A3275E-54F3-4A3D-9A99-FA23C6D64EC9}" sibTransId="{C0DF0CC7-A62A-4564-8875-34569FF7D13F}"/>
    <dgm:cxn modelId="{533FBF7A-0E02-45CE-9F46-AF45A6A29B56}" srcId="{C99CCE0E-770E-4263-8F61-6166615C23B9}" destId="{3D5BAE2B-8906-4421-BEFA-31F848C8B183}" srcOrd="0" destOrd="0" parTransId="{BF49495D-762E-401C-A3E7-1349CCBAD2AB}" sibTransId="{E4DB2641-304B-4939-A49F-72DF7B8430BB}"/>
    <dgm:cxn modelId="{FBEFCF5A-95F6-4C7B-8A81-21D9834533ED}" srcId="{C99CCE0E-770E-4263-8F61-6166615C23B9}" destId="{9F7DF20E-18B3-4F7B-87E6-00E752D307A0}" srcOrd="1" destOrd="0" parTransId="{92341399-D14B-44F7-8732-7529650A5694}" sibTransId="{A5848F99-366E-4739-934F-B6437D880E32}"/>
    <dgm:cxn modelId="{2B4B758B-888A-4D47-8C53-D1ED66BEB570}" srcId="{A0F720DD-7C35-4EE7-A7FA-E8A56BA47EAB}" destId="{2A5D3441-3698-4C87-A5E9-704389649964}" srcOrd="1" destOrd="0" parTransId="{6DAEA1E1-2444-4477-B7C3-BAA31ABDBBA3}" sibTransId="{197350A6-62AA-433B-BEB9-F77F29DF4185}"/>
    <dgm:cxn modelId="{DA11BF92-6B1F-4939-A80D-D0D8B7F19196}" type="presOf" srcId="{183BD338-520F-442A-8FDB-C432840DE7CF}" destId="{BD7B91E9-CFC4-4ACC-9C2F-8535F29EF176}" srcOrd="0" destOrd="5" presId="urn:microsoft.com/office/officeart/2018/5/layout/CenteredIconLabelDescriptionList"/>
    <dgm:cxn modelId="{C09CC792-70D1-4B10-85CB-34D31149639B}" srcId="{A0F720DD-7C35-4EE7-A7FA-E8A56BA47EAB}" destId="{22993AF7-B132-4562-BCCE-5264109CA6CD}" srcOrd="3" destOrd="0" parTransId="{0AA6BB07-6706-4893-BC94-334B6B886AD1}" sibTransId="{E30C0465-7ECF-4FE4-AA98-1D5ED6AB21A4}"/>
    <dgm:cxn modelId="{0CFCB59C-5148-41C5-98F2-7FAFBEBEFF59}" type="presOf" srcId="{A7F851ED-171F-408F-A31F-BCDE9E157D6E}" destId="{77500412-C189-4AE1-9279-121560D78871}" srcOrd="0" destOrd="0" presId="urn:microsoft.com/office/officeart/2018/5/layout/CenteredIconLabelDescriptionList"/>
    <dgm:cxn modelId="{472F519F-64B7-4DED-A300-1B1D7052B6DC}" type="presOf" srcId="{E2BE7BE5-0BA3-40E3-8D81-729C98755E53}" destId="{BD7B91E9-CFC4-4ACC-9C2F-8535F29EF176}" srcOrd="0" destOrd="4" presId="urn:microsoft.com/office/officeart/2018/5/layout/CenteredIconLabelDescriptionList"/>
    <dgm:cxn modelId="{754907A4-DBF6-4470-AE51-86ADE09D92B0}" srcId="{9F7DF20E-18B3-4F7B-87E6-00E752D307A0}" destId="{183BD338-520F-442A-8FDB-C432840DE7CF}" srcOrd="3" destOrd="0" parTransId="{B73AB8C3-099F-4A4B-A95C-037A71458FB8}" sibTransId="{76783265-F875-4BDF-AA80-5C92E8AA7CDA}"/>
    <dgm:cxn modelId="{1B4DB2AD-EA20-40FB-AA67-64581E6BA3C3}" srcId="{9F7DF20E-18B3-4F7B-87E6-00E752D307A0}" destId="{9B7F705D-794D-43AE-969D-EEAFE125EE4F}" srcOrd="0" destOrd="0" parTransId="{8A04DF48-E6F6-487B-AD74-85357B265575}" sibTransId="{7C56B622-8B9F-4530-9AF8-E3281A32493F}"/>
    <dgm:cxn modelId="{7D123FC0-B01F-45EA-9A98-8568F3961BD7}" srcId="{05A3DE27-D2A1-47CD-ADFF-F8B79326B4B9}" destId="{A0F720DD-7C35-4EE7-A7FA-E8A56BA47EAB}" srcOrd="1" destOrd="0" parTransId="{3AFB49F0-354B-4BA1-8094-02D22A0859B9}" sibTransId="{456A6F44-BCEF-4748-9994-F21F879CEC7C}"/>
    <dgm:cxn modelId="{769BD2C7-6A18-4A37-B72B-95FC4DC94821}" type="presOf" srcId="{9B7F705D-794D-43AE-969D-EEAFE125EE4F}" destId="{BD7B91E9-CFC4-4ACC-9C2F-8535F29EF176}" srcOrd="0" destOrd="2" presId="urn:microsoft.com/office/officeart/2018/5/layout/CenteredIconLabelDescriptionList"/>
    <dgm:cxn modelId="{7B0A99DD-F0AE-44D9-B9F3-2C744882F206}" type="presOf" srcId="{C99CCE0E-770E-4263-8F61-6166615C23B9}" destId="{BE9FE4D0-ABDC-4614-8B09-D0ED9054A3DF}" srcOrd="0" destOrd="0" presId="urn:microsoft.com/office/officeart/2018/5/layout/CenteredIconLabelDescriptionList"/>
    <dgm:cxn modelId="{96FEBDF5-4844-4CD1-A7B1-1EF6EAF9C422}" srcId="{9F7DF20E-18B3-4F7B-87E6-00E752D307A0}" destId="{26C4DC7C-2641-4CD4-8D0D-4C7EB64C1D15}" srcOrd="1" destOrd="0" parTransId="{9EE7F559-E072-4EEF-AE98-143AAF3CFA2D}" sibTransId="{ECB5B06C-0219-4F00-8B7E-B38ACA288671}"/>
    <dgm:cxn modelId="{E0AB62FC-B70A-4CE6-808B-ABC08E5737B9}" srcId="{C6E5ED84-588D-4A4E-98D9-E09D32C0FDE8}" destId="{05A3DE27-D2A1-47CD-ADFF-F8B79326B4B9}" srcOrd="0" destOrd="0" parTransId="{64D95444-DF2C-40DE-A6FF-07F703A4805D}" sibTransId="{CBCA4FFB-9EE2-4A64-865D-AF132059DBB3}"/>
    <dgm:cxn modelId="{3326C0F3-6AA8-4A16-842B-4F50A3ADBF6C}" type="presParOf" srcId="{05CD0326-447C-49BD-A95B-95D57255567F}" destId="{DE79699D-3CD8-4721-8969-2D349F65A85A}" srcOrd="0" destOrd="0" presId="urn:microsoft.com/office/officeart/2018/5/layout/CenteredIconLabelDescriptionList"/>
    <dgm:cxn modelId="{C8712141-1065-4887-A838-407810E1A15E}" type="presParOf" srcId="{DE79699D-3CD8-4721-8969-2D349F65A85A}" destId="{0CD645BF-B839-493F-A9BF-2148470A4633}" srcOrd="0" destOrd="0" presId="urn:microsoft.com/office/officeart/2018/5/layout/CenteredIconLabelDescriptionList"/>
    <dgm:cxn modelId="{3D71A14F-CEE8-4AD4-B28D-956C401C1EB9}" type="presParOf" srcId="{DE79699D-3CD8-4721-8969-2D349F65A85A}" destId="{6941A977-E3B9-44C0-9BE5-FB57A5030D6A}" srcOrd="1" destOrd="0" presId="urn:microsoft.com/office/officeart/2018/5/layout/CenteredIconLabelDescriptionList"/>
    <dgm:cxn modelId="{ABA33023-7111-4F3D-B5D3-0AD5E3496296}" type="presParOf" srcId="{DE79699D-3CD8-4721-8969-2D349F65A85A}" destId="{078F78B0-8D11-46A3-9C7C-BD5D9B6E7985}" srcOrd="2" destOrd="0" presId="urn:microsoft.com/office/officeart/2018/5/layout/CenteredIconLabelDescriptionList"/>
    <dgm:cxn modelId="{7189FA50-6F49-457A-A393-9078449896C4}" type="presParOf" srcId="{DE79699D-3CD8-4721-8969-2D349F65A85A}" destId="{90AB3EE1-FFBD-4018-814D-B9C7C90F6865}" srcOrd="3" destOrd="0" presId="urn:microsoft.com/office/officeart/2018/5/layout/CenteredIconLabelDescriptionList"/>
    <dgm:cxn modelId="{46E7A917-457E-4009-9218-C8CB9DF64DD3}" type="presParOf" srcId="{DE79699D-3CD8-4721-8969-2D349F65A85A}" destId="{77500412-C189-4AE1-9279-121560D78871}" srcOrd="4" destOrd="0" presId="urn:microsoft.com/office/officeart/2018/5/layout/CenteredIconLabelDescriptionList"/>
    <dgm:cxn modelId="{C6632BA3-58E9-4B77-8F52-54D6252C5761}" type="presParOf" srcId="{05CD0326-447C-49BD-A95B-95D57255567F}" destId="{3FA55F0E-B240-49DC-AFD0-28D54715F80C}" srcOrd="1" destOrd="0" presId="urn:microsoft.com/office/officeart/2018/5/layout/CenteredIconLabelDescriptionList"/>
    <dgm:cxn modelId="{846CCBCF-29FC-4EB8-AAC5-00159A1D9F68}" type="presParOf" srcId="{05CD0326-447C-49BD-A95B-95D57255567F}" destId="{5A8318B2-C1DE-450B-82C8-CE540C2605B9}" srcOrd="2" destOrd="0" presId="urn:microsoft.com/office/officeart/2018/5/layout/CenteredIconLabelDescriptionList"/>
    <dgm:cxn modelId="{B145AC8B-21D6-4DAE-B7AC-7139A7FDB52F}" type="presParOf" srcId="{5A8318B2-C1DE-450B-82C8-CE540C2605B9}" destId="{80545AB2-AAB6-4ABB-A5B5-E3597782C505}" srcOrd="0" destOrd="0" presId="urn:microsoft.com/office/officeart/2018/5/layout/CenteredIconLabelDescriptionList"/>
    <dgm:cxn modelId="{FB87F1A7-D8E1-4AFF-B017-7C8C84185904}" type="presParOf" srcId="{5A8318B2-C1DE-450B-82C8-CE540C2605B9}" destId="{7E3F5FB4-FEAC-42DE-B8F0-465DF41BD498}" srcOrd="1" destOrd="0" presId="urn:microsoft.com/office/officeart/2018/5/layout/CenteredIconLabelDescriptionList"/>
    <dgm:cxn modelId="{CE4ECC5B-5DDC-4772-93F6-EBA81A534CF0}" type="presParOf" srcId="{5A8318B2-C1DE-450B-82C8-CE540C2605B9}" destId="{BE9FE4D0-ABDC-4614-8B09-D0ED9054A3DF}" srcOrd="2" destOrd="0" presId="urn:microsoft.com/office/officeart/2018/5/layout/CenteredIconLabelDescriptionList"/>
    <dgm:cxn modelId="{4DC69C9D-BCF8-45FD-99DE-A6EF80E9B6C1}" type="presParOf" srcId="{5A8318B2-C1DE-450B-82C8-CE540C2605B9}" destId="{EC754D7D-F4F2-4ED9-9F8B-F92F51DD7071}" srcOrd="3" destOrd="0" presId="urn:microsoft.com/office/officeart/2018/5/layout/CenteredIconLabelDescriptionList"/>
    <dgm:cxn modelId="{671C02D7-32D4-4895-B0CF-6728EA0813EB}" type="presParOf" srcId="{5A8318B2-C1DE-450B-82C8-CE540C2605B9}" destId="{BD7B91E9-CFC4-4ACC-9C2F-8535F29EF17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12E58-052B-4159-B1EB-852DA3FB6DC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6DF1B05-F62C-4230-9FFD-76B39105B92F}">
      <dgm:prSet phldrT="[Text]"/>
      <dgm:spPr/>
      <dgm:t>
        <a:bodyPr/>
        <a:lstStyle/>
        <a:p>
          <a:pPr>
            <a:defRPr b="1"/>
          </a:pPr>
          <a:r>
            <a:rPr lang="en-US" b="0">
              <a:latin typeface="Calibri" panose="020F0502020204030204" pitchFamily="34" charset="0"/>
              <a:cs typeface="Calibri" panose="020F0502020204030204" pitchFamily="34" charset="0"/>
            </a:rPr>
            <a:t>Open Procedure</a:t>
          </a:r>
          <a:endParaRPr lang="en-GB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1EA8A3D-A1BA-4CED-885C-74A154371F85}" type="parTrans" cxnId="{439775A9-E2A3-49BA-A25C-D5163CF229BD}">
      <dgm:prSet/>
      <dgm:spPr/>
      <dgm:t>
        <a:bodyPr/>
        <a:lstStyle/>
        <a:p>
          <a:endParaRPr lang="en-GB" sz="2000"/>
        </a:p>
      </dgm:t>
    </dgm:pt>
    <dgm:pt modelId="{8E91EF1F-72E2-464C-8921-ADFB704F3A3F}" type="sibTrans" cxnId="{439775A9-E2A3-49BA-A25C-D5163CF229BD}">
      <dgm:prSet/>
      <dgm:spPr/>
      <dgm:t>
        <a:bodyPr/>
        <a:lstStyle/>
        <a:p>
          <a:endParaRPr lang="en-GB"/>
        </a:p>
      </dgm:t>
    </dgm:pt>
    <dgm:pt modelId="{6773918C-320E-4592-A5B7-FD115D591FA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Single stage process: 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Allows suppliers to submit a tender with no pre-qualification stage</a:t>
          </a:r>
          <a:endParaRPr lang="en-GB"/>
        </a:p>
      </dgm:t>
    </dgm:pt>
    <dgm:pt modelId="{F9B68BB7-7F9E-4D76-AD3B-8A46FF4BD8DE}" type="parTrans" cxnId="{6E238A5E-1011-47FA-8B1B-85C5FFFA8796}">
      <dgm:prSet/>
      <dgm:spPr/>
      <dgm:t>
        <a:bodyPr/>
        <a:lstStyle/>
        <a:p>
          <a:endParaRPr lang="en-GB" sz="2000"/>
        </a:p>
      </dgm:t>
    </dgm:pt>
    <dgm:pt modelId="{DD20FDDD-D29B-4217-AD3E-511661FCDF16}" type="sibTrans" cxnId="{6E238A5E-1011-47FA-8B1B-85C5FFFA8796}">
      <dgm:prSet/>
      <dgm:spPr/>
      <dgm:t>
        <a:bodyPr/>
        <a:lstStyle/>
        <a:p>
          <a:endParaRPr lang="en-GB"/>
        </a:p>
      </dgm:t>
    </dgm:pt>
    <dgm:pt modelId="{56E31A9C-AA8B-4866-96B9-10B5EBC48545}">
      <dgm:prSet phldrT="[Text]"/>
      <dgm:spPr/>
      <dgm:t>
        <a:bodyPr/>
        <a:lstStyle/>
        <a:p>
          <a:pPr>
            <a:defRPr b="1"/>
          </a:pPr>
          <a:r>
            <a:rPr lang="en-GB" b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Competitive Flexible Procedure</a:t>
          </a:r>
          <a:endParaRPr lang="en-GB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129149-86ED-47D6-AEB0-0A50DC241320}" type="parTrans" cxnId="{D85DD461-8A25-437B-9214-E71569E73AAA}">
      <dgm:prSet/>
      <dgm:spPr/>
      <dgm:t>
        <a:bodyPr/>
        <a:lstStyle/>
        <a:p>
          <a:endParaRPr lang="en-GB" sz="2000"/>
        </a:p>
      </dgm:t>
    </dgm:pt>
    <dgm:pt modelId="{5055C4F5-FF3F-47D3-8F3B-48FCDC2D7FC4}" type="sibTrans" cxnId="{D85DD461-8A25-437B-9214-E71569E73AAA}">
      <dgm:prSet/>
      <dgm:spPr/>
      <dgm:t>
        <a:bodyPr/>
        <a:lstStyle/>
        <a:p>
          <a:endParaRPr lang="en-GB"/>
        </a:p>
      </dgm:t>
    </dgm:pt>
    <dgm:pt modelId="{14636C19-BA2C-4C5D-B99F-65CFDC0B39E0}">
      <dgm:prSet phldrT="[Text]"/>
      <dgm:spPr/>
      <dgm:t>
        <a:bodyPr/>
        <a:lstStyle/>
        <a:p>
          <a:pPr>
            <a:defRPr b="1"/>
          </a:pPr>
          <a:r>
            <a:rPr lang="en-US" b="0">
              <a:latin typeface="Calibri" panose="020F0502020204030204" pitchFamily="34" charset="0"/>
              <a:cs typeface="Calibri" panose="020F0502020204030204" pitchFamily="34" charset="0"/>
            </a:rPr>
            <a:t>Dynamic Markets </a:t>
          </a:r>
          <a:endParaRPr lang="en-GB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4A33D4-F7C2-44DC-A271-AC342D4C86AA}" type="parTrans" cxnId="{1FBCE3B0-4334-47CA-A202-27FA36B4B099}">
      <dgm:prSet/>
      <dgm:spPr/>
      <dgm:t>
        <a:bodyPr/>
        <a:lstStyle/>
        <a:p>
          <a:endParaRPr lang="en-GB" sz="2000"/>
        </a:p>
      </dgm:t>
    </dgm:pt>
    <dgm:pt modelId="{82F8385A-8C90-4BCE-8BD5-C736323167CC}" type="sibTrans" cxnId="{1FBCE3B0-4334-47CA-A202-27FA36B4B099}">
      <dgm:prSet/>
      <dgm:spPr/>
      <dgm:t>
        <a:bodyPr/>
        <a:lstStyle/>
        <a:p>
          <a:endParaRPr lang="en-GB"/>
        </a:p>
      </dgm:t>
    </dgm:pt>
    <dgm:pt modelId="{15231F58-37D4-4113-B94E-C9B2A8DE6E73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Continuous supplier admission: </a:t>
          </a:r>
          <a:r>
            <a:rPr lang="en-GB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suppliers can join at any time</a:t>
          </a:r>
          <a:endParaRPr lang="en-GB" dirty="0"/>
        </a:p>
      </dgm:t>
    </dgm:pt>
    <dgm:pt modelId="{39D52184-F5D3-4DBF-886C-9EC0A1D43872}" type="parTrans" cxnId="{C25671E1-3FCC-4AD3-8B89-B8F407B0A9B2}">
      <dgm:prSet/>
      <dgm:spPr/>
      <dgm:t>
        <a:bodyPr/>
        <a:lstStyle/>
        <a:p>
          <a:endParaRPr lang="en-GB" sz="2000"/>
        </a:p>
      </dgm:t>
    </dgm:pt>
    <dgm:pt modelId="{B23A7C86-FBAC-406A-BB98-439D1AEDF333}" type="sibTrans" cxnId="{C25671E1-3FCC-4AD3-8B89-B8F407B0A9B2}">
      <dgm:prSet/>
      <dgm:spPr/>
      <dgm:t>
        <a:bodyPr/>
        <a:lstStyle/>
        <a:p>
          <a:endParaRPr lang="en-GB"/>
        </a:p>
      </dgm:t>
    </dgm:pt>
    <dgm:pt modelId="{021C59D5-77B9-419D-9C17-65B7476B547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b="1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Simplified Evaluation: </a:t>
          </a: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All submissions evaluated at a single stage</a:t>
          </a:r>
        </a:p>
      </dgm:t>
    </dgm:pt>
    <dgm:pt modelId="{1DEB22F5-0F38-4CCD-919A-F529BD5AA16D}" type="parTrans" cxnId="{1348F942-EF38-42EE-ACFA-B22AFB8E6340}">
      <dgm:prSet/>
      <dgm:spPr/>
      <dgm:t>
        <a:bodyPr/>
        <a:lstStyle/>
        <a:p>
          <a:endParaRPr lang="en-GB" sz="2000"/>
        </a:p>
      </dgm:t>
    </dgm:pt>
    <dgm:pt modelId="{43F5CAFB-C87C-4141-9AA6-A2B73738489B}" type="sibTrans" cxnId="{1348F942-EF38-42EE-ACFA-B22AFB8E6340}">
      <dgm:prSet/>
      <dgm:spPr/>
      <dgm:t>
        <a:bodyPr/>
        <a:lstStyle/>
        <a:p>
          <a:endParaRPr lang="en-GB"/>
        </a:p>
      </dgm:t>
    </dgm:pt>
    <dgm:pt modelId="{551A5F91-EF27-47C0-A7BF-EEA7670DCE7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uses: 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Office supplies &amp; equipment, furniture, simple software solutions</a:t>
          </a:r>
        </a:p>
      </dgm:t>
    </dgm:pt>
    <dgm:pt modelId="{1A3B632A-8660-436C-9554-0DC2E46211C0}" type="parTrans" cxnId="{ABB33BBE-4DA7-4FB6-880E-3A9D0AD5629D}">
      <dgm:prSet/>
      <dgm:spPr/>
      <dgm:t>
        <a:bodyPr/>
        <a:lstStyle/>
        <a:p>
          <a:endParaRPr lang="en-GB" sz="2000"/>
        </a:p>
      </dgm:t>
    </dgm:pt>
    <dgm:pt modelId="{E9F8F1B9-A5BA-4C5C-8C3E-852609C56BF4}" type="sibTrans" cxnId="{ABB33BBE-4DA7-4FB6-880E-3A9D0AD5629D}">
      <dgm:prSet/>
      <dgm:spPr/>
      <dgm:t>
        <a:bodyPr/>
        <a:lstStyle/>
        <a:p>
          <a:endParaRPr lang="en-GB"/>
        </a:p>
      </dgm:t>
    </dgm:pt>
    <dgm:pt modelId="{CF94BE00-1BC4-44CE-B1AA-3C43C2CEC55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Customisable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rocess can be designed to best suit a specific need</a:t>
          </a:r>
          <a:endParaRPr lang="en-GB"/>
        </a:p>
      </dgm:t>
    </dgm:pt>
    <dgm:pt modelId="{CA960228-F83C-41A2-B679-FB95F975063B}" type="parTrans" cxnId="{41459231-ECEE-45C3-BFE6-B284C435AB75}">
      <dgm:prSet/>
      <dgm:spPr/>
      <dgm:t>
        <a:bodyPr/>
        <a:lstStyle/>
        <a:p>
          <a:endParaRPr lang="en-GB" sz="2000"/>
        </a:p>
      </dgm:t>
    </dgm:pt>
    <dgm:pt modelId="{C45F94D0-450C-4F4B-9AD6-CA6CE6A2725D}" type="sibTrans" cxnId="{41459231-ECEE-45C3-BFE6-B284C435AB75}">
      <dgm:prSet/>
      <dgm:spPr/>
      <dgm:t>
        <a:bodyPr/>
        <a:lstStyle/>
        <a:p>
          <a:endParaRPr lang="en-GB"/>
        </a:p>
      </dgm:t>
    </dgm:pt>
    <dgm:pt modelId="{D0348821-D519-4704-A779-CF85A333ECF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Facilitates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interaction </a:t>
          </a: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with suppliers and refinement of requirements</a:t>
          </a:r>
          <a:endParaRPr lang="en-GB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E8FD68-2A9D-4D55-87A2-0151A856109F}" type="parTrans" cxnId="{38E4C066-135F-4BB5-A2E2-2E5AF1C7C0A3}">
      <dgm:prSet/>
      <dgm:spPr/>
      <dgm:t>
        <a:bodyPr/>
        <a:lstStyle/>
        <a:p>
          <a:endParaRPr lang="en-GB" sz="2000"/>
        </a:p>
      </dgm:t>
    </dgm:pt>
    <dgm:pt modelId="{E8464FCF-E993-4AF0-AB54-EFB536955F55}" type="sibTrans" cxnId="{38E4C066-135F-4BB5-A2E2-2E5AF1C7C0A3}">
      <dgm:prSet/>
      <dgm:spPr/>
      <dgm:t>
        <a:bodyPr/>
        <a:lstStyle/>
        <a:p>
          <a:endParaRPr lang="en-GB"/>
        </a:p>
      </dgm:t>
    </dgm:pt>
    <dgm:pt modelId="{855EEA33-2020-45F4-9F22-43CF31EBFB5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 </a:t>
          </a:r>
          <a:r>
            <a:rPr lang="en-GB" b="1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Multi-stage process: </a:t>
          </a:r>
          <a:r>
            <a:rPr lang="en-GB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C</a:t>
          </a:r>
          <a:r>
            <a:rPr lang="en-GB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an include negotiation, dialogue, presentations</a:t>
          </a:r>
        </a:p>
      </dgm:t>
    </dgm:pt>
    <dgm:pt modelId="{2883AD84-CEE1-4111-82FB-ADEF7BD92F09}" type="parTrans" cxnId="{D42D23D5-D4E7-41AF-96A4-1364960580F7}">
      <dgm:prSet/>
      <dgm:spPr/>
      <dgm:t>
        <a:bodyPr/>
        <a:lstStyle/>
        <a:p>
          <a:endParaRPr lang="en-GB" sz="2000"/>
        </a:p>
      </dgm:t>
    </dgm:pt>
    <dgm:pt modelId="{4B9FE97A-DB1B-4DB8-849D-C7DB174F4762}" type="sibTrans" cxnId="{D42D23D5-D4E7-41AF-96A4-1364960580F7}">
      <dgm:prSet/>
      <dgm:spPr/>
      <dgm:t>
        <a:bodyPr/>
        <a:lstStyle/>
        <a:p>
          <a:endParaRPr lang="en-GB"/>
        </a:p>
      </dgm:t>
    </dgm:pt>
    <dgm:pt modelId="{1A30753F-83DB-45EE-8C45-D1CBD0D1672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 Evaluation: </a:t>
          </a:r>
          <a:r>
            <a:rPr lang="en-GB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Various stages of evaluation</a:t>
          </a:r>
        </a:p>
        <a:p>
          <a:pPr>
            <a:lnSpc>
              <a:spcPct val="100000"/>
            </a:lnSpc>
          </a:pP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uses: </a:t>
          </a:r>
          <a:r>
            <a:rPr lang="en-GB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Complex IT systems &amp; software development, construction &amp; infrastructure, healthcare services</a:t>
          </a:r>
          <a:endParaRPr lang="en-GB">
            <a:latin typeface="Calibri" panose="020F0502020204030204" pitchFamily="34" charset="0"/>
            <a:ea typeface="Aptos" panose="020B0004020202020204" pitchFamily="34" charset="0"/>
            <a:cs typeface="Times New Roman" panose="02020603050405020304" pitchFamily="18" charset="0"/>
          </a:endParaRPr>
        </a:p>
      </dgm:t>
    </dgm:pt>
    <dgm:pt modelId="{3373B6E8-55D2-425F-8FF4-C1B2F73375A8}" type="parTrans" cxnId="{F40352F6-65C1-4495-BC8A-4ED9F6B947E9}">
      <dgm:prSet/>
      <dgm:spPr/>
      <dgm:t>
        <a:bodyPr/>
        <a:lstStyle/>
        <a:p>
          <a:endParaRPr lang="en-GB" sz="2000"/>
        </a:p>
      </dgm:t>
    </dgm:pt>
    <dgm:pt modelId="{46B8DC38-44B6-43DA-B7A9-6781DDCD1C3C}" type="sibTrans" cxnId="{F40352F6-65C1-4495-BC8A-4ED9F6B947E9}">
      <dgm:prSet/>
      <dgm:spPr/>
      <dgm:t>
        <a:bodyPr/>
        <a:lstStyle/>
        <a:p>
          <a:endParaRPr lang="en-GB"/>
        </a:p>
      </dgm:t>
    </dgm:pt>
    <dgm:pt modelId="{A1F6A3BE-92CC-426C-BB56-AB635B75F90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Rapidly changing markets: </a:t>
          </a: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enables procuring of goods without restarting procurement process</a:t>
          </a:r>
          <a:endParaRPr lang="en-GB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9DEEC6-5DE6-4F88-AE32-BD1E54642B15}" type="parTrans" cxnId="{B598D930-7E3D-49FC-9BB5-312EB7636BEA}">
      <dgm:prSet/>
      <dgm:spPr/>
      <dgm:t>
        <a:bodyPr/>
        <a:lstStyle/>
        <a:p>
          <a:endParaRPr lang="en-GB" sz="2000"/>
        </a:p>
      </dgm:t>
    </dgm:pt>
    <dgm:pt modelId="{96241C8A-112B-40EB-B592-9FFCCE7F1714}" type="sibTrans" cxnId="{B598D930-7E3D-49FC-9BB5-312EB7636BEA}">
      <dgm:prSet/>
      <dgm:spPr/>
      <dgm:t>
        <a:bodyPr/>
        <a:lstStyle/>
        <a:p>
          <a:endParaRPr lang="en-GB"/>
        </a:p>
      </dgm:t>
    </dgm:pt>
    <dgm:pt modelId="{7CC6A996-7775-493E-8A27-94A2B0859C2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</a:t>
          </a:r>
          <a:r>
            <a:rPr lang="en-GB" b="1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uses: </a:t>
          </a:r>
          <a:r>
            <a:rPr lang="en-GB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routine or recurring purchases</a:t>
          </a:r>
          <a:endParaRPr lang="en-GB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F8904-2B17-48E4-89ED-3274B781898D}" type="parTrans" cxnId="{0B28A2D7-B5CD-4596-BBDA-DE182E642D98}">
      <dgm:prSet/>
      <dgm:spPr/>
      <dgm:t>
        <a:bodyPr/>
        <a:lstStyle/>
        <a:p>
          <a:endParaRPr lang="en-GB" sz="2000"/>
        </a:p>
      </dgm:t>
    </dgm:pt>
    <dgm:pt modelId="{EF2EFE7A-FFB1-437D-A635-A4D3A93383E6}" type="sibTrans" cxnId="{0B28A2D7-B5CD-4596-BBDA-DE182E642D98}">
      <dgm:prSet/>
      <dgm:spPr/>
      <dgm:t>
        <a:bodyPr/>
        <a:lstStyle/>
        <a:p>
          <a:endParaRPr lang="en-GB"/>
        </a:p>
      </dgm:t>
    </dgm:pt>
    <dgm:pt modelId="{76FD52B7-1373-4130-950F-9137E7C72550}" type="pres">
      <dgm:prSet presAssocID="{FA012E58-052B-4159-B1EB-852DA3FB6DCD}" presName="linear" presStyleCnt="0">
        <dgm:presLayoutVars>
          <dgm:dir/>
          <dgm:animLvl val="lvl"/>
          <dgm:resizeHandles val="exact"/>
        </dgm:presLayoutVars>
      </dgm:prSet>
      <dgm:spPr/>
    </dgm:pt>
    <dgm:pt modelId="{735F5967-4759-47A9-89BF-298DF72859D8}" type="pres">
      <dgm:prSet presAssocID="{C6DF1B05-F62C-4230-9FFD-76B39105B92F}" presName="parentLin" presStyleCnt="0"/>
      <dgm:spPr/>
    </dgm:pt>
    <dgm:pt modelId="{8F636700-D996-47E0-93A0-05C34726F494}" type="pres">
      <dgm:prSet presAssocID="{C6DF1B05-F62C-4230-9FFD-76B39105B92F}" presName="parentLeftMargin" presStyleLbl="node1" presStyleIdx="0" presStyleCnt="3"/>
      <dgm:spPr/>
    </dgm:pt>
    <dgm:pt modelId="{45C21697-49F9-4E41-A204-2B03F23B40F6}" type="pres">
      <dgm:prSet presAssocID="{C6DF1B05-F62C-4230-9FFD-76B39105B92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1D75DF1-C0E0-428C-B688-F057B8BF85E8}" type="pres">
      <dgm:prSet presAssocID="{C6DF1B05-F62C-4230-9FFD-76B39105B92F}" presName="negativeSpace" presStyleCnt="0"/>
      <dgm:spPr/>
    </dgm:pt>
    <dgm:pt modelId="{C980AB7C-6483-443F-AB12-9D452A6DE3E5}" type="pres">
      <dgm:prSet presAssocID="{C6DF1B05-F62C-4230-9FFD-76B39105B92F}" presName="childText" presStyleLbl="conFgAcc1" presStyleIdx="0" presStyleCnt="3">
        <dgm:presLayoutVars>
          <dgm:bulletEnabled val="1"/>
        </dgm:presLayoutVars>
      </dgm:prSet>
      <dgm:spPr/>
    </dgm:pt>
    <dgm:pt modelId="{EA821D9B-604D-4EB5-B8AF-3DDEFB24AC32}" type="pres">
      <dgm:prSet presAssocID="{8E91EF1F-72E2-464C-8921-ADFB704F3A3F}" presName="spaceBetweenRectangles" presStyleCnt="0"/>
      <dgm:spPr/>
    </dgm:pt>
    <dgm:pt modelId="{A805C50D-7D03-43F9-9DFE-C9676086D7F5}" type="pres">
      <dgm:prSet presAssocID="{56E31A9C-AA8B-4866-96B9-10B5EBC48545}" presName="parentLin" presStyleCnt="0"/>
      <dgm:spPr/>
    </dgm:pt>
    <dgm:pt modelId="{DBAC329C-5F6B-4021-9B9F-DABF0D206128}" type="pres">
      <dgm:prSet presAssocID="{56E31A9C-AA8B-4866-96B9-10B5EBC48545}" presName="parentLeftMargin" presStyleLbl="node1" presStyleIdx="0" presStyleCnt="3"/>
      <dgm:spPr/>
    </dgm:pt>
    <dgm:pt modelId="{8F65AB73-77EA-4211-BB33-C21146A7F3C8}" type="pres">
      <dgm:prSet presAssocID="{56E31A9C-AA8B-4866-96B9-10B5EBC4854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A42839-E362-47B6-8901-7D3831354F0D}" type="pres">
      <dgm:prSet presAssocID="{56E31A9C-AA8B-4866-96B9-10B5EBC48545}" presName="negativeSpace" presStyleCnt="0"/>
      <dgm:spPr/>
    </dgm:pt>
    <dgm:pt modelId="{48F8ECDE-E8BE-433E-B2E2-9F8C76E0F3DD}" type="pres">
      <dgm:prSet presAssocID="{56E31A9C-AA8B-4866-96B9-10B5EBC48545}" presName="childText" presStyleLbl="conFgAcc1" presStyleIdx="1" presStyleCnt="3">
        <dgm:presLayoutVars>
          <dgm:bulletEnabled val="1"/>
        </dgm:presLayoutVars>
      </dgm:prSet>
      <dgm:spPr/>
    </dgm:pt>
    <dgm:pt modelId="{63B408DE-E61C-4B33-9082-27B55F4ED3DA}" type="pres">
      <dgm:prSet presAssocID="{5055C4F5-FF3F-47D3-8F3B-48FCDC2D7FC4}" presName="spaceBetweenRectangles" presStyleCnt="0"/>
      <dgm:spPr/>
    </dgm:pt>
    <dgm:pt modelId="{EA4BC62C-3410-490F-8C36-C8C6BCC12453}" type="pres">
      <dgm:prSet presAssocID="{14636C19-BA2C-4C5D-B99F-65CFDC0B39E0}" presName="parentLin" presStyleCnt="0"/>
      <dgm:spPr/>
    </dgm:pt>
    <dgm:pt modelId="{D6FC923E-4157-49F5-8438-DACB35DEFB06}" type="pres">
      <dgm:prSet presAssocID="{14636C19-BA2C-4C5D-B99F-65CFDC0B39E0}" presName="parentLeftMargin" presStyleLbl="node1" presStyleIdx="1" presStyleCnt="3"/>
      <dgm:spPr/>
    </dgm:pt>
    <dgm:pt modelId="{CE1AF894-987B-4D02-A8A6-B5371566CD38}" type="pres">
      <dgm:prSet presAssocID="{14636C19-BA2C-4C5D-B99F-65CFDC0B39E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EC7A431-B477-44D6-B051-3889563230C5}" type="pres">
      <dgm:prSet presAssocID="{14636C19-BA2C-4C5D-B99F-65CFDC0B39E0}" presName="negativeSpace" presStyleCnt="0"/>
      <dgm:spPr/>
    </dgm:pt>
    <dgm:pt modelId="{E84FC019-62CC-475B-818C-623014C8E9B0}" type="pres">
      <dgm:prSet presAssocID="{14636C19-BA2C-4C5D-B99F-65CFDC0B39E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023120-45B1-4DAC-8625-8D7EABB20BC8}" type="presOf" srcId="{15231F58-37D4-4113-B94E-C9B2A8DE6E73}" destId="{E84FC019-62CC-475B-818C-623014C8E9B0}" srcOrd="0" destOrd="0" presId="urn:microsoft.com/office/officeart/2005/8/layout/list1"/>
    <dgm:cxn modelId="{CD7ED727-3F9B-481D-A8CE-036278E0E7CF}" type="presOf" srcId="{C6DF1B05-F62C-4230-9FFD-76B39105B92F}" destId="{8F636700-D996-47E0-93A0-05C34726F494}" srcOrd="0" destOrd="0" presId="urn:microsoft.com/office/officeart/2005/8/layout/list1"/>
    <dgm:cxn modelId="{B598D930-7E3D-49FC-9BB5-312EB7636BEA}" srcId="{14636C19-BA2C-4C5D-B99F-65CFDC0B39E0}" destId="{A1F6A3BE-92CC-426C-BB56-AB635B75F905}" srcOrd="1" destOrd="0" parTransId="{5C9DEEC6-5DE6-4F88-AE32-BD1E54642B15}" sibTransId="{96241C8A-112B-40EB-B592-9FFCCE7F1714}"/>
    <dgm:cxn modelId="{41459231-ECEE-45C3-BFE6-B284C435AB75}" srcId="{56E31A9C-AA8B-4866-96B9-10B5EBC48545}" destId="{CF94BE00-1BC4-44CE-B1AA-3C43C2CEC55F}" srcOrd="0" destOrd="0" parTransId="{CA960228-F83C-41A2-B679-FB95F975063B}" sibTransId="{C45F94D0-450C-4F4B-9AD6-CA6CE6A2725D}"/>
    <dgm:cxn modelId="{A8232E34-97DD-45E1-9AC8-D9E64F400E42}" type="presOf" srcId="{855EEA33-2020-45F4-9F22-43CF31EBFB59}" destId="{48F8ECDE-E8BE-433E-B2E2-9F8C76E0F3DD}" srcOrd="0" destOrd="2" presId="urn:microsoft.com/office/officeart/2005/8/layout/list1"/>
    <dgm:cxn modelId="{6E238A5E-1011-47FA-8B1B-85C5FFFA8796}" srcId="{C6DF1B05-F62C-4230-9FFD-76B39105B92F}" destId="{6773918C-320E-4592-A5B7-FD115D591FA0}" srcOrd="0" destOrd="0" parTransId="{F9B68BB7-7F9E-4D76-AD3B-8A46FF4BD8DE}" sibTransId="{DD20FDDD-D29B-4217-AD3E-511661FCDF16}"/>
    <dgm:cxn modelId="{D85DD461-8A25-437B-9214-E71569E73AAA}" srcId="{FA012E58-052B-4159-B1EB-852DA3FB6DCD}" destId="{56E31A9C-AA8B-4866-96B9-10B5EBC48545}" srcOrd="1" destOrd="0" parTransId="{3B129149-86ED-47D6-AEB0-0A50DC241320}" sibTransId="{5055C4F5-FF3F-47D3-8F3B-48FCDC2D7FC4}"/>
    <dgm:cxn modelId="{1348F942-EF38-42EE-ACFA-B22AFB8E6340}" srcId="{C6DF1B05-F62C-4230-9FFD-76B39105B92F}" destId="{021C59D5-77B9-419D-9C17-65B7476B547B}" srcOrd="1" destOrd="0" parTransId="{1DEB22F5-0F38-4CCD-919A-F529BD5AA16D}" sibTransId="{43F5CAFB-C87C-4141-9AA6-A2B73738489B}"/>
    <dgm:cxn modelId="{379F0543-E1FD-41F5-87FE-0A614065E6F0}" type="presOf" srcId="{D0348821-D519-4704-A779-CF85A333ECF9}" destId="{48F8ECDE-E8BE-433E-B2E2-9F8C76E0F3DD}" srcOrd="0" destOrd="1" presId="urn:microsoft.com/office/officeart/2005/8/layout/list1"/>
    <dgm:cxn modelId="{38E4C066-135F-4BB5-A2E2-2E5AF1C7C0A3}" srcId="{56E31A9C-AA8B-4866-96B9-10B5EBC48545}" destId="{D0348821-D519-4704-A779-CF85A333ECF9}" srcOrd="1" destOrd="0" parTransId="{29E8FD68-2A9D-4D55-87A2-0151A856109F}" sibTransId="{E8464FCF-E993-4AF0-AB54-EFB536955F55}"/>
    <dgm:cxn modelId="{C8EB066A-ECA8-4A95-AED4-3746E97BAFE6}" type="presOf" srcId="{CF94BE00-1BC4-44CE-B1AA-3C43C2CEC55F}" destId="{48F8ECDE-E8BE-433E-B2E2-9F8C76E0F3DD}" srcOrd="0" destOrd="0" presId="urn:microsoft.com/office/officeart/2005/8/layout/list1"/>
    <dgm:cxn modelId="{F80CC74B-FC31-4B38-BAF7-4E8AF4D33C12}" type="presOf" srcId="{A1F6A3BE-92CC-426C-BB56-AB635B75F905}" destId="{E84FC019-62CC-475B-818C-623014C8E9B0}" srcOrd="0" destOrd="1" presId="urn:microsoft.com/office/officeart/2005/8/layout/list1"/>
    <dgm:cxn modelId="{2BEDD156-3A4C-48A2-AEF3-222C7F2BC30A}" type="presOf" srcId="{021C59D5-77B9-419D-9C17-65B7476B547B}" destId="{C980AB7C-6483-443F-AB12-9D452A6DE3E5}" srcOrd="0" destOrd="1" presId="urn:microsoft.com/office/officeart/2005/8/layout/list1"/>
    <dgm:cxn modelId="{CAA37659-B1B5-4E90-A406-FC36961BCE93}" type="presOf" srcId="{14636C19-BA2C-4C5D-B99F-65CFDC0B39E0}" destId="{CE1AF894-987B-4D02-A8A6-B5371566CD38}" srcOrd="1" destOrd="0" presId="urn:microsoft.com/office/officeart/2005/8/layout/list1"/>
    <dgm:cxn modelId="{3C6AA479-781D-4564-BA6E-381DB58C4E1E}" type="presOf" srcId="{1A30753F-83DB-45EE-8C45-D1CBD0D16722}" destId="{48F8ECDE-E8BE-433E-B2E2-9F8C76E0F3DD}" srcOrd="0" destOrd="3" presId="urn:microsoft.com/office/officeart/2005/8/layout/list1"/>
    <dgm:cxn modelId="{4904DB83-3DE3-41AD-AEF3-2197B7247357}" type="presOf" srcId="{14636C19-BA2C-4C5D-B99F-65CFDC0B39E0}" destId="{D6FC923E-4157-49F5-8438-DACB35DEFB06}" srcOrd="0" destOrd="0" presId="urn:microsoft.com/office/officeart/2005/8/layout/list1"/>
    <dgm:cxn modelId="{AD12318E-9BF1-460D-8C69-6C4B187D909D}" type="presOf" srcId="{551A5F91-EF27-47C0-A7BF-EEA7670DCE75}" destId="{C980AB7C-6483-443F-AB12-9D452A6DE3E5}" srcOrd="0" destOrd="2" presId="urn:microsoft.com/office/officeart/2005/8/layout/list1"/>
    <dgm:cxn modelId="{439775A9-E2A3-49BA-A25C-D5163CF229BD}" srcId="{FA012E58-052B-4159-B1EB-852DA3FB6DCD}" destId="{C6DF1B05-F62C-4230-9FFD-76B39105B92F}" srcOrd="0" destOrd="0" parTransId="{11EA8A3D-A1BA-4CED-885C-74A154371F85}" sibTransId="{8E91EF1F-72E2-464C-8921-ADFB704F3A3F}"/>
    <dgm:cxn modelId="{1FBCE3B0-4334-47CA-A202-27FA36B4B099}" srcId="{FA012E58-052B-4159-B1EB-852DA3FB6DCD}" destId="{14636C19-BA2C-4C5D-B99F-65CFDC0B39E0}" srcOrd="2" destOrd="0" parTransId="{154A33D4-F7C2-44DC-A271-AC342D4C86AA}" sibTransId="{82F8385A-8C90-4BCE-8BD5-C736323167CC}"/>
    <dgm:cxn modelId="{B1C35BBC-31FB-4FFC-A855-BFE937050CFC}" type="presOf" srcId="{56E31A9C-AA8B-4866-96B9-10B5EBC48545}" destId="{8F65AB73-77EA-4211-BB33-C21146A7F3C8}" srcOrd="1" destOrd="0" presId="urn:microsoft.com/office/officeart/2005/8/layout/list1"/>
    <dgm:cxn modelId="{ABB33BBE-4DA7-4FB6-880E-3A9D0AD5629D}" srcId="{C6DF1B05-F62C-4230-9FFD-76B39105B92F}" destId="{551A5F91-EF27-47C0-A7BF-EEA7670DCE75}" srcOrd="2" destOrd="0" parTransId="{1A3B632A-8660-436C-9554-0DC2E46211C0}" sibTransId="{E9F8F1B9-A5BA-4C5C-8C3E-852609C56BF4}"/>
    <dgm:cxn modelId="{BA8CB9C2-7BB0-4689-B820-B9CC00FF50C6}" type="presOf" srcId="{6773918C-320E-4592-A5B7-FD115D591FA0}" destId="{C980AB7C-6483-443F-AB12-9D452A6DE3E5}" srcOrd="0" destOrd="0" presId="urn:microsoft.com/office/officeart/2005/8/layout/list1"/>
    <dgm:cxn modelId="{6EE480C3-33FD-43EF-B77F-A265BFF2908A}" type="presOf" srcId="{FA012E58-052B-4159-B1EB-852DA3FB6DCD}" destId="{76FD52B7-1373-4130-950F-9137E7C72550}" srcOrd="0" destOrd="0" presId="urn:microsoft.com/office/officeart/2005/8/layout/list1"/>
    <dgm:cxn modelId="{D42D23D5-D4E7-41AF-96A4-1364960580F7}" srcId="{56E31A9C-AA8B-4866-96B9-10B5EBC48545}" destId="{855EEA33-2020-45F4-9F22-43CF31EBFB59}" srcOrd="2" destOrd="0" parTransId="{2883AD84-CEE1-4111-82FB-ADEF7BD92F09}" sibTransId="{4B9FE97A-DB1B-4DB8-849D-C7DB174F4762}"/>
    <dgm:cxn modelId="{0B28A2D7-B5CD-4596-BBDA-DE182E642D98}" srcId="{14636C19-BA2C-4C5D-B99F-65CFDC0B39E0}" destId="{7CC6A996-7775-493E-8A27-94A2B0859C2B}" srcOrd="2" destOrd="0" parTransId="{377F8904-2B17-48E4-89ED-3274B781898D}" sibTransId="{EF2EFE7A-FFB1-437D-A635-A4D3A93383E6}"/>
    <dgm:cxn modelId="{F4353CDD-4185-46E9-8E21-91D16C8FAFFD}" type="presOf" srcId="{56E31A9C-AA8B-4866-96B9-10B5EBC48545}" destId="{DBAC329C-5F6B-4021-9B9F-DABF0D206128}" srcOrd="0" destOrd="0" presId="urn:microsoft.com/office/officeart/2005/8/layout/list1"/>
    <dgm:cxn modelId="{C25671E1-3FCC-4AD3-8B89-B8F407B0A9B2}" srcId="{14636C19-BA2C-4C5D-B99F-65CFDC0B39E0}" destId="{15231F58-37D4-4113-B94E-C9B2A8DE6E73}" srcOrd="0" destOrd="0" parTransId="{39D52184-F5D3-4DBF-886C-9EC0A1D43872}" sibTransId="{B23A7C86-FBAC-406A-BB98-439D1AEDF333}"/>
    <dgm:cxn modelId="{8B35DAE7-2068-441B-BEA9-C72F88DEB03B}" type="presOf" srcId="{C6DF1B05-F62C-4230-9FFD-76B39105B92F}" destId="{45C21697-49F9-4E41-A204-2B03F23B40F6}" srcOrd="1" destOrd="0" presId="urn:microsoft.com/office/officeart/2005/8/layout/list1"/>
    <dgm:cxn modelId="{B22ADFEE-477B-4402-91DA-ED6308DCDF58}" type="presOf" srcId="{7CC6A996-7775-493E-8A27-94A2B0859C2B}" destId="{E84FC019-62CC-475B-818C-623014C8E9B0}" srcOrd="0" destOrd="2" presId="urn:microsoft.com/office/officeart/2005/8/layout/list1"/>
    <dgm:cxn modelId="{F40352F6-65C1-4495-BC8A-4ED9F6B947E9}" srcId="{56E31A9C-AA8B-4866-96B9-10B5EBC48545}" destId="{1A30753F-83DB-45EE-8C45-D1CBD0D16722}" srcOrd="3" destOrd="0" parTransId="{3373B6E8-55D2-425F-8FF4-C1B2F73375A8}" sibTransId="{46B8DC38-44B6-43DA-B7A9-6781DDCD1C3C}"/>
    <dgm:cxn modelId="{E982CD40-CE63-44CE-86E7-D09F689C879F}" type="presParOf" srcId="{76FD52B7-1373-4130-950F-9137E7C72550}" destId="{735F5967-4759-47A9-89BF-298DF72859D8}" srcOrd="0" destOrd="0" presId="urn:microsoft.com/office/officeart/2005/8/layout/list1"/>
    <dgm:cxn modelId="{55F7C18E-41FB-41FC-BC90-C4267E887494}" type="presParOf" srcId="{735F5967-4759-47A9-89BF-298DF72859D8}" destId="{8F636700-D996-47E0-93A0-05C34726F494}" srcOrd="0" destOrd="0" presId="urn:microsoft.com/office/officeart/2005/8/layout/list1"/>
    <dgm:cxn modelId="{B8F10BD2-7858-4663-981C-49A53B8446E2}" type="presParOf" srcId="{735F5967-4759-47A9-89BF-298DF72859D8}" destId="{45C21697-49F9-4E41-A204-2B03F23B40F6}" srcOrd="1" destOrd="0" presId="urn:microsoft.com/office/officeart/2005/8/layout/list1"/>
    <dgm:cxn modelId="{A10AE3DF-D368-47C7-B293-EBF2C4A80A50}" type="presParOf" srcId="{76FD52B7-1373-4130-950F-9137E7C72550}" destId="{81D75DF1-C0E0-428C-B688-F057B8BF85E8}" srcOrd="1" destOrd="0" presId="urn:microsoft.com/office/officeart/2005/8/layout/list1"/>
    <dgm:cxn modelId="{E3529278-3249-4A33-A891-8D1CCCB43954}" type="presParOf" srcId="{76FD52B7-1373-4130-950F-9137E7C72550}" destId="{C980AB7C-6483-443F-AB12-9D452A6DE3E5}" srcOrd="2" destOrd="0" presId="urn:microsoft.com/office/officeart/2005/8/layout/list1"/>
    <dgm:cxn modelId="{026CDCD5-11C0-414F-9147-B20E3436EF30}" type="presParOf" srcId="{76FD52B7-1373-4130-950F-9137E7C72550}" destId="{EA821D9B-604D-4EB5-B8AF-3DDEFB24AC32}" srcOrd="3" destOrd="0" presId="urn:microsoft.com/office/officeart/2005/8/layout/list1"/>
    <dgm:cxn modelId="{C11AF70E-5D7D-4F88-BEA1-5E00ED73459B}" type="presParOf" srcId="{76FD52B7-1373-4130-950F-9137E7C72550}" destId="{A805C50D-7D03-43F9-9DFE-C9676086D7F5}" srcOrd="4" destOrd="0" presId="urn:microsoft.com/office/officeart/2005/8/layout/list1"/>
    <dgm:cxn modelId="{70DDDA64-9522-4FE5-BF34-DFE67217837D}" type="presParOf" srcId="{A805C50D-7D03-43F9-9DFE-C9676086D7F5}" destId="{DBAC329C-5F6B-4021-9B9F-DABF0D206128}" srcOrd="0" destOrd="0" presId="urn:microsoft.com/office/officeart/2005/8/layout/list1"/>
    <dgm:cxn modelId="{000EF4E9-7803-4DA3-9D6B-FFEDF72A7BCF}" type="presParOf" srcId="{A805C50D-7D03-43F9-9DFE-C9676086D7F5}" destId="{8F65AB73-77EA-4211-BB33-C21146A7F3C8}" srcOrd="1" destOrd="0" presId="urn:microsoft.com/office/officeart/2005/8/layout/list1"/>
    <dgm:cxn modelId="{56152691-26EB-4FA1-952E-B9FD45DAD0AA}" type="presParOf" srcId="{76FD52B7-1373-4130-950F-9137E7C72550}" destId="{0FA42839-E362-47B6-8901-7D3831354F0D}" srcOrd="5" destOrd="0" presId="urn:microsoft.com/office/officeart/2005/8/layout/list1"/>
    <dgm:cxn modelId="{96F36775-8595-4459-8691-FC1AEE45FCAF}" type="presParOf" srcId="{76FD52B7-1373-4130-950F-9137E7C72550}" destId="{48F8ECDE-E8BE-433E-B2E2-9F8C76E0F3DD}" srcOrd="6" destOrd="0" presId="urn:microsoft.com/office/officeart/2005/8/layout/list1"/>
    <dgm:cxn modelId="{9494B95A-72FF-483A-BFAA-AB0EEF719022}" type="presParOf" srcId="{76FD52B7-1373-4130-950F-9137E7C72550}" destId="{63B408DE-E61C-4B33-9082-27B55F4ED3DA}" srcOrd="7" destOrd="0" presId="urn:microsoft.com/office/officeart/2005/8/layout/list1"/>
    <dgm:cxn modelId="{6376B1B1-45DA-4341-8659-A25A3A3D751C}" type="presParOf" srcId="{76FD52B7-1373-4130-950F-9137E7C72550}" destId="{EA4BC62C-3410-490F-8C36-C8C6BCC12453}" srcOrd="8" destOrd="0" presId="urn:microsoft.com/office/officeart/2005/8/layout/list1"/>
    <dgm:cxn modelId="{BD94874C-C340-4FED-AD28-15E4BCF7AB9D}" type="presParOf" srcId="{EA4BC62C-3410-490F-8C36-C8C6BCC12453}" destId="{D6FC923E-4157-49F5-8438-DACB35DEFB06}" srcOrd="0" destOrd="0" presId="urn:microsoft.com/office/officeart/2005/8/layout/list1"/>
    <dgm:cxn modelId="{D9E164DC-CE90-4EEB-B397-D1CC714972CB}" type="presParOf" srcId="{EA4BC62C-3410-490F-8C36-C8C6BCC12453}" destId="{CE1AF894-987B-4D02-A8A6-B5371566CD38}" srcOrd="1" destOrd="0" presId="urn:microsoft.com/office/officeart/2005/8/layout/list1"/>
    <dgm:cxn modelId="{6C4BF9C6-FCAD-4341-ADD5-F4E98743F461}" type="presParOf" srcId="{76FD52B7-1373-4130-950F-9137E7C72550}" destId="{BEC7A431-B477-44D6-B051-3889563230C5}" srcOrd="9" destOrd="0" presId="urn:microsoft.com/office/officeart/2005/8/layout/list1"/>
    <dgm:cxn modelId="{D8937546-E764-417A-8084-48B57C17B94E}" type="presParOf" srcId="{76FD52B7-1373-4130-950F-9137E7C72550}" destId="{E84FC019-62CC-475B-818C-623014C8E9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903683-B880-4794-B9F4-AC60DD922EF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3BC6EDE-3821-4ED0-BDED-F778C61F8CFF}">
      <dgm:prSet/>
      <dgm:spPr/>
      <dgm:t>
        <a:bodyPr/>
        <a:lstStyle/>
        <a:p>
          <a:r>
            <a:rPr lang="en-GB" b="0" i="0"/>
            <a:t>Transparency is a fundamental, broad-reaching aspect of the Procurement Act 2023. </a:t>
          </a:r>
          <a:endParaRPr lang="en-US"/>
        </a:p>
      </dgm:t>
    </dgm:pt>
    <dgm:pt modelId="{12559DEC-6FD0-4347-A37E-A1597D7C45A3}" type="parTrans" cxnId="{E9C13B70-ABA2-4286-910D-B6B2BD224010}">
      <dgm:prSet/>
      <dgm:spPr/>
      <dgm:t>
        <a:bodyPr/>
        <a:lstStyle/>
        <a:p>
          <a:endParaRPr lang="en-US"/>
        </a:p>
      </dgm:t>
    </dgm:pt>
    <dgm:pt modelId="{DBFB2144-C565-478A-AC87-676A0731786D}" type="sibTrans" cxnId="{E9C13B70-ABA2-4286-910D-B6B2BD224010}">
      <dgm:prSet/>
      <dgm:spPr/>
      <dgm:t>
        <a:bodyPr/>
        <a:lstStyle/>
        <a:p>
          <a:endParaRPr lang="en-US"/>
        </a:p>
      </dgm:t>
    </dgm:pt>
    <dgm:pt modelId="{B4AB5C07-7A7D-425B-B855-092E08EB9830}">
      <dgm:prSet/>
      <dgm:spPr/>
      <dgm:t>
        <a:bodyPr/>
        <a:lstStyle/>
        <a:p>
          <a:r>
            <a:rPr lang="en-GB" b="0" i="0"/>
            <a:t>The need to share information, enable others to understand the decision making process, and act with integrity are all set out in the procurement objectives. </a:t>
          </a:r>
          <a:endParaRPr lang="en-US"/>
        </a:p>
      </dgm:t>
    </dgm:pt>
    <dgm:pt modelId="{0D0E8AD7-A008-4F8B-B8A0-8D949E8A5877}" type="parTrans" cxnId="{6B7A30F2-B564-42FD-BFC4-C5E50A1648E7}">
      <dgm:prSet/>
      <dgm:spPr/>
      <dgm:t>
        <a:bodyPr/>
        <a:lstStyle/>
        <a:p>
          <a:endParaRPr lang="en-US"/>
        </a:p>
      </dgm:t>
    </dgm:pt>
    <dgm:pt modelId="{873582AF-48F0-458D-B19F-96B5080F7B66}" type="sibTrans" cxnId="{6B7A30F2-B564-42FD-BFC4-C5E50A1648E7}">
      <dgm:prSet/>
      <dgm:spPr/>
      <dgm:t>
        <a:bodyPr/>
        <a:lstStyle/>
        <a:p>
          <a:endParaRPr lang="en-US"/>
        </a:p>
      </dgm:t>
    </dgm:pt>
    <dgm:pt modelId="{3FA07282-B66B-43FD-A1B4-88947544369D}">
      <dgm:prSet/>
      <dgm:spPr/>
      <dgm:t>
        <a:bodyPr/>
        <a:lstStyle/>
        <a:p>
          <a:r>
            <a:rPr lang="en-GB" b="0" i="0"/>
            <a:t>Transparency is embedded into every part of the procurement lifecycle – from planning to procurement, contract management and termination – by sharing information through the publication of notices.</a:t>
          </a:r>
          <a:endParaRPr lang="en-US"/>
        </a:p>
      </dgm:t>
    </dgm:pt>
    <dgm:pt modelId="{A4D4E376-33AC-4A4B-A090-675324A2BF0D}" type="parTrans" cxnId="{4DDE3BB0-7CDB-4618-A48A-8472DB4123DC}">
      <dgm:prSet/>
      <dgm:spPr/>
      <dgm:t>
        <a:bodyPr/>
        <a:lstStyle/>
        <a:p>
          <a:endParaRPr lang="en-US"/>
        </a:p>
      </dgm:t>
    </dgm:pt>
    <dgm:pt modelId="{AFFA2E02-1EA5-47F5-AFB5-95D984369CC3}" type="sibTrans" cxnId="{4DDE3BB0-7CDB-4618-A48A-8472DB4123DC}">
      <dgm:prSet/>
      <dgm:spPr/>
      <dgm:t>
        <a:bodyPr/>
        <a:lstStyle/>
        <a:p>
          <a:endParaRPr lang="en-US"/>
        </a:p>
      </dgm:t>
    </dgm:pt>
    <dgm:pt modelId="{13418F38-B5EC-47A2-A7CC-7442C48DE532}" type="pres">
      <dgm:prSet presAssocID="{60903683-B880-4794-B9F4-AC60DD922EFE}" presName="root" presStyleCnt="0">
        <dgm:presLayoutVars>
          <dgm:dir/>
          <dgm:resizeHandles val="exact"/>
        </dgm:presLayoutVars>
      </dgm:prSet>
      <dgm:spPr/>
    </dgm:pt>
    <dgm:pt modelId="{C32FB730-E05E-4D52-91C0-B3F75186BD25}" type="pres">
      <dgm:prSet presAssocID="{43BC6EDE-3821-4ED0-BDED-F778C61F8CFF}" presName="compNode" presStyleCnt="0"/>
      <dgm:spPr/>
    </dgm:pt>
    <dgm:pt modelId="{4EE9815E-8EAC-49DF-A019-F17CFD917659}" type="pres">
      <dgm:prSet presAssocID="{43BC6EDE-3821-4ED0-BDED-F778C61F8CF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474FDB48-EB56-4B85-A627-B792FFCE285C}" type="pres">
      <dgm:prSet presAssocID="{43BC6EDE-3821-4ED0-BDED-F778C61F8CFF}" presName="spaceRect" presStyleCnt="0"/>
      <dgm:spPr/>
    </dgm:pt>
    <dgm:pt modelId="{846ED540-469A-443E-AE9B-254EE9A1EC51}" type="pres">
      <dgm:prSet presAssocID="{43BC6EDE-3821-4ED0-BDED-F778C61F8CFF}" presName="textRect" presStyleLbl="revTx" presStyleIdx="0" presStyleCnt="3">
        <dgm:presLayoutVars>
          <dgm:chMax val="1"/>
          <dgm:chPref val="1"/>
        </dgm:presLayoutVars>
      </dgm:prSet>
      <dgm:spPr/>
    </dgm:pt>
    <dgm:pt modelId="{F0031B42-F727-4DA3-BB21-BD5CC3022067}" type="pres">
      <dgm:prSet presAssocID="{DBFB2144-C565-478A-AC87-676A0731786D}" presName="sibTrans" presStyleCnt="0"/>
      <dgm:spPr/>
    </dgm:pt>
    <dgm:pt modelId="{5FCC4EC5-EFC1-4ED3-813F-8C5AC7D6F047}" type="pres">
      <dgm:prSet presAssocID="{B4AB5C07-7A7D-425B-B855-092E08EB9830}" presName="compNode" presStyleCnt="0"/>
      <dgm:spPr/>
    </dgm:pt>
    <dgm:pt modelId="{734666CB-1DAB-4233-BCD2-4F4D8F4C4422}" type="pres">
      <dgm:prSet presAssocID="{B4AB5C07-7A7D-425B-B855-092E08EB983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697C313-F897-4048-AFC0-EB4CB1A8ECCD}" type="pres">
      <dgm:prSet presAssocID="{B4AB5C07-7A7D-425B-B855-092E08EB9830}" presName="spaceRect" presStyleCnt="0"/>
      <dgm:spPr/>
    </dgm:pt>
    <dgm:pt modelId="{0E325F06-B50E-4B24-87F8-15AA54231E0F}" type="pres">
      <dgm:prSet presAssocID="{B4AB5C07-7A7D-425B-B855-092E08EB9830}" presName="textRect" presStyleLbl="revTx" presStyleIdx="1" presStyleCnt="3">
        <dgm:presLayoutVars>
          <dgm:chMax val="1"/>
          <dgm:chPref val="1"/>
        </dgm:presLayoutVars>
      </dgm:prSet>
      <dgm:spPr/>
    </dgm:pt>
    <dgm:pt modelId="{D161ECC3-487C-4C59-AFCE-098D32EBBF64}" type="pres">
      <dgm:prSet presAssocID="{873582AF-48F0-458D-B19F-96B5080F7B66}" presName="sibTrans" presStyleCnt="0"/>
      <dgm:spPr/>
    </dgm:pt>
    <dgm:pt modelId="{C25C9BDA-5704-43BE-ACD5-5FCFA2A8A4BB}" type="pres">
      <dgm:prSet presAssocID="{3FA07282-B66B-43FD-A1B4-88947544369D}" presName="compNode" presStyleCnt="0"/>
      <dgm:spPr/>
    </dgm:pt>
    <dgm:pt modelId="{C49DA10A-2C7B-47E6-A10E-9888F5768823}" type="pres">
      <dgm:prSet presAssocID="{3FA07282-B66B-43FD-A1B4-88947544369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FF573D15-C6DC-4983-A6A0-7662814B9B21}" type="pres">
      <dgm:prSet presAssocID="{3FA07282-B66B-43FD-A1B4-88947544369D}" presName="spaceRect" presStyleCnt="0"/>
      <dgm:spPr/>
    </dgm:pt>
    <dgm:pt modelId="{579F76E0-26B2-4247-83FE-0EA31B0126FD}" type="pres">
      <dgm:prSet presAssocID="{3FA07282-B66B-43FD-A1B4-88947544369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8041802-41CC-4CDD-9B6D-EB3E02A71A83}" type="presOf" srcId="{43BC6EDE-3821-4ED0-BDED-F778C61F8CFF}" destId="{846ED540-469A-443E-AE9B-254EE9A1EC51}" srcOrd="0" destOrd="0" presId="urn:microsoft.com/office/officeart/2018/2/layout/IconLabelList"/>
    <dgm:cxn modelId="{E9C13B70-ABA2-4286-910D-B6B2BD224010}" srcId="{60903683-B880-4794-B9F4-AC60DD922EFE}" destId="{43BC6EDE-3821-4ED0-BDED-F778C61F8CFF}" srcOrd="0" destOrd="0" parTransId="{12559DEC-6FD0-4347-A37E-A1597D7C45A3}" sibTransId="{DBFB2144-C565-478A-AC87-676A0731786D}"/>
    <dgm:cxn modelId="{D39DE050-3CB2-4CD7-91D6-B72BBD67CC32}" type="presOf" srcId="{B4AB5C07-7A7D-425B-B855-092E08EB9830}" destId="{0E325F06-B50E-4B24-87F8-15AA54231E0F}" srcOrd="0" destOrd="0" presId="urn:microsoft.com/office/officeart/2018/2/layout/IconLabelList"/>
    <dgm:cxn modelId="{5AE3689A-538C-469E-9865-B4F15455FDD8}" type="presOf" srcId="{3FA07282-B66B-43FD-A1B4-88947544369D}" destId="{579F76E0-26B2-4247-83FE-0EA31B0126FD}" srcOrd="0" destOrd="0" presId="urn:microsoft.com/office/officeart/2018/2/layout/IconLabelList"/>
    <dgm:cxn modelId="{4DDE3BB0-7CDB-4618-A48A-8472DB4123DC}" srcId="{60903683-B880-4794-B9F4-AC60DD922EFE}" destId="{3FA07282-B66B-43FD-A1B4-88947544369D}" srcOrd="2" destOrd="0" parTransId="{A4D4E376-33AC-4A4B-A090-675324A2BF0D}" sibTransId="{AFFA2E02-1EA5-47F5-AFB5-95D984369CC3}"/>
    <dgm:cxn modelId="{E3EBE4F0-088E-4B83-B7BF-CDD5EF70FAC4}" type="presOf" srcId="{60903683-B880-4794-B9F4-AC60DD922EFE}" destId="{13418F38-B5EC-47A2-A7CC-7442C48DE532}" srcOrd="0" destOrd="0" presId="urn:microsoft.com/office/officeart/2018/2/layout/IconLabelList"/>
    <dgm:cxn modelId="{6B7A30F2-B564-42FD-BFC4-C5E50A1648E7}" srcId="{60903683-B880-4794-B9F4-AC60DD922EFE}" destId="{B4AB5C07-7A7D-425B-B855-092E08EB9830}" srcOrd="1" destOrd="0" parTransId="{0D0E8AD7-A008-4F8B-B8A0-8D949E8A5877}" sibTransId="{873582AF-48F0-458D-B19F-96B5080F7B66}"/>
    <dgm:cxn modelId="{07CEBBB2-5529-41F8-BC24-693C874588CE}" type="presParOf" srcId="{13418F38-B5EC-47A2-A7CC-7442C48DE532}" destId="{C32FB730-E05E-4D52-91C0-B3F75186BD25}" srcOrd="0" destOrd="0" presId="urn:microsoft.com/office/officeart/2018/2/layout/IconLabelList"/>
    <dgm:cxn modelId="{68504AC1-E34A-44BA-9CFF-CDA111D1C345}" type="presParOf" srcId="{C32FB730-E05E-4D52-91C0-B3F75186BD25}" destId="{4EE9815E-8EAC-49DF-A019-F17CFD917659}" srcOrd="0" destOrd="0" presId="urn:microsoft.com/office/officeart/2018/2/layout/IconLabelList"/>
    <dgm:cxn modelId="{B3FFC27D-AD62-4C06-A20A-2221D1E82A58}" type="presParOf" srcId="{C32FB730-E05E-4D52-91C0-B3F75186BD25}" destId="{474FDB48-EB56-4B85-A627-B792FFCE285C}" srcOrd="1" destOrd="0" presId="urn:microsoft.com/office/officeart/2018/2/layout/IconLabelList"/>
    <dgm:cxn modelId="{D3CBCCAA-0B3D-47F4-B632-77E448D871E0}" type="presParOf" srcId="{C32FB730-E05E-4D52-91C0-B3F75186BD25}" destId="{846ED540-469A-443E-AE9B-254EE9A1EC51}" srcOrd="2" destOrd="0" presId="urn:microsoft.com/office/officeart/2018/2/layout/IconLabelList"/>
    <dgm:cxn modelId="{B9C062AC-72EC-409D-BE48-6E11F0B0CCFC}" type="presParOf" srcId="{13418F38-B5EC-47A2-A7CC-7442C48DE532}" destId="{F0031B42-F727-4DA3-BB21-BD5CC3022067}" srcOrd="1" destOrd="0" presId="urn:microsoft.com/office/officeart/2018/2/layout/IconLabelList"/>
    <dgm:cxn modelId="{290FE1E6-6D5E-4330-BEC6-8783BB9940E1}" type="presParOf" srcId="{13418F38-B5EC-47A2-A7CC-7442C48DE532}" destId="{5FCC4EC5-EFC1-4ED3-813F-8C5AC7D6F047}" srcOrd="2" destOrd="0" presId="urn:microsoft.com/office/officeart/2018/2/layout/IconLabelList"/>
    <dgm:cxn modelId="{77938128-2D49-40AE-AFBC-BF6C1E601FB7}" type="presParOf" srcId="{5FCC4EC5-EFC1-4ED3-813F-8C5AC7D6F047}" destId="{734666CB-1DAB-4233-BCD2-4F4D8F4C4422}" srcOrd="0" destOrd="0" presId="urn:microsoft.com/office/officeart/2018/2/layout/IconLabelList"/>
    <dgm:cxn modelId="{5FCE6CAE-83D8-45A0-A1D5-AA9C064D28F0}" type="presParOf" srcId="{5FCC4EC5-EFC1-4ED3-813F-8C5AC7D6F047}" destId="{C697C313-F897-4048-AFC0-EB4CB1A8ECCD}" srcOrd="1" destOrd="0" presId="urn:microsoft.com/office/officeart/2018/2/layout/IconLabelList"/>
    <dgm:cxn modelId="{368C8E50-4DBA-4CCC-8A78-7D9AA10204D2}" type="presParOf" srcId="{5FCC4EC5-EFC1-4ED3-813F-8C5AC7D6F047}" destId="{0E325F06-B50E-4B24-87F8-15AA54231E0F}" srcOrd="2" destOrd="0" presId="urn:microsoft.com/office/officeart/2018/2/layout/IconLabelList"/>
    <dgm:cxn modelId="{814F1A45-5EF4-4DEF-BAD4-B6C9045C9B4D}" type="presParOf" srcId="{13418F38-B5EC-47A2-A7CC-7442C48DE532}" destId="{D161ECC3-487C-4C59-AFCE-098D32EBBF64}" srcOrd="3" destOrd="0" presId="urn:microsoft.com/office/officeart/2018/2/layout/IconLabelList"/>
    <dgm:cxn modelId="{4E55E5AA-8028-4EDC-B83A-B0A4B3CDAB25}" type="presParOf" srcId="{13418F38-B5EC-47A2-A7CC-7442C48DE532}" destId="{C25C9BDA-5704-43BE-ACD5-5FCFA2A8A4BB}" srcOrd="4" destOrd="0" presId="urn:microsoft.com/office/officeart/2018/2/layout/IconLabelList"/>
    <dgm:cxn modelId="{5A446372-4258-4988-972C-A5CFBADF7373}" type="presParOf" srcId="{C25C9BDA-5704-43BE-ACD5-5FCFA2A8A4BB}" destId="{C49DA10A-2C7B-47E6-A10E-9888F5768823}" srcOrd="0" destOrd="0" presId="urn:microsoft.com/office/officeart/2018/2/layout/IconLabelList"/>
    <dgm:cxn modelId="{8CCC115A-9D70-4FBF-83D5-51DF1A41A089}" type="presParOf" srcId="{C25C9BDA-5704-43BE-ACD5-5FCFA2A8A4BB}" destId="{FF573D15-C6DC-4983-A6A0-7662814B9B21}" srcOrd="1" destOrd="0" presId="urn:microsoft.com/office/officeart/2018/2/layout/IconLabelList"/>
    <dgm:cxn modelId="{8AF50BE5-C2B9-457A-B7D8-853051702B20}" type="presParOf" srcId="{C25C9BDA-5704-43BE-ACD5-5FCFA2A8A4BB}" destId="{579F76E0-26B2-4247-83FE-0EA31B0126F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C5752D-49EE-4B38-B74C-C9AACDF6290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42B757D-EC3E-4BE8-B995-FF3252056670}">
      <dgm:prSet/>
      <dgm:spPr/>
      <dgm:t>
        <a:bodyPr/>
        <a:lstStyle/>
        <a:p>
          <a:r>
            <a:rPr lang="en-GB"/>
            <a:t>The school meals contract will end on 31 July 2025</a:t>
          </a:r>
          <a:endParaRPr lang="en-US"/>
        </a:p>
      </dgm:t>
    </dgm:pt>
    <dgm:pt modelId="{E7967A6A-3D02-4FEC-BDFC-B5BD76DC01BF}" type="parTrans" cxnId="{4D367DA9-A320-4290-B09B-B5E19D74836F}">
      <dgm:prSet/>
      <dgm:spPr/>
      <dgm:t>
        <a:bodyPr/>
        <a:lstStyle/>
        <a:p>
          <a:endParaRPr lang="en-US"/>
        </a:p>
      </dgm:t>
    </dgm:pt>
    <dgm:pt modelId="{2AD44A57-8B1D-42D3-BD4F-94A03C13EC4B}" type="sibTrans" cxnId="{4D367DA9-A320-4290-B09B-B5E19D74836F}">
      <dgm:prSet/>
      <dgm:spPr/>
      <dgm:t>
        <a:bodyPr/>
        <a:lstStyle/>
        <a:p>
          <a:endParaRPr lang="en-US"/>
        </a:p>
      </dgm:t>
    </dgm:pt>
    <dgm:pt modelId="{51584E17-B85F-4460-B1D8-20540C5B3601}">
      <dgm:prSet/>
      <dgm:spPr/>
      <dgm:t>
        <a:bodyPr/>
        <a:lstStyle/>
        <a:p>
          <a:r>
            <a:rPr lang="en-GB"/>
            <a:t>Schools are currently making their own arrangements for the provision of school meals after that date e.g. several schools have joined a consortium to jointly procure a provider</a:t>
          </a:r>
          <a:endParaRPr lang="en-US"/>
        </a:p>
      </dgm:t>
    </dgm:pt>
    <dgm:pt modelId="{5C051272-BB13-4EDE-97D1-CEFAD07F06F0}" type="parTrans" cxnId="{FE14EC5D-6E31-4B3B-A4B4-8B18362F03E6}">
      <dgm:prSet/>
      <dgm:spPr/>
      <dgm:t>
        <a:bodyPr/>
        <a:lstStyle/>
        <a:p>
          <a:endParaRPr lang="en-US"/>
        </a:p>
      </dgm:t>
    </dgm:pt>
    <dgm:pt modelId="{F48967C2-DCF0-4C8E-AF8B-B850874E33DE}" type="sibTrans" cxnId="{FE14EC5D-6E31-4B3B-A4B4-8B18362F03E6}">
      <dgm:prSet/>
      <dgm:spPr/>
      <dgm:t>
        <a:bodyPr/>
        <a:lstStyle/>
        <a:p>
          <a:endParaRPr lang="en-US"/>
        </a:p>
      </dgm:t>
    </dgm:pt>
    <dgm:pt modelId="{9C685240-EBC2-4AFE-A861-DB6F8471AE13}">
      <dgm:prSet/>
      <dgm:spPr/>
      <dgm:t>
        <a:bodyPr/>
        <a:lstStyle/>
        <a:p>
          <a:r>
            <a:rPr lang="en-GB"/>
            <a:t>Caterlink are obliged to provide data and facilitate an exit from the current arrangements</a:t>
          </a:r>
          <a:endParaRPr lang="en-US"/>
        </a:p>
      </dgm:t>
    </dgm:pt>
    <dgm:pt modelId="{2BAFEB94-0088-4A72-AC3A-8ECECCD55148}" type="parTrans" cxnId="{18B4F966-222D-4C95-A203-E79BB445425A}">
      <dgm:prSet/>
      <dgm:spPr/>
      <dgm:t>
        <a:bodyPr/>
        <a:lstStyle/>
        <a:p>
          <a:endParaRPr lang="en-US"/>
        </a:p>
      </dgm:t>
    </dgm:pt>
    <dgm:pt modelId="{D8241182-7BB5-4F04-9387-BC21FB5033A1}" type="sibTrans" cxnId="{18B4F966-222D-4C95-A203-E79BB445425A}">
      <dgm:prSet/>
      <dgm:spPr/>
      <dgm:t>
        <a:bodyPr/>
        <a:lstStyle/>
        <a:p>
          <a:endParaRPr lang="en-US"/>
        </a:p>
      </dgm:t>
    </dgm:pt>
    <dgm:pt modelId="{BB4A22F1-39DC-4F32-A0B8-B5DAA4E7E273}">
      <dgm:prSet/>
      <dgm:spPr/>
      <dgm:t>
        <a:bodyPr/>
        <a:lstStyle/>
        <a:p>
          <a:r>
            <a:rPr lang="en-GB"/>
            <a:t>Note that kitchen equipment remains in the ownership of the school</a:t>
          </a:r>
          <a:endParaRPr lang="en-US"/>
        </a:p>
      </dgm:t>
    </dgm:pt>
    <dgm:pt modelId="{35CEA8FF-CEE7-4196-9083-EA99A5B139E0}" type="parTrans" cxnId="{6C1BB5D8-C181-49CA-9A66-14B43811997D}">
      <dgm:prSet/>
      <dgm:spPr/>
      <dgm:t>
        <a:bodyPr/>
        <a:lstStyle/>
        <a:p>
          <a:endParaRPr lang="en-US"/>
        </a:p>
      </dgm:t>
    </dgm:pt>
    <dgm:pt modelId="{D00D07DE-1D12-4DC2-8AA9-703AA249F977}" type="sibTrans" cxnId="{6C1BB5D8-C181-49CA-9A66-14B43811997D}">
      <dgm:prSet/>
      <dgm:spPr/>
      <dgm:t>
        <a:bodyPr/>
        <a:lstStyle/>
        <a:p>
          <a:endParaRPr lang="en-US"/>
        </a:p>
      </dgm:t>
    </dgm:pt>
    <dgm:pt modelId="{36B38691-52E3-4156-8F04-3F23D39ADF8A}">
      <dgm:prSet/>
      <dgm:spPr/>
      <dgm:t>
        <a:bodyPr/>
        <a:lstStyle/>
        <a:p>
          <a:r>
            <a:rPr lang="en-GB"/>
            <a:t>Notice has also been given to maintenance suppliers.  Schools can ask WBC for pre- approved maintenance suppliers if required e.g. will not be provided as part of the new School meals contract</a:t>
          </a:r>
          <a:endParaRPr lang="en-US"/>
        </a:p>
      </dgm:t>
    </dgm:pt>
    <dgm:pt modelId="{8FE200F4-BD29-471E-8ACE-19EFBFE97523}" type="parTrans" cxnId="{6CF26256-A10E-4418-AD07-199CFBC1EEE7}">
      <dgm:prSet/>
      <dgm:spPr/>
      <dgm:t>
        <a:bodyPr/>
        <a:lstStyle/>
        <a:p>
          <a:endParaRPr lang="en-US"/>
        </a:p>
      </dgm:t>
    </dgm:pt>
    <dgm:pt modelId="{AC1536E4-FCFB-4DD8-9609-226E22C1C6CE}" type="sibTrans" cxnId="{6CF26256-A10E-4418-AD07-199CFBC1EEE7}">
      <dgm:prSet/>
      <dgm:spPr/>
      <dgm:t>
        <a:bodyPr/>
        <a:lstStyle/>
        <a:p>
          <a:endParaRPr lang="en-US"/>
        </a:p>
      </dgm:t>
    </dgm:pt>
    <dgm:pt modelId="{CBA02AC5-0A8B-4E58-B9FB-D7B7EF637C03}">
      <dgm:prSet/>
      <dgm:spPr/>
      <dgm:t>
        <a:bodyPr/>
        <a:lstStyle/>
        <a:p>
          <a:r>
            <a:rPr lang="en-GB"/>
            <a:t>Any filter clean visits booked after 31 July 2025 will still be undertaken as have been paid for as part of the current SMK contract</a:t>
          </a:r>
          <a:endParaRPr lang="en-US"/>
        </a:p>
      </dgm:t>
    </dgm:pt>
    <dgm:pt modelId="{749B774B-CCF5-4CA8-AD49-C95F6236EBDA}" type="parTrans" cxnId="{D91170D5-043A-4560-808D-0F0599B813AD}">
      <dgm:prSet/>
      <dgm:spPr/>
      <dgm:t>
        <a:bodyPr/>
        <a:lstStyle/>
        <a:p>
          <a:endParaRPr lang="en-US"/>
        </a:p>
      </dgm:t>
    </dgm:pt>
    <dgm:pt modelId="{C7D65FDA-B78D-48D9-891D-C3C7EA528F64}" type="sibTrans" cxnId="{D91170D5-043A-4560-808D-0F0599B813AD}">
      <dgm:prSet/>
      <dgm:spPr/>
      <dgm:t>
        <a:bodyPr/>
        <a:lstStyle/>
        <a:p>
          <a:endParaRPr lang="en-US"/>
        </a:p>
      </dgm:t>
    </dgm:pt>
    <dgm:pt modelId="{AA40F5F3-1FE8-4A83-8169-87616E7A7318}" type="pres">
      <dgm:prSet presAssocID="{27C5752D-49EE-4B38-B74C-C9AACDF6290A}" presName="root" presStyleCnt="0">
        <dgm:presLayoutVars>
          <dgm:dir/>
          <dgm:resizeHandles val="exact"/>
        </dgm:presLayoutVars>
      </dgm:prSet>
      <dgm:spPr/>
    </dgm:pt>
    <dgm:pt modelId="{6D3EC4D0-0319-40E0-92CB-872E850C45F6}" type="pres">
      <dgm:prSet presAssocID="{A42B757D-EC3E-4BE8-B995-FF3252056670}" presName="compNode" presStyleCnt="0"/>
      <dgm:spPr/>
    </dgm:pt>
    <dgm:pt modelId="{FB5EBE26-304A-4C9A-AEDB-26082F5E32D9}" type="pres">
      <dgm:prSet presAssocID="{A42B757D-EC3E-4BE8-B995-FF3252056670}" presName="bgRect" presStyleLbl="bgShp" presStyleIdx="0" presStyleCnt="6"/>
      <dgm:spPr/>
    </dgm:pt>
    <dgm:pt modelId="{2DD53132-AEFF-4A3F-831A-01D49B4D95D4}" type="pres">
      <dgm:prSet presAssocID="{A42B757D-EC3E-4BE8-B995-FF325205667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AF02C02B-EAF3-4965-96DF-C0308C1DB3FD}" type="pres">
      <dgm:prSet presAssocID="{A42B757D-EC3E-4BE8-B995-FF3252056670}" presName="spaceRect" presStyleCnt="0"/>
      <dgm:spPr/>
    </dgm:pt>
    <dgm:pt modelId="{E3E26902-A848-4D07-91B5-3D5DEB64A495}" type="pres">
      <dgm:prSet presAssocID="{A42B757D-EC3E-4BE8-B995-FF3252056670}" presName="parTx" presStyleLbl="revTx" presStyleIdx="0" presStyleCnt="6">
        <dgm:presLayoutVars>
          <dgm:chMax val="0"/>
          <dgm:chPref val="0"/>
        </dgm:presLayoutVars>
      </dgm:prSet>
      <dgm:spPr/>
    </dgm:pt>
    <dgm:pt modelId="{9A9F6502-55BD-4580-B94F-FEBADE6D3E75}" type="pres">
      <dgm:prSet presAssocID="{2AD44A57-8B1D-42D3-BD4F-94A03C13EC4B}" presName="sibTrans" presStyleCnt="0"/>
      <dgm:spPr/>
    </dgm:pt>
    <dgm:pt modelId="{C9700805-916A-4F13-ACB5-EC5E16C19F27}" type="pres">
      <dgm:prSet presAssocID="{51584E17-B85F-4460-B1D8-20540C5B3601}" presName="compNode" presStyleCnt="0"/>
      <dgm:spPr/>
    </dgm:pt>
    <dgm:pt modelId="{5B840C99-78D9-4FC7-A717-CBCC63259CC4}" type="pres">
      <dgm:prSet presAssocID="{51584E17-B85F-4460-B1D8-20540C5B3601}" presName="bgRect" presStyleLbl="bgShp" presStyleIdx="1" presStyleCnt="6"/>
      <dgm:spPr/>
    </dgm:pt>
    <dgm:pt modelId="{C917B586-E1BA-485B-B18B-1EB46B696A92}" type="pres">
      <dgm:prSet presAssocID="{51584E17-B85F-4460-B1D8-20540C5B360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E52D57FC-21B1-4271-B2C3-1A690C3E7A48}" type="pres">
      <dgm:prSet presAssocID="{51584E17-B85F-4460-B1D8-20540C5B3601}" presName="spaceRect" presStyleCnt="0"/>
      <dgm:spPr/>
    </dgm:pt>
    <dgm:pt modelId="{F9AC03B6-F265-4DA0-8D1D-2A08CDE4AD21}" type="pres">
      <dgm:prSet presAssocID="{51584E17-B85F-4460-B1D8-20540C5B3601}" presName="parTx" presStyleLbl="revTx" presStyleIdx="1" presStyleCnt="6">
        <dgm:presLayoutVars>
          <dgm:chMax val="0"/>
          <dgm:chPref val="0"/>
        </dgm:presLayoutVars>
      </dgm:prSet>
      <dgm:spPr/>
    </dgm:pt>
    <dgm:pt modelId="{01572F21-D6A6-4322-BD80-67873A8251E2}" type="pres">
      <dgm:prSet presAssocID="{F48967C2-DCF0-4C8E-AF8B-B850874E33DE}" presName="sibTrans" presStyleCnt="0"/>
      <dgm:spPr/>
    </dgm:pt>
    <dgm:pt modelId="{44F42C2D-0DBD-4D8B-93B2-91D598B2A6A4}" type="pres">
      <dgm:prSet presAssocID="{9C685240-EBC2-4AFE-A861-DB6F8471AE13}" presName="compNode" presStyleCnt="0"/>
      <dgm:spPr/>
    </dgm:pt>
    <dgm:pt modelId="{63ABD548-10C6-4505-87FF-6E83007CC212}" type="pres">
      <dgm:prSet presAssocID="{9C685240-EBC2-4AFE-A861-DB6F8471AE13}" presName="bgRect" presStyleLbl="bgShp" presStyleIdx="2" presStyleCnt="6"/>
      <dgm:spPr/>
    </dgm:pt>
    <dgm:pt modelId="{6261F306-D815-45D2-BBDA-DADCF6990005}" type="pres">
      <dgm:prSet presAssocID="{9C685240-EBC2-4AFE-A861-DB6F8471AE1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E5BD2733-B04E-4A08-A9CB-B9D7DD4132AF}" type="pres">
      <dgm:prSet presAssocID="{9C685240-EBC2-4AFE-A861-DB6F8471AE13}" presName="spaceRect" presStyleCnt="0"/>
      <dgm:spPr/>
    </dgm:pt>
    <dgm:pt modelId="{4EC19097-CC64-46AB-802C-6FE5D97D1E90}" type="pres">
      <dgm:prSet presAssocID="{9C685240-EBC2-4AFE-A861-DB6F8471AE13}" presName="parTx" presStyleLbl="revTx" presStyleIdx="2" presStyleCnt="6">
        <dgm:presLayoutVars>
          <dgm:chMax val="0"/>
          <dgm:chPref val="0"/>
        </dgm:presLayoutVars>
      </dgm:prSet>
      <dgm:spPr/>
    </dgm:pt>
    <dgm:pt modelId="{EAD4B2B8-7B37-4B38-86C3-D2EC76B9ABBF}" type="pres">
      <dgm:prSet presAssocID="{D8241182-7BB5-4F04-9387-BC21FB5033A1}" presName="sibTrans" presStyleCnt="0"/>
      <dgm:spPr/>
    </dgm:pt>
    <dgm:pt modelId="{B26A95B6-37D6-4EE7-BC05-25627CDD843E}" type="pres">
      <dgm:prSet presAssocID="{BB4A22F1-39DC-4F32-A0B8-B5DAA4E7E273}" presName="compNode" presStyleCnt="0"/>
      <dgm:spPr/>
    </dgm:pt>
    <dgm:pt modelId="{73F4F7E1-6445-4F25-9104-8353E73BA704}" type="pres">
      <dgm:prSet presAssocID="{BB4A22F1-39DC-4F32-A0B8-B5DAA4E7E273}" presName="bgRect" presStyleLbl="bgShp" presStyleIdx="3" presStyleCnt="6"/>
      <dgm:spPr/>
    </dgm:pt>
    <dgm:pt modelId="{7850D02B-6C52-4FA3-9E2B-9820CF639351}" type="pres">
      <dgm:prSet presAssocID="{BB4A22F1-39DC-4F32-A0B8-B5DAA4E7E27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A7B07315-B11D-4358-B3E2-4FF60ECC352C}" type="pres">
      <dgm:prSet presAssocID="{BB4A22F1-39DC-4F32-A0B8-B5DAA4E7E273}" presName="spaceRect" presStyleCnt="0"/>
      <dgm:spPr/>
    </dgm:pt>
    <dgm:pt modelId="{C212EEC5-6A4A-4D90-B127-1919B2843FAF}" type="pres">
      <dgm:prSet presAssocID="{BB4A22F1-39DC-4F32-A0B8-B5DAA4E7E273}" presName="parTx" presStyleLbl="revTx" presStyleIdx="3" presStyleCnt="6">
        <dgm:presLayoutVars>
          <dgm:chMax val="0"/>
          <dgm:chPref val="0"/>
        </dgm:presLayoutVars>
      </dgm:prSet>
      <dgm:spPr/>
    </dgm:pt>
    <dgm:pt modelId="{2C3300E1-715E-445C-AB21-7D48C2E39264}" type="pres">
      <dgm:prSet presAssocID="{D00D07DE-1D12-4DC2-8AA9-703AA249F977}" presName="sibTrans" presStyleCnt="0"/>
      <dgm:spPr/>
    </dgm:pt>
    <dgm:pt modelId="{3C3CDDC1-9F2D-4B4F-898A-C2CCA94FB08C}" type="pres">
      <dgm:prSet presAssocID="{36B38691-52E3-4156-8F04-3F23D39ADF8A}" presName="compNode" presStyleCnt="0"/>
      <dgm:spPr/>
    </dgm:pt>
    <dgm:pt modelId="{501232E3-98E6-4D2A-9E16-196E40E5B7F1}" type="pres">
      <dgm:prSet presAssocID="{36B38691-52E3-4156-8F04-3F23D39ADF8A}" presName="bgRect" presStyleLbl="bgShp" presStyleIdx="4" presStyleCnt="6"/>
      <dgm:spPr/>
    </dgm:pt>
    <dgm:pt modelId="{B774C668-4405-4028-969C-D78E2E855A52}" type="pres">
      <dgm:prSet presAssocID="{36B38691-52E3-4156-8F04-3F23D39ADF8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dozer"/>
        </a:ext>
      </dgm:extLst>
    </dgm:pt>
    <dgm:pt modelId="{A48C5A99-54BB-4000-99F8-40B4222F29DC}" type="pres">
      <dgm:prSet presAssocID="{36B38691-52E3-4156-8F04-3F23D39ADF8A}" presName="spaceRect" presStyleCnt="0"/>
      <dgm:spPr/>
    </dgm:pt>
    <dgm:pt modelId="{DF0BA195-1604-4B45-8CB8-ACAB9398D924}" type="pres">
      <dgm:prSet presAssocID="{36B38691-52E3-4156-8F04-3F23D39ADF8A}" presName="parTx" presStyleLbl="revTx" presStyleIdx="4" presStyleCnt="6">
        <dgm:presLayoutVars>
          <dgm:chMax val="0"/>
          <dgm:chPref val="0"/>
        </dgm:presLayoutVars>
      </dgm:prSet>
      <dgm:spPr/>
    </dgm:pt>
    <dgm:pt modelId="{60D06CA3-FC14-4CB2-B3DF-85B3E2B507F1}" type="pres">
      <dgm:prSet presAssocID="{AC1536E4-FCFB-4DD8-9609-226E22C1C6CE}" presName="sibTrans" presStyleCnt="0"/>
      <dgm:spPr/>
    </dgm:pt>
    <dgm:pt modelId="{4F39D33E-0BEF-4F16-9765-EBF0CC741A98}" type="pres">
      <dgm:prSet presAssocID="{CBA02AC5-0A8B-4E58-B9FB-D7B7EF637C03}" presName="compNode" presStyleCnt="0"/>
      <dgm:spPr/>
    </dgm:pt>
    <dgm:pt modelId="{7E5B7857-EA90-4017-ACAF-E97E02E432C5}" type="pres">
      <dgm:prSet presAssocID="{CBA02AC5-0A8B-4E58-B9FB-D7B7EF637C03}" presName="bgRect" presStyleLbl="bgShp" presStyleIdx="5" presStyleCnt="6"/>
      <dgm:spPr/>
    </dgm:pt>
    <dgm:pt modelId="{3D3B9CDA-A1DA-4C8D-A4C0-095E4D45BB0B}" type="pres">
      <dgm:prSet presAssocID="{CBA02AC5-0A8B-4E58-B9FB-D7B7EF637C0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616216AB-7AB5-4033-A2F8-646E7E4A1E4B}" type="pres">
      <dgm:prSet presAssocID="{CBA02AC5-0A8B-4E58-B9FB-D7B7EF637C03}" presName="spaceRect" presStyleCnt="0"/>
      <dgm:spPr/>
    </dgm:pt>
    <dgm:pt modelId="{9AEC051E-B713-4FB1-AA51-D9A472C868CA}" type="pres">
      <dgm:prSet presAssocID="{CBA02AC5-0A8B-4E58-B9FB-D7B7EF637C03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04E881F-5681-446A-88DB-CC7BEA881E90}" type="presOf" srcId="{9C685240-EBC2-4AFE-A861-DB6F8471AE13}" destId="{4EC19097-CC64-46AB-802C-6FE5D97D1E90}" srcOrd="0" destOrd="0" presId="urn:microsoft.com/office/officeart/2018/2/layout/IconVerticalSolidList"/>
    <dgm:cxn modelId="{6B123C37-91EC-4C5D-8DDB-A209FFC41B8F}" type="presOf" srcId="{27C5752D-49EE-4B38-B74C-C9AACDF6290A}" destId="{AA40F5F3-1FE8-4A83-8169-87616E7A7318}" srcOrd="0" destOrd="0" presId="urn:microsoft.com/office/officeart/2018/2/layout/IconVerticalSolidList"/>
    <dgm:cxn modelId="{FE14EC5D-6E31-4B3B-A4B4-8B18362F03E6}" srcId="{27C5752D-49EE-4B38-B74C-C9AACDF6290A}" destId="{51584E17-B85F-4460-B1D8-20540C5B3601}" srcOrd="1" destOrd="0" parTransId="{5C051272-BB13-4EDE-97D1-CEFAD07F06F0}" sibTransId="{F48967C2-DCF0-4C8E-AF8B-B850874E33DE}"/>
    <dgm:cxn modelId="{18B4F966-222D-4C95-A203-E79BB445425A}" srcId="{27C5752D-49EE-4B38-B74C-C9AACDF6290A}" destId="{9C685240-EBC2-4AFE-A861-DB6F8471AE13}" srcOrd="2" destOrd="0" parTransId="{2BAFEB94-0088-4A72-AC3A-8ECECCD55148}" sibTransId="{D8241182-7BB5-4F04-9387-BC21FB5033A1}"/>
    <dgm:cxn modelId="{CA7C6452-1258-4189-9338-4386B17FD8C9}" type="presOf" srcId="{51584E17-B85F-4460-B1D8-20540C5B3601}" destId="{F9AC03B6-F265-4DA0-8D1D-2A08CDE4AD21}" srcOrd="0" destOrd="0" presId="urn:microsoft.com/office/officeart/2018/2/layout/IconVerticalSolidList"/>
    <dgm:cxn modelId="{6CF26256-A10E-4418-AD07-199CFBC1EEE7}" srcId="{27C5752D-49EE-4B38-B74C-C9AACDF6290A}" destId="{36B38691-52E3-4156-8F04-3F23D39ADF8A}" srcOrd="4" destOrd="0" parTransId="{8FE200F4-BD29-471E-8ACE-19EFBFE97523}" sibTransId="{AC1536E4-FCFB-4DD8-9609-226E22C1C6CE}"/>
    <dgm:cxn modelId="{27CA4799-F812-4D1A-8CC8-9F09D86F8FB0}" type="presOf" srcId="{A42B757D-EC3E-4BE8-B995-FF3252056670}" destId="{E3E26902-A848-4D07-91B5-3D5DEB64A495}" srcOrd="0" destOrd="0" presId="urn:microsoft.com/office/officeart/2018/2/layout/IconVerticalSolidList"/>
    <dgm:cxn modelId="{C4E18EA6-C199-4F1D-A04F-FA5930CD2D5A}" type="presOf" srcId="{36B38691-52E3-4156-8F04-3F23D39ADF8A}" destId="{DF0BA195-1604-4B45-8CB8-ACAB9398D924}" srcOrd="0" destOrd="0" presId="urn:microsoft.com/office/officeart/2018/2/layout/IconVerticalSolidList"/>
    <dgm:cxn modelId="{4D367DA9-A320-4290-B09B-B5E19D74836F}" srcId="{27C5752D-49EE-4B38-B74C-C9AACDF6290A}" destId="{A42B757D-EC3E-4BE8-B995-FF3252056670}" srcOrd="0" destOrd="0" parTransId="{E7967A6A-3D02-4FEC-BDFC-B5BD76DC01BF}" sibTransId="{2AD44A57-8B1D-42D3-BD4F-94A03C13EC4B}"/>
    <dgm:cxn modelId="{708F4BCC-4764-477D-90D9-09CA75ED8618}" type="presOf" srcId="{BB4A22F1-39DC-4F32-A0B8-B5DAA4E7E273}" destId="{C212EEC5-6A4A-4D90-B127-1919B2843FAF}" srcOrd="0" destOrd="0" presId="urn:microsoft.com/office/officeart/2018/2/layout/IconVerticalSolidList"/>
    <dgm:cxn modelId="{D91170D5-043A-4560-808D-0F0599B813AD}" srcId="{27C5752D-49EE-4B38-B74C-C9AACDF6290A}" destId="{CBA02AC5-0A8B-4E58-B9FB-D7B7EF637C03}" srcOrd="5" destOrd="0" parTransId="{749B774B-CCF5-4CA8-AD49-C95F6236EBDA}" sibTransId="{C7D65FDA-B78D-48D9-891D-C3C7EA528F64}"/>
    <dgm:cxn modelId="{6C1BB5D8-C181-49CA-9A66-14B43811997D}" srcId="{27C5752D-49EE-4B38-B74C-C9AACDF6290A}" destId="{BB4A22F1-39DC-4F32-A0B8-B5DAA4E7E273}" srcOrd="3" destOrd="0" parTransId="{35CEA8FF-CEE7-4196-9083-EA99A5B139E0}" sibTransId="{D00D07DE-1D12-4DC2-8AA9-703AA249F977}"/>
    <dgm:cxn modelId="{DC0159DE-1DF6-41AC-8E8C-DED163952388}" type="presOf" srcId="{CBA02AC5-0A8B-4E58-B9FB-D7B7EF637C03}" destId="{9AEC051E-B713-4FB1-AA51-D9A472C868CA}" srcOrd="0" destOrd="0" presId="urn:microsoft.com/office/officeart/2018/2/layout/IconVerticalSolidList"/>
    <dgm:cxn modelId="{AB297108-38AF-45C3-A1F8-63CAA962C9D2}" type="presParOf" srcId="{AA40F5F3-1FE8-4A83-8169-87616E7A7318}" destId="{6D3EC4D0-0319-40E0-92CB-872E850C45F6}" srcOrd="0" destOrd="0" presId="urn:microsoft.com/office/officeart/2018/2/layout/IconVerticalSolidList"/>
    <dgm:cxn modelId="{FEF9B677-37BF-4F8A-A2D4-E94C6AC20536}" type="presParOf" srcId="{6D3EC4D0-0319-40E0-92CB-872E850C45F6}" destId="{FB5EBE26-304A-4C9A-AEDB-26082F5E32D9}" srcOrd="0" destOrd="0" presId="urn:microsoft.com/office/officeart/2018/2/layout/IconVerticalSolidList"/>
    <dgm:cxn modelId="{DD734A64-256E-4163-8072-F494CD70C75D}" type="presParOf" srcId="{6D3EC4D0-0319-40E0-92CB-872E850C45F6}" destId="{2DD53132-AEFF-4A3F-831A-01D49B4D95D4}" srcOrd="1" destOrd="0" presId="urn:microsoft.com/office/officeart/2018/2/layout/IconVerticalSolidList"/>
    <dgm:cxn modelId="{645DF58B-5E8B-4F8D-B55A-C14B300C6459}" type="presParOf" srcId="{6D3EC4D0-0319-40E0-92CB-872E850C45F6}" destId="{AF02C02B-EAF3-4965-96DF-C0308C1DB3FD}" srcOrd="2" destOrd="0" presId="urn:microsoft.com/office/officeart/2018/2/layout/IconVerticalSolidList"/>
    <dgm:cxn modelId="{EF1D5805-F05D-4E10-9B16-CBC856AF2AD6}" type="presParOf" srcId="{6D3EC4D0-0319-40E0-92CB-872E850C45F6}" destId="{E3E26902-A848-4D07-91B5-3D5DEB64A495}" srcOrd="3" destOrd="0" presId="urn:microsoft.com/office/officeart/2018/2/layout/IconVerticalSolidList"/>
    <dgm:cxn modelId="{83F929AF-2590-46AE-9F75-323D94711569}" type="presParOf" srcId="{AA40F5F3-1FE8-4A83-8169-87616E7A7318}" destId="{9A9F6502-55BD-4580-B94F-FEBADE6D3E75}" srcOrd="1" destOrd="0" presId="urn:microsoft.com/office/officeart/2018/2/layout/IconVerticalSolidList"/>
    <dgm:cxn modelId="{DF55404E-F420-45A3-B76C-C7F56A9B280F}" type="presParOf" srcId="{AA40F5F3-1FE8-4A83-8169-87616E7A7318}" destId="{C9700805-916A-4F13-ACB5-EC5E16C19F27}" srcOrd="2" destOrd="0" presId="urn:microsoft.com/office/officeart/2018/2/layout/IconVerticalSolidList"/>
    <dgm:cxn modelId="{8D698928-1C2B-42CE-A5D7-5A5DDE3BFD55}" type="presParOf" srcId="{C9700805-916A-4F13-ACB5-EC5E16C19F27}" destId="{5B840C99-78D9-4FC7-A717-CBCC63259CC4}" srcOrd="0" destOrd="0" presId="urn:microsoft.com/office/officeart/2018/2/layout/IconVerticalSolidList"/>
    <dgm:cxn modelId="{4A994F42-1BEE-4AF1-982B-0B3F025A9632}" type="presParOf" srcId="{C9700805-916A-4F13-ACB5-EC5E16C19F27}" destId="{C917B586-E1BA-485B-B18B-1EB46B696A92}" srcOrd="1" destOrd="0" presId="urn:microsoft.com/office/officeart/2018/2/layout/IconVerticalSolidList"/>
    <dgm:cxn modelId="{7BE85C1B-C58A-48FC-8ED7-8DFDC088B2A4}" type="presParOf" srcId="{C9700805-916A-4F13-ACB5-EC5E16C19F27}" destId="{E52D57FC-21B1-4271-B2C3-1A690C3E7A48}" srcOrd="2" destOrd="0" presId="urn:microsoft.com/office/officeart/2018/2/layout/IconVerticalSolidList"/>
    <dgm:cxn modelId="{CCECADE6-F1BC-4EF5-92F4-E2E12CA72EF1}" type="presParOf" srcId="{C9700805-916A-4F13-ACB5-EC5E16C19F27}" destId="{F9AC03B6-F265-4DA0-8D1D-2A08CDE4AD21}" srcOrd="3" destOrd="0" presId="urn:microsoft.com/office/officeart/2018/2/layout/IconVerticalSolidList"/>
    <dgm:cxn modelId="{8D5CAAA0-E5D1-42ED-9E3C-D085B208905F}" type="presParOf" srcId="{AA40F5F3-1FE8-4A83-8169-87616E7A7318}" destId="{01572F21-D6A6-4322-BD80-67873A8251E2}" srcOrd="3" destOrd="0" presId="urn:microsoft.com/office/officeart/2018/2/layout/IconVerticalSolidList"/>
    <dgm:cxn modelId="{39E3836E-6FFF-400A-A3D6-FC637C00781A}" type="presParOf" srcId="{AA40F5F3-1FE8-4A83-8169-87616E7A7318}" destId="{44F42C2D-0DBD-4D8B-93B2-91D598B2A6A4}" srcOrd="4" destOrd="0" presId="urn:microsoft.com/office/officeart/2018/2/layout/IconVerticalSolidList"/>
    <dgm:cxn modelId="{681BE8DA-BB85-4820-B3AA-916E3DE6B565}" type="presParOf" srcId="{44F42C2D-0DBD-4D8B-93B2-91D598B2A6A4}" destId="{63ABD548-10C6-4505-87FF-6E83007CC212}" srcOrd="0" destOrd="0" presId="urn:microsoft.com/office/officeart/2018/2/layout/IconVerticalSolidList"/>
    <dgm:cxn modelId="{A158FDF8-8E1E-4B43-A626-F2B535A48D82}" type="presParOf" srcId="{44F42C2D-0DBD-4D8B-93B2-91D598B2A6A4}" destId="{6261F306-D815-45D2-BBDA-DADCF6990005}" srcOrd="1" destOrd="0" presId="urn:microsoft.com/office/officeart/2018/2/layout/IconVerticalSolidList"/>
    <dgm:cxn modelId="{827CF2B2-8EFB-4E1C-87D0-DC12647F7D35}" type="presParOf" srcId="{44F42C2D-0DBD-4D8B-93B2-91D598B2A6A4}" destId="{E5BD2733-B04E-4A08-A9CB-B9D7DD4132AF}" srcOrd="2" destOrd="0" presId="urn:microsoft.com/office/officeart/2018/2/layout/IconVerticalSolidList"/>
    <dgm:cxn modelId="{B0590A6D-B1AC-4523-A6B5-BAF35879F51B}" type="presParOf" srcId="{44F42C2D-0DBD-4D8B-93B2-91D598B2A6A4}" destId="{4EC19097-CC64-46AB-802C-6FE5D97D1E90}" srcOrd="3" destOrd="0" presId="urn:microsoft.com/office/officeart/2018/2/layout/IconVerticalSolidList"/>
    <dgm:cxn modelId="{DC9B92B1-5472-4801-BB91-A4C0773045A7}" type="presParOf" srcId="{AA40F5F3-1FE8-4A83-8169-87616E7A7318}" destId="{EAD4B2B8-7B37-4B38-86C3-D2EC76B9ABBF}" srcOrd="5" destOrd="0" presId="urn:microsoft.com/office/officeart/2018/2/layout/IconVerticalSolidList"/>
    <dgm:cxn modelId="{ADBE5228-34B6-463A-ACA2-43E90540BE81}" type="presParOf" srcId="{AA40F5F3-1FE8-4A83-8169-87616E7A7318}" destId="{B26A95B6-37D6-4EE7-BC05-25627CDD843E}" srcOrd="6" destOrd="0" presId="urn:microsoft.com/office/officeart/2018/2/layout/IconVerticalSolidList"/>
    <dgm:cxn modelId="{FEE970D6-E9AC-4BE2-B063-FD083CC8F85A}" type="presParOf" srcId="{B26A95B6-37D6-4EE7-BC05-25627CDD843E}" destId="{73F4F7E1-6445-4F25-9104-8353E73BA704}" srcOrd="0" destOrd="0" presId="urn:microsoft.com/office/officeart/2018/2/layout/IconVerticalSolidList"/>
    <dgm:cxn modelId="{F63CB01D-4E97-4B39-AED9-53B20619A439}" type="presParOf" srcId="{B26A95B6-37D6-4EE7-BC05-25627CDD843E}" destId="{7850D02B-6C52-4FA3-9E2B-9820CF639351}" srcOrd="1" destOrd="0" presId="urn:microsoft.com/office/officeart/2018/2/layout/IconVerticalSolidList"/>
    <dgm:cxn modelId="{9E90640D-76F4-45DF-A452-C73BD5DF9DCA}" type="presParOf" srcId="{B26A95B6-37D6-4EE7-BC05-25627CDD843E}" destId="{A7B07315-B11D-4358-B3E2-4FF60ECC352C}" srcOrd="2" destOrd="0" presId="urn:microsoft.com/office/officeart/2018/2/layout/IconVerticalSolidList"/>
    <dgm:cxn modelId="{F56E5D72-E1E8-4C02-B972-401392EA4D83}" type="presParOf" srcId="{B26A95B6-37D6-4EE7-BC05-25627CDD843E}" destId="{C212EEC5-6A4A-4D90-B127-1919B2843FAF}" srcOrd="3" destOrd="0" presId="urn:microsoft.com/office/officeart/2018/2/layout/IconVerticalSolidList"/>
    <dgm:cxn modelId="{41347A49-75F8-40DB-A75D-8ABE71519FE0}" type="presParOf" srcId="{AA40F5F3-1FE8-4A83-8169-87616E7A7318}" destId="{2C3300E1-715E-445C-AB21-7D48C2E39264}" srcOrd="7" destOrd="0" presId="urn:microsoft.com/office/officeart/2018/2/layout/IconVerticalSolidList"/>
    <dgm:cxn modelId="{948B918C-BB39-4400-B788-E30E4F96F393}" type="presParOf" srcId="{AA40F5F3-1FE8-4A83-8169-87616E7A7318}" destId="{3C3CDDC1-9F2D-4B4F-898A-C2CCA94FB08C}" srcOrd="8" destOrd="0" presId="urn:microsoft.com/office/officeart/2018/2/layout/IconVerticalSolidList"/>
    <dgm:cxn modelId="{CACCCE65-10F9-4CDB-BD8D-8CA76B14D672}" type="presParOf" srcId="{3C3CDDC1-9F2D-4B4F-898A-C2CCA94FB08C}" destId="{501232E3-98E6-4D2A-9E16-196E40E5B7F1}" srcOrd="0" destOrd="0" presId="urn:microsoft.com/office/officeart/2018/2/layout/IconVerticalSolidList"/>
    <dgm:cxn modelId="{47535BE6-11B9-4025-9B98-8528C74E134C}" type="presParOf" srcId="{3C3CDDC1-9F2D-4B4F-898A-C2CCA94FB08C}" destId="{B774C668-4405-4028-969C-D78E2E855A52}" srcOrd="1" destOrd="0" presId="urn:microsoft.com/office/officeart/2018/2/layout/IconVerticalSolidList"/>
    <dgm:cxn modelId="{0161248A-44F4-4739-B815-45210E5500C9}" type="presParOf" srcId="{3C3CDDC1-9F2D-4B4F-898A-C2CCA94FB08C}" destId="{A48C5A99-54BB-4000-99F8-40B4222F29DC}" srcOrd="2" destOrd="0" presId="urn:microsoft.com/office/officeart/2018/2/layout/IconVerticalSolidList"/>
    <dgm:cxn modelId="{EBAE386C-152F-4E71-A9D5-2416D86D2518}" type="presParOf" srcId="{3C3CDDC1-9F2D-4B4F-898A-C2CCA94FB08C}" destId="{DF0BA195-1604-4B45-8CB8-ACAB9398D924}" srcOrd="3" destOrd="0" presId="urn:microsoft.com/office/officeart/2018/2/layout/IconVerticalSolidList"/>
    <dgm:cxn modelId="{236CF432-377C-46C7-B3F7-9219ED5A2F23}" type="presParOf" srcId="{AA40F5F3-1FE8-4A83-8169-87616E7A7318}" destId="{60D06CA3-FC14-4CB2-B3DF-85B3E2B507F1}" srcOrd="9" destOrd="0" presId="urn:microsoft.com/office/officeart/2018/2/layout/IconVerticalSolidList"/>
    <dgm:cxn modelId="{087F03EA-F0A4-4175-8144-59C17ACE7D2F}" type="presParOf" srcId="{AA40F5F3-1FE8-4A83-8169-87616E7A7318}" destId="{4F39D33E-0BEF-4F16-9765-EBF0CC741A98}" srcOrd="10" destOrd="0" presId="urn:microsoft.com/office/officeart/2018/2/layout/IconVerticalSolidList"/>
    <dgm:cxn modelId="{A0CCDD7A-7404-4547-BA5A-69A8B798918A}" type="presParOf" srcId="{4F39D33E-0BEF-4F16-9765-EBF0CC741A98}" destId="{7E5B7857-EA90-4017-ACAF-E97E02E432C5}" srcOrd="0" destOrd="0" presId="urn:microsoft.com/office/officeart/2018/2/layout/IconVerticalSolidList"/>
    <dgm:cxn modelId="{1615D0CF-B45C-4E6E-BD7A-9632A8D46D35}" type="presParOf" srcId="{4F39D33E-0BEF-4F16-9765-EBF0CC741A98}" destId="{3D3B9CDA-A1DA-4C8D-A4C0-095E4D45BB0B}" srcOrd="1" destOrd="0" presId="urn:microsoft.com/office/officeart/2018/2/layout/IconVerticalSolidList"/>
    <dgm:cxn modelId="{9E5CA8AB-A634-47B0-97F6-12CD318043C4}" type="presParOf" srcId="{4F39D33E-0BEF-4F16-9765-EBF0CC741A98}" destId="{616216AB-7AB5-4033-A2F8-646E7E4A1E4B}" srcOrd="2" destOrd="0" presId="urn:microsoft.com/office/officeart/2018/2/layout/IconVerticalSolidList"/>
    <dgm:cxn modelId="{60B9D204-B508-44D3-81D6-DBAFCC7D42EF}" type="presParOf" srcId="{4F39D33E-0BEF-4F16-9765-EBF0CC741A98}" destId="{9AEC051E-B713-4FB1-AA51-D9A472C868C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61A29-BFCD-49AF-8D3F-69FFF94C8B7E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B48CC-901B-42A3-8FF0-56705AEDAA46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8BEBC-69F4-4835-930B-968E15B02523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Procurements initiated under </a:t>
          </a:r>
          <a:r>
            <a:rPr lang="en-GB" sz="1300" i="1" kern="1200"/>
            <a:t>PCR 2015</a:t>
          </a:r>
          <a:r>
            <a:rPr lang="en-GB" sz="1300" kern="1200"/>
            <a:t> will </a:t>
          </a:r>
          <a:r>
            <a:rPr lang="en-GB" sz="1300" b="1" kern="1200"/>
            <a:t>continue to follow the rules of PCR 2015</a:t>
          </a:r>
          <a:r>
            <a:rPr lang="en-GB" sz="1300" kern="1200"/>
            <a:t> until completion</a:t>
          </a:r>
          <a:endParaRPr lang="en-US" sz="1300" kern="1200"/>
        </a:p>
      </dsp:txBody>
      <dsp:txXfrm>
        <a:off x="75768" y="3053169"/>
        <a:ext cx="3093750" cy="720000"/>
      </dsp:txXfrm>
    </dsp:sp>
    <dsp:sp modelId="{9A7C01CB-39F2-46CA-B1BD-7923889DD94E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C8E25-B184-4AC7-B927-E75BF6119069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48AAD-AEA9-4D78-8856-19DFFAA415F0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There will be no change to calling off frameworks that were established using PCR 2015</a:t>
          </a:r>
          <a:endParaRPr lang="en-US" sz="1300" kern="1200"/>
        </a:p>
      </dsp:txBody>
      <dsp:txXfrm>
        <a:off x="3710925" y="3053169"/>
        <a:ext cx="3093750" cy="720000"/>
      </dsp:txXfrm>
    </dsp:sp>
    <dsp:sp modelId="{5A290AC5-B526-4B44-8683-FD6DAC412316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BB4BE8-609C-47FB-A676-069D183E86A5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00365-FE91-45D3-ADC5-2172205B3349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 dirty="0"/>
            <a:t>YOUR Internal governance processes have not changed e.g. </a:t>
          </a:r>
          <a:r>
            <a:rPr lang="en-GB" sz="1300" b="1" kern="1200" dirty="0"/>
            <a:t>scheme for financing schools</a:t>
          </a:r>
          <a:endParaRPr lang="en-US" sz="1300" b="1" kern="1200" dirty="0"/>
        </a:p>
      </dsp:txBody>
      <dsp:txXfrm>
        <a:off x="7346081" y="3053169"/>
        <a:ext cx="309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645BF-B839-493F-A9BF-2148470A4633}">
      <dsp:nvSpPr>
        <dsp:cNvPr id="0" name=""/>
        <dsp:cNvSpPr/>
      </dsp:nvSpPr>
      <dsp:spPr>
        <a:xfrm>
          <a:off x="1970230" y="0"/>
          <a:ext cx="1509048" cy="13776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F78B0-8D11-46A3-9C7C-BD5D9B6E7985}">
      <dsp:nvSpPr>
        <dsp:cNvPr id="0" name=""/>
        <dsp:cNvSpPr/>
      </dsp:nvSpPr>
      <dsp:spPr>
        <a:xfrm>
          <a:off x="568971" y="1548244"/>
          <a:ext cx="4311566" cy="5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300" b="1" u="none" kern="1200" dirty="0"/>
            <a:t>Central Digital Platform (CDP)</a:t>
          </a:r>
          <a:endParaRPr lang="en-US" sz="2300" u="none" kern="1200" dirty="0"/>
        </a:p>
      </dsp:txBody>
      <dsp:txXfrm>
        <a:off x="568971" y="1548244"/>
        <a:ext cx="4311566" cy="590400"/>
      </dsp:txXfrm>
    </dsp:sp>
    <dsp:sp modelId="{77500412-C189-4AE1-9279-121560D78871}">
      <dsp:nvSpPr>
        <dsp:cNvPr id="0" name=""/>
        <dsp:cNvSpPr/>
      </dsp:nvSpPr>
      <dsp:spPr>
        <a:xfrm>
          <a:off x="568971" y="2218014"/>
          <a:ext cx="4311566" cy="2133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Purpose</a:t>
          </a:r>
          <a:r>
            <a:rPr lang="en-GB" sz="1700" kern="1200"/>
            <a:t>: Serves as a centralised repository for all public sector procurement data, enhancing transparency and accessibility.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Core Functions</a:t>
          </a:r>
          <a:r>
            <a:rPr lang="en-GB" sz="1700" kern="1200"/>
            <a:t>: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KPI Monitoring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Financial Reporting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Supplier Engagement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Compliance Checks</a:t>
          </a:r>
          <a:endParaRPr lang="en-US" sz="1700" kern="1200" dirty="0"/>
        </a:p>
      </dsp:txBody>
      <dsp:txXfrm>
        <a:off x="568971" y="2218014"/>
        <a:ext cx="4311566" cy="2133323"/>
      </dsp:txXfrm>
    </dsp:sp>
    <dsp:sp modelId="{80545AB2-AAB6-4ABB-A5B5-E3597782C505}">
      <dsp:nvSpPr>
        <dsp:cNvPr id="0" name=""/>
        <dsp:cNvSpPr/>
      </dsp:nvSpPr>
      <dsp:spPr>
        <a:xfrm>
          <a:off x="7036321" y="0"/>
          <a:ext cx="1509048" cy="13776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FE4D0-ABDC-4614-8B09-D0ED9054A3DF}">
      <dsp:nvSpPr>
        <dsp:cNvPr id="0" name=""/>
        <dsp:cNvSpPr/>
      </dsp:nvSpPr>
      <dsp:spPr>
        <a:xfrm>
          <a:off x="5635062" y="1548244"/>
          <a:ext cx="4311566" cy="5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300" b="1" u="none" kern="1200" dirty="0"/>
            <a:t>Procurement Review Unit (PRU)</a:t>
          </a:r>
          <a:endParaRPr lang="en-US" sz="2300" u="none" kern="1200" dirty="0"/>
        </a:p>
      </dsp:txBody>
      <dsp:txXfrm>
        <a:off x="5635062" y="1548244"/>
        <a:ext cx="4311566" cy="590400"/>
      </dsp:txXfrm>
    </dsp:sp>
    <dsp:sp modelId="{BD7B91E9-CFC4-4ACC-9C2F-8535F29EF176}">
      <dsp:nvSpPr>
        <dsp:cNvPr id="0" name=""/>
        <dsp:cNvSpPr/>
      </dsp:nvSpPr>
      <dsp:spPr>
        <a:xfrm>
          <a:off x="5635062" y="2218014"/>
          <a:ext cx="4311566" cy="2133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Role</a:t>
          </a:r>
          <a:r>
            <a:rPr lang="en-GB" sz="1700" kern="1200" dirty="0"/>
            <a:t>: Independent body responsible for overseeing and enforcing procurement standards and handling supplier complaints.</a:t>
          </a:r>
          <a:endParaRPr lang="en-US" sz="1700" kern="1200" dirty="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Key Responsibilities</a:t>
          </a:r>
          <a:r>
            <a:rPr lang="en-GB" sz="1700" kern="1200" dirty="0"/>
            <a:t>: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Monitoring Compliance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Investigations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Supplier Exclusion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1" kern="1200" dirty="0"/>
            <a:t>Guidance &amp; Advice</a:t>
          </a:r>
          <a:endParaRPr lang="en-US" sz="1700" kern="1200" dirty="0"/>
        </a:p>
      </dsp:txBody>
      <dsp:txXfrm>
        <a:off x="5635062" y="2218014"/>
        <a:ext cx="4311566" cy="2133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0AB7C-6483-443F-AB12-9D452A6DE3E5}">
      <dsp:nvSpPr>
        <dsp:cNvPr id="0" name=""/>
        <dsp:cNvSpPr/>
      </dsp:nvSpPr>
      <dsp:spPr>
        <a:xfrm>
          <a:off x="0" y="279842"/>
          <a:ext cx="10927829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49936" rIns="848121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Single stage process: 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Allows suppliers to submit a tender with no pre-qualification stage</a:t>
          </a:r>
          <a:endParaRPr lang="en-GB" sz="1200" kern="120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200" b="1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Simplified Evaluation: </a:t>
          </a: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All submissions evaluated at a single stage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uses: 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Office supplies &amp; equipment, furniture, simple software solutions</a:t>
          </a:r>
        </a:p>
      </dsp:txBody>
      <dsp:txXfrm>
        <a:off x="0" y="279842"/>
        <a:ext cx="10927829" cy="963900"/>
      </dsp:txXfrm>
    </dsp:sp>
    <dsp:sp modelId="{45C21697-49F9-4E41-A204-2B03F23B40F6}">
      <dsp:nvSpPr>
        <dsp:cNvPr id="0" name=""/>
        <dsp:cNvSpPr/>
      </dsp:nvSpPr>
      <dsp:spPr>
        <a:xfrm>
          <a:off x="546391" y="102722"/>
          <a:ext cx="7649480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b="0" kern="1200">
              <a:latin typeface="Calibri" panose="020F0502020204030204" pitchFamily="34" charset="0"/>
              <a:cs typeface="Calibri" panose="020F0502020204030204" pitchFamily="34" charset="0"/>
            </a:rPr>
            <a:t>Open Procedure</a:t>
          </a:r>
          <a:endParaRPr lang="en-GB" sz="1200" b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63684" y="120015"/>
        <a:ext cx="7614894" cy="319654"/>
      </dsp:txXfrm>
    </dsp:sp>
    <dsp:sp modelId="{48F8ECDE-E8BE-433E-B2E2-9F8C76E0F3DD}">
      <dsp:nvSpPr>
        <dsp:cNvPr id="0" name=""/>
        <dsp:cNvSpPr/>
      </dsp:nvSpPr>
      <dsp:spPr>
        <a:xfrm>
          <a:off x="0" y="1485662"/>
          <a:ext cx="10927829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49936" rIns="848121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Customisable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rocess can be designed to best suit a specific need</a:t>
          </a:r>
          <a:endParaRPr lang="en-GB" sz="1200" kern="120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Facilitates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interaction </a:t>
          </a: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with suppliers and refinement of requirements</a:t>
          </a:r>
          <a:endParaRPr lang="en-GB" sz="1200" kern="120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 </a:t>
          </a:r>
          <a:r>
            <a:rPr lang="en-GB" sz="1200" b="1" kern="120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Multi-stage process: </a:t>
          </a:r>
          <a:r>
            <a:rPr lang="en-GB" sz="1200" kern="120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C</a:t>
          </a:r>
          <a:r>
            <a:rPr lang="en-GB" sz="1200" kern="120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an include negotiation, dialogue, presentations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 Evaluation: </a:t>
          </a:r>
          <a:r>
            <a:rPr lang="en-GB" sz="1200" kern="120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rPr>
            <a:t>Various stages of evaluation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uses: </a:t>
          </a:r>
          <a:r>
            <a:rPr lang="en-GB" sz="120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Complex IT systems &amp; software development, construction &amp; infrastructure, healthcare services</a:t>
          </a:r>
          <a:endParaRPr lang="en-GB" sz="1200" kern="1200">
            <a:latin typeface="Calibri" panose="020F0502020204030204" pitchFamily="34" charset="0"/>
            <a:ea typeface="Aptos" panose="020B0004020202020204" pitchFamily="34" charset="0"/>
            <a:cs typeface="Times New Roman" panose="02020603050405020304" pitchFamily="18" charset="0"/>
          </a:endParaRPr>
        </a:p>
      </dsp:txBody>
      <dsp:txXfrm>
        <a:off x="0" y="1485662"/>
        <a:ext cx="10927829" cy="1398600"/>
      </dsp:txXfrm>
    </dsp:sp>
    <dsp:sp modelId="{8F65AB73-77EA-4211-BB33-C21146A7F3C8}">
      <dsp:nvSpPr>
        <dsp:cNvPr id="0" name=""/>
        <dsp:cNvSpPr/>
      </dsp:nvSpPr>
      <dsp:spPr>
        <a:xfrm>
          <a:off x="546391" y="1308542"/>
          <a:ext cx="764948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200" b="0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Competitive Flexible Procedure</a:t>
          </a:r>
          <a:endParaRPr lang="en-GB" sz="1200" b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63684" y="1325835"/>
        <a:ext cx="7614894" cy="319654"/>
      </dsp:txXfrm>
    </dsp:sp>
    <dsp:sp modelId="{E84FC019-62CC-475B-818C-623014C8E9B0}">
      <dsp:nvSpPr>
        <dsp:cNvPr id="0" name=""/>
        <dsp:cNvSpPr/>
      </dsp:nvSpPr>
      <dsp:spPr>
        <a:xfrm>
          <a:off x="0" y="3126182"/>
          <a:ext cx="10927829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49936" rIns="848121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Continuous supplier admission: </a:t>
          </a:r>
          <a:r>
            <a:rPr lang="en-GB" sz="12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suppliers can join at any time</a:t>
          </a:r>
          <a:endParaRPr lang="en-GB" sz="120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Rapidly changing markets: </a:t>
          </a: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enables procuring of goods without restarting procurement process</a:t>
          </a:r>
          <a:endParaRPr lang="en-GB" sz="1200" kern="120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Potential </a:t>
          </a:r>
          <a:r>
            <a:rPr lang="en-GB" sz="1200" b="1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uses: </a:t>
          </a:r>
          <a:r>
            <a:rPr lang="en-GB" sz="1200" kern="12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routine or recurring purchases</a:t>
          </a:r>
          <a:endParaRPr lang="en-GB" sz="1200" kern="120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26182"/>
        <a:ext cx="10927829" cy="963900"/>
      </dsp:txXfrm>
    </dsp:sp>
    <dsp:sp modelId="{CE1AF894-987B-4D02-A8A6-B5371566CD38}">
      <dsp:nvSpPr>
        <dsp:cNvPr id="0" name=""/>
        <dsp:cNvSpPr/>
      </dsp:nvSpPr>
      <dsp:spPr>
        <a:xfrm>
          <a:off x="546391" y="2949062"/>
          <a:ext cx="7649480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b="0" kern="1200">
              <a:latin typeface="Calibri" panose="020F0502020204030204" pitchFamily="34" charset="0"/>
              <a:cs typeface="Calibri" panose="020F0502020204030204" pitchFamily="34" charset="0"/>
            </a:rPr>
            <a:t>Dynamic Markets </a:t>
          </a:r>
          <a:endParaRPr lang="en-GB" sz="1200" b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63684" y="2966355"/>
        <a:ext cx="7614894" cy="31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9815E-8EAC-49DF-A019-F17CFD917659}">
      <dsp:nvSpPr>
        <dsp:cNvPr id="0" name=""/>
        <dsp:cNvSpPr/>
      </dsp:nvSpPr>
      <dsp:spPr>
        <a:xfrm>
          <a:off x="1212569" y="947533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ED540-469A-443E-AE9B-254EE9A1EC51}">
      <dsp:nvSpPr>
        <dsp:cNvPr id="0" name=""/>
        <dsp:cNvSpPr/>
      </dsp:nvSpPr>
      <dsp:spPr>
        <a:xfrm>
          <a:off x="417971" y="2616304"/>
          <a:ext cx="288945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/>
            <a:t>Transparency is a fundamental, broad-reaching aspect of the Procurement Act 2023. </a:t>
          </a:r>
          <a:endParaRPr lang="en-US" sz="1100" kern="1200"/>
        </a:p>
      </dsp:txBody>
      <dsp:txXfrm>
        <a:off x="417971" y="2616304"/>
        <a:ext cx="2889450" cy="787500"/>
      </dsp:txXfrm>
    </dsp:sp>
    <dsp:sp modelId="{734666CB-1DAB-4233-BCD2-4F4D8F4C4422}">
      <dsp:nvSpPr>
        <dsp:cNvPr id="0" name=""/>
        <dsp:cNvSpPr/>
      </dsp:nvSpPr>
      <dsp:spPr>
        <a:xfrm>
          <a:off x="4607673" y="947533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25F06-B50E-4B24-87F8-15AA54231E0F}">
      <dsp:nvSpPr>
        <dsp:cNvPr id="0" name=""/>
        <dsp:cNvSpPr/>
      </dsp:nvSpPr>
      <dsp:spPr>
        <a:xfrm>
          <a:off x="3813075" y="2616304"/>
          <a:ext cx="288945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/>
            <a:t>The need to share information, enable others to understand the decision making process, and act with integrity are all set out in the procurement objectives. </a:t>
          </a:r>
          <a:endParaRPr lang="en-US" sz="1100" kern="1200"/>
        </a:p>
      </dsp:txBody>
      <dsp:txXfrm>
        <a:off x="3813075" y="2616304"/>
        <a:ext cx="2889450" cy="787500"/>
      </dsp:txXfrm>
    </dsp:sp>
    <dsp:sp modelId="{C49DA10A-2C7B-47E6-A10E-9888F5768823}">
      <dsp:nvSpPr>
        <dsp:cNvPr id="0" name=""/>
        <dsp:cNvSpPr/>
      </dsp:nvSpPr>
      <dsp:spPr>
        <a:xfrm>
          <a:off x="8002777" y="947533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F76E0-26B2-4247-83FE-0EA31B0126FD}">
      <dsp:nvSpPr>
        <dsp:cNvPr id="0" name=""/>
        <dsp:cNvSpPr/>
      </dsp:nvSpPr>
      <dsp:spPr>
        <a:xfrm>
          <a:off x="7208178" y="2616304"/>
          <a:ext cx="288945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/>
            <a:t>Transparency is embedded into every part of the procurement lifecycle – from planning to procurement, contract management and termination – by sharing information through the publication of notices.</a:t>
          </a:r>
          <a:endParaRPr lang="en-US" sz="1100" kern="1200"/>
        </a:p>
      </dsp:txBody>
      <dsp:txXfrm>
        <a:off x="7208178" y="2616304"/>
        <a:ext cx="2889450" cy="787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EBE26-304A-4C9A-AEDB-26082F5E32D9}">
      <dsp:nvSpPr>
        <dsp:cNvPr id="0" name=""/>
        <dsp:cNvSpPr/>
      </dsp:nvSpPr>
      <dsp:spPr>
        <a:xfrm>
          <a:off x="0" y="1808"/>
          <a:ext cx="6245265" cy="770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53132-AEFF-4A3F-831A-01D49B4D95D4}">
      <dsp:nvSpPr>
        <dsp:cNvPr id="0" name=""/>
        <dsp:cNvSpPr/>
      </dsp:nvSpPr>
      <dsp:spPr>
        <a:xfrm>
          <a:off x="233059" y="175158"/>
          <a:ext cx="423745" cy="4237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26902-A848-4D07-91B5-3D5DEB64A495}">
      <dsp:nvSpPr>
        <dsp:cNvPr id="0" name=""/>
        <dsp:cNvSpPr/>
      </dsp:nvSpPr>
      <dsp:spPr>
        <a:xfrm>
          <a:off x="889864" y="1808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The school meals contract will end on 31 July 2025</a:t>
          </a:r>
          <a:endParaRPr lang="en-US" sz="1400" kern="1200"/>
        </a:p>
      </dsp:txBody>
      <dsp:txXfrm>
        <a:off x="889864" y="1808"/>
        <a:ext cx="5355400" cy="770445"/>
      </dsp:txXfrm>
    </dsp:sp>
    <dsp:sp modelId="{5B840C99-78D9-4FC7-A717-CBCC63259CC4}">
      <dsp:nvSpPr>
        <dsp:cNvPr id="0" name=""/>
        <dsp:cNvSpPr/>
      </dsp:nvSpPr>
      <dsp:spPr>
        <a:xfrm>
          <a:off x="0" y="964865"/>
          <a:ext cx="6245265" cy="770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7B586-E1BA-485B-B18B-1EB46B696A92}">
      <dsp:nvSpPr>
        <dsp:cNvPr id="0" name=""/>
        <dsp:cNvSpPr/>
      </dsp:nvSpPr>
      <dsp:spPr>
        <a:xfrm>
          <a:off x="233059" y="1138215"/>
          <a:ext cx="423745" cy="4237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C03B6-F265-4DA0-8D1D-2A08CDE4AD21}">
      <dsp:nvSpPr>
        <dsp:cNvPr id="0" name=""/>
        <dsp:cNvSpPr/>
      </dsp:nvSpPr>
      <dsp:spPr>
        <a:xfrm>
          <a:off x="889864" y="964865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Schools are currently making their own arrangements for the provision of school meals after that date e.g. several schools have joined a consortium to jointly procure a provider</a:t>
          </a:r>
          <a:endParaRPr lang="en-US" sz="1400" kern="1200"/>
        </a:p>
      </dsp:txBody>
      <dsp:txXfrm>
        <a:off x="889864" y="964865"/>
        <a:ext cx="5355400" cy="770445"/>
      </dsp:txXfrm>
    </dsp:sp>
    <dsp:sp modelId="{63ABD548-10C6-4505-87FF-6E83007CC212}">
      <dsp:nvSpPr>
        <dsp:cNvPr id="0" name=""/>
        <dsp:cNvSpPr/>
      </dsp:nvSpPr>
      <dsp:spPr>
        <a:xfrm>
          <a:off x="0" y="1927922"/>
          <a:ext cx="6245265" cy="7704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1F306-D815-45D2-BBDA-DADCF6990005}">
      <dsp:nvSpPr>
        <dsp:cNvPr id="0" name=""/>
        <dsp:cNvSpPr/>
      </dsp:nvSpPr>
      <dsp:spPr>
        <a:xfrm>
          <a:off x="233059" y="2101272"/>
          <a:ext cx="423745" cy="4237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19097-CC64-46AB-802C-6FE5D97D1E90}">
      <dsp:nvSpPr>
        <dsp:cNvPr id="0" name=""/>
        <dsp:cNvSpPr/>
      </dsp:nvSpPr>
      <dsp:spPr>
        <a:xfrm>
          <a:off x="889864" y="1927922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Caterlink are obliged to provide data and facilitate an exit from the current arrangements</a:t>
          </a:r>
          <a:endParaRPr lang="en-US" sz="1400" kern="1200"/>
        </a:p>
      </dsp:txBody>
      <dsp:txXfrm>
        <a:off x="889864" y="1927922"/>
        <a:ext cx="5355400" cy="770445"/>
      </dsp:txXfrm>
    </dsp:sp>
    <dsp:sp modelId="{73F4F7E1-6445-4F25-9104-8353E73BA704}">
      <dsp:nvSpPr>
        <dsp:cNvPr id="0" name=""/>
        <dsp:cNvSpPr/>
      </dsp:nvSpPr>
      <dsp:spPr>
        <a:xfrm>
          <a:off x="0" y="2890979"/>
          <a:ext cx="6245265" cy="7704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0D02B-6C52-4FA3-9E2B-9820CF639351}">
      <dsp:nvSpPr>
        <dsp:cNvPr id="0" name=""/>
        <dsp:cNvSpPr/>
      </dsp:nvSpPr>
      <dsp:spPr>
        <a:xfrm>
          <a:off x="233059" y="3064329"/>
          <a:ext cx="423745" cy="4237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2EEC5-6A4A-4D90-B127-1919B2843FAF}">
      <dsp:nvSpPr>
        <dsp:cNvPr id="0" name=""/>
        <dsp:cNvSpPr/>
      </dsp:nvSpPr>
      <dsp:spPr>
        <a:xfrm>
          <a:off x="889864" y="2890979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Note that kitchen equipment remains in the ownership of the school</a:t>
          </a:r>
          <a:endParaRPr lang="en-US" sz="1400" kern="1200"/>
        </a:p>
      </dsp:txBody>
      <dsp:txXfrm>
        <a:off x="889864" y="2890979"/>
        <a:ext cx="5355400" cy="770445"/>
      </dsp:txXfrm>
    </dsp:sp>
    <dsp:sp modelId="{501232E3-98E6-4D2A-9E16-196E40E5B7F1}">
      <dsp:nvSpPr>
        <dsp:cNvPr id="0" name=""/>
        <dsp:cNvSpPr/>
      </dsp:nvSpPr>
      <dsp:spPr>
        <a:xfrm>
          <a:off x="0" y="3854036"/>
          <a:ext cx="6245265" cy="7704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4C668-4405-4028-969C-D78E2E855A52}">
      <dsp:nvSpPr>
        <dsp:cNvPr id="0" name=""/>
        <dsp:cNvSpPr/>
      </dsp:nvSpPr>
      <dsp:spPr>
        <a:xfrm>
          <a:off x="233059" y="4027386"/>
          <a:ext cx="423745" cy="4237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BA195-1604-4B45-8CB8-ACAB9398D924}">
      <dsp:nvSpPr>
        <dsp:cNvPr id="0" name=""/>
        <dsp:cNvSpPr/>
      </dsp:nvSpPr>
      <dsp:spPr>
        <a:xfrm>
          <a:off x="889864" y="3854036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Notice has also been given to maintenance suppliers.  Schools can ask WBC for pre- approved maintenance suppliers if required e.g. will not be provided as part of the new School meals contract</a:t>
          </a:r>
          <a:endParaRPr lang="en-US" sz="1400" kern="1200"/>
        </a:p>
      </dsp:txBody>
      <dsp:txXfrm>
        <a:off x="889864" y="3854036"/>
        <a:ext cx="5355400" cy="770445"/>
      </dsp:txXfrm>
    </dsp:sp>
    <dsp:sp modelId="{7E5B7857-EA90-4017-ACAF-E97E02E432C5}">
      <dsp:nvSpPr>
        <dsp:cNvPr id="0" name=""/>
        <dsp:cNvSpPr/>
      </dsp:nvSpPr>
      <dsp:spPr>
        <a:xfrm>
          <a:off x="0" y="4817093"/>
          <a:ext cx="6245265" cy="770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B9CDA-A1DA-4C8D-A4C0-095E4D45BB0B}">
      <dsp:nvSpPr>
        <dsp:cNvPr id="0" name=""/>
        <dsp:cNvSpPr/>
      </dsp:nvSpPr>
      <dsp:spPr>
        <a:xfrm>
          <a:off x="233059" y="4990443"/>
          <a:ext cx="423745" cy="4237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C051E-B713-4FB1-AA51-D9A472C868CA}">
      <dsp:nvSpPr>
        <dsp:cNvPr id="0" name=""/>
        <dsp:cNvSpPr/>
      </dsp:nvSpPr>
      <dsp:spPr>
        <a:xfrm>
          <a:off x="889864" y="4817093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Any filter clean visits booked after 31 July 2025 will still be undertaken as have been paid for as part of the current SMK contract</a:t>
          </a:r>
          <a:endParaRPr lang="en-US" sz="1400" kern="1200"/>
        </a:p>
      </dsp:txBody>
      <dsp:txXfrm>
        <a:off x="889864" y="4817093"/>
        <a:ext cx="5355400" cy="770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1C7E9-98F5-4A54-9763-9210F36C896D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86C97-649F-4F05-B786-5E9B70DF2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66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86C97-649F-4F05-B786-5E9B70DF20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26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4BF4-B771-4441-439D-CC3BF8D6F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C57A3-16F4-1CA8-60FB-58135EFDA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A7FAF-90C2-7D22-281A-9A12976E2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5CDC7-36A3-F449-AAC2-0EC41C9C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0F3EE-DCB5-F0B7-18D9-C57EF477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9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8C080-2003-AA79-0CC7-CF65E6CE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F697A-F624-00C2-C38C-206D3C49A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A8300-5089-1F43-3F2B-F52B9EA1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4A8E9-0BE2-B890-F361-667D8A3D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18468-9192-0CEF-072C-0B053EDB2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2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71974-80B6-FE0D-F437-32A796372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F906A-AE4A-73BA-8A45-D9E726E50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C7A84-2F72-25D9-1B02-8096DA4F7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A093B-17EE-7E6A-BA34-C564B561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A0BFD-E3E5-F303-5F79-B9B5D07E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30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B584-949E-A671-F8B1-4F2E836F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428A6-331A-B4D7-1B16-0056EA1E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DA98C-1315-32C6-DFAF-E87A4E8D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6BD58-0511-60C5-3CED-A1F35EFE4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5CA0C-E7CC-95C3-4896-0EF01D5C1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65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8E25-2CDF-8164-C108-FAEFA9C9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491FE-F959-C029-74CE-BC2C451DF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E0A46-0338-6E7B-0A43-BE538C57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AFC8B-405E-3D3E-D130-6F409C54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BA406-0843-1A22-E135-29888AC2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2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0CCB-0D1E-8990-8576-B825E4030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3A84C-427D-FB32-A028-A1F493B86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BC97C-DFB4-DFC2-6EFB-A7BCF65C9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3B8CC-C2DB-B2F9-B1BC-4527653D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8D809-EC8A-1A2E-0366-C9AD4340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66F89-B3D6-0B88-7905-D661A843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76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A77C8-544B-F455-BFED-36240DED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FD8E9-1AEC-4BE6-84B4-8131AF157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4517C-6A8A-E233-F293-6A99873BC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EA43FF-9E71-EBBB-140A-18B73125F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2A2A22-A8E5-836E-73EC-08AAECFDE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B1B58-B725-4E82-EE3B-7943E3EB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8A76C-D6BE-DAF7-059A-8347BE71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77525A-223F-7AB3-7EA2-6F623A61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28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9A8DF-FDF0-FEBB-DB8D-C6198594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F4AA81-5142-C9D5-2CAB-01BFE9023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91269-FA8A-1A38-E6B0-1BEB8179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D7404-394B-812F-B619-C1EF07D4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3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392142-79FE-ACB7-7C7A-1C23B1CD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12708A-54A6-8063-49BA-0935F99E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A483F-D491-925D-C87D-9C9E48C7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92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9C2B-C182-2CDE-BC64-EB9D37E44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118B0-99BB-ADB0-0529-83F4E6107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122C5-2D26-27D1-770E-F38BAD682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E39FE-F788-DA00-CF3F-281D275A8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CB375-854A-A2BC-D0EA-473EAD83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993C6-3A34-8705-8DE1-1543F0A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23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189CE-0B1A-AC6D-C02D-89D2AFF92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4A41-7869-C01C-938A-F8078ED66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77090-4B76-E2EF-1612-D54622AB5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ADE02-3E96-9AE3-DE15-FA62490C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47C66-A8A1-75A3-E204-6DEF3574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87489-68BE-871D-68BE-D7AC1635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33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E2F58E-FECD-0683-E29A-32EDF6C6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40DD8-964B-5D7A-C358-BB7D8A8D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39C2D-31B6-F056-F02F-59147819E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A8F21B-90B0-45F1-A5BD-50C186A6D25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FDFA6-A90F-81F5-D2FA-D5AFF7579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A86F6-759D-9E1D-72D2-FAC7F67AE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C8C986-6E44-421C-A7A8-912EFBEECF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7E94B4-B2D3-4C65-B748-42A9E0742BD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247873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commercialcollege.co.uk/course/view.php?id=181" TargetMode="External"/><Relationship Id="rId7" Type="http://schemas.openxmlformats.org/officeDocument/2006/relationships/hyperlink" Target="https://wsh.wokingham.gov.uk/sites/schoolshub/files/2023-09/Wokingham%20schemes%20for%20financing%20LA%20maintained%20schools%202022%20FINAL.pdf" TargetMode="External"/><Relationship Id="rId2" Type="http://schemas.openxmlformats.org/officeDocument/2006/relationships/hyperlink" Target="https://www.gov.uk/guidance/the-official-transforming-public-procurement-knowledge-drops#kd1-knowledge-drop-for-contracting-authorities-part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sh.wokingham.gov.uk/leadership-management-and-governance/schools-finance/policies-and-guidance" TargetMode="External"/><Relationship Id="rId5" Type="http://schemas.openxmlformats.org/officeDocument/2006/relationships/hyperlink" Target="https://www.gov.uk/guidance/buying-for-schools--2" TargetMode="External"/><Relationship Id="rId4" Type="http://schemas.openxmlformats.org/officeDocument/2006/relationships/hyperlink" Target="https://assets.publishing.service.gov.uk/media/6720fe0a3758e4604742a8ab/20241029_CDP_Factsheet_v1.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B1E308-F6D9-104D-0486-67777820E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GB" sz="6600" dirty="0"/>
              <a:t>Procurement Act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D92D3-B743-03AC-68D4-8B91D7EC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Autofit/>
          </a:bodyPr>
          <a:lstStyle/>
          <a:p>
            <a:pPr algn="l"/>
            <a:r>
              <a:rPr lang="en-GB" sz="2000" dirty="0"/>
              <a:t>Clare Priest – Head of Procurement, Contracts and Commercialisation</a:t>
            </a:r>
          </a:p>
          <a:p>
            <a:pPr algn="l"/>
            <a:r>
              <a:rPr lang="en-GB" sz="1600" dirty="0"/>
              <a:t>clare.priest@wokingham.gov.uk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Wokingham Borough Council | Premier Supplier Scheme">
            <a:extLst>
              <a:ext uri="{FF2B5EF4-FFF2-40B4-BE49-F238E27FC236}">
                <a16:creationId xmlns:a16="http://schemas.microsoft.com/office/drawing/2014/main" id="{47D15F30-D13E-3D3F-1884-8515E12F4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5232" y="168390"/>
            <a:ext cx="6903720" cy="29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14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303DE1-81E0-070E-D03F-E3E1C37DC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Payment Compliance Notices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93475-8A9F-5418-B9B2-C0092289D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GB" sz="2200" dirty="0"/>
              <a:t>Reporting on payments over £30K – </a:t>
            </a:r>
            <a:r>
              <a:rPr lang="en-GB" sz="2200" b="1" dirty="0"/>
              <a:t>this will not go live until 2026 – currently under consultation</a:t>
            </a:r>
          </a:p>
          <a:p>
            <a:r>
              <a:rPr lang="en-GB" sz="2200" dirty="0"/>
              <a:t>Compulsory where a payment has been made or a sum has become payable under a public contract</a:t>
            </a:r>
          </a:p>
          <a:p>
            <a:r>
              <a:rPr lang="en-GB" sz="2200" dirty="0"/>
              <a:t>Within 30 days of the last ‘reporting period’, this notice must be published if a payment has been made under a current public contract, or that a sum owed became payable.</a:t>
            </a:r>
          </a:p>
          <a:p>
            <a:pPr marL="0" indent="0">
              <a:buNone/>
            </a:pPr>
            <a:endParaRPr lang="en-US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1580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9B01BA-5937-8C2E-CEA6-28B472EE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How do I find out more?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E7470-E407-2839-5F11-C5859407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443619"/>
            <a:ext cx="6906491" cy="6500388"/>
          </a:xfrm>
        </p:spPr>
        <p:txBody>
          <a:bodyPr anchor="ctr">
            <a:normAutofit lnSpcReduction="10000"/>
          </a:bodyPr>
          <a:lstStyle/>
          <a:p>
            <a:r>
              <a:rPr lang="en-GB" sz="17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As a first step, go to the Cabinet Office’s </a:t>
            </a:r>
            <a:r>
              <a:rPr lang="en-GB" sz="1700" b="1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Knowledge Drops </a:t>
            </a:r>
            <a:r>
              <a:rPr lang="en-GB" sz="17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which are a series of guides designed to provide a high-level overview of the changes to the procurement regulations.  Most of these videos are less than ten minutes long - </a:t>
            </a:r>
            <a:r>
              <a:rPr lang="en-GB" sz="1700" u="sng" kern="100" dirty="0">
                <a:effectLst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Knowledge Drops for Contracting Authorities parts 1</a:t>
            </a:r>
            <a:r>
              <a:rPr lang="en-GB" sz="1700" u="sng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 to 6.</a:t>
            </a:r>
            <a:endParaRPr lang="en-GB" sz="17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700" dirty="0">
                <a:effectLst/>
                <a:ea typeface="Times New Roman" panose="02020603050405020304" pitchFamily="18" charset="0"/>
              </a:rPr>
              <a:t>The Cabinet Office also have on offer, a funded comprehensive </a:t>
            </a:r>
            <a:r>
              <a:rPr lang="en-GB" sz="1700" b="1" dirty="0">
                <a:effectLst/>
                <a:ea typeface="Times New Roman" panose="02020603050405020304" pitchFamily="18" charset="0"/>
              </a:rPr>
              <a:t>learning and development package</a:t>
            </a:r>
            <a:r>
              <a:rPr lang="en-GB" sz="1700" dirty="0">
                <a:effectLst/>
                <a:ea typeface="Times New Roman" panose="02020603050405020304" pitchFamily="18" charset="0"/>
              </a:rPr>
              <a:t>, to help you to understand what is changing from the current system. </a:t>
            </a:r>
            <a:r>
              <a:rPr lang="en-GB" sz="1700" dirty="0">
                <a:ea typeface="Times New Roman" panose="02020603050405020304" pitchFamily="18" charset="0"/>
              </a:rPr>
              <a:t> </a:t>
            </a:r>
            <a:r>
              <a:rPr lang="en-GB" sz="1700" dirty="0">
                <a:effectLst/>
                <a:ea typeface="Times New Roman" panose="02020603050405020304" pitchFamily="18" charset="0"/>
              </a:rPr>
              <a:t>You will need to sign up, using your WBC email address, to the government commercial college to access the learning, which is free to access  </a:t>
            </a:r>
            <a:r>
              <a:rPr lang="en-GB" sz="1700" u="sng" kern="100" dirty="0">
                <a:effectLst/>
                <a:ea typeface="Yu Gothic Light" panose="020B0300000000000000" pitchFamily="34" charset="-128"/>
                <a:cs typeface="Arial" panose="020B0604020202020204" pitchFamily="34" charset="0"/>
                <a:hlinkClick r:id="rId3"/>
              </a:rPr>
              <a:t>Course: TPP Home Page (govcommercialcollege.co.uk)</a:t>
            </a:r>
            <a:endParaRPr lang="en-GB" sz="1700" kern="1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17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A one stop shop for tenders is also being developed called the </a:t>
            </a:r>
            <a:r>
              <a:rPr lang="en-GB" sz="1700" b="1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Central Digital Platform</a:t>
            </a:r>
            <a:r>
              <a:rPr lang="en-GB" sz="17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.  The central digital platform will be where all UK contracting authorities publish information relating to procurement.  The Government Commercial Function have issued a factsheet which explains more about the Platform, how it will work and delivery timescales. </a:t>
            </a:r>
            <a:r>
              <a:rPr lang="en-GB" sz="1700" u="sng" kern="100" dirty="0">
                <a:effectLst/>
                <a:ea typeface="Aptos" panose="020B0004020202020204" pitchFamily="34" charset="0"/>
                <a:cs typeface="Calibri" panose="020F0502020204030204" pitchFamily="34" charset="0"/>
                <a:hlinkClick r:id="rId4"/>
              </a:rPr>
              <a:t>20241029 CDP Factsheet v1.0</a:t>
            </a:r>
            <a:endParaRPr lang="en-GB" sz="1700" u="sng" kern="100" dirty="0">
              <a:effectLst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1700" b="0" i="0" dirty="0">
                <a:solidFill>
                  <a:srgbClr val="0B0C0C"/>
                </a:solidFill>
                <a:effectLst/>
              </a:rPr>
              <a:t>Resources to help you buy goods and services for your school, get better value and be compliant with procurement regulations</a:t>
            </a:r>
            <a:r>
              <a:rPr lang="en-GB" sz="1700" dirty="0">
                <a:solidFill>
                  <a:srgbClr val="0B0C0C"/>
                </a:solidFill>
              </a:rPr>
              <a:t> is</a:t>
            </a:r>
            <a:r>
              <a:rPr lang="en-GB" sz="1700" b="0" i="0" dirty="0">
                <a:solidFill>
                  <a:srgbClr val="0B0C0C"/>
                </a:solidFill>
                <a:effectLst/>
              </a:rPr>
              <a:t> available </a:t>
            </a:r>
            <a:r>
              <a:rPr lang="en-GB" sz="1700" dirty="0">
                <a:solidFill>
                  <a:srgbClr val="0B0C0C"/>
                </a:solidFill>
              </a:rPr>
              <a:t>in the </a:t>
            </a:r>
            <a:r>
              <a:rPr lang="en-GB" sz="1700" dirty="0">
                <a:hlinkClick r:id="rId5"/>
              </a:rPr>
              <a:t>Buying for schools guide</a:t>
            </a:r>
            <a:endParaRPr lang="en-GB" sz="1700" dirty="0"/>
          </a:p>
          <a:p>
            <a:pPr>
              <a:spcAft>
                <a:spcPts val="800"/>
              </a:spcAft>
            </a:pPr>
            <a:r>
              <a:rPr lang="en-GB" sz="1700" dirty="0">
                <a:hlinkClick r:id="rId6"/>
              </a:rPr>
              <a:t>Policies and Guidance</a:t>
            </a:r>
            <a:r>
              <a:rPr lang="en-GB" sz="1700" dirty="0"/>
              <a:t> is available on the Wokingham Schools Hub including the Council’s Procurement and Contract Rules</a:t>
            </a:r>
          </a:p>
          <a:p>
            <a:pPr>
              <a:spcAft>
                <a:spcPts val="800"/>
              </a:spcAft>
            </a:pPr>
            <a:r>
              <a:rPr lang="en-GB" sz="1700" dirty="0">
                <a:hlinkClick r:id="rId7"/>
              </a:rPr>
              <a:t>The Scheme for Financing schools</a:t>
            </a:r>
            <a:r>
              <a:rPr lang="en-GB" sz="1700" dirty="0"/>
              <a:t> – this document does not change for internal governance processes</a:t>
            </a:r>
            <a:endParaRPr lang="en-GB" sz="1700" b="1" u="sng" kern="100" dirty="0">
              <a:effectLst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0372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C63553-3D6D-2FA7-4D58-C2A407A1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7400"/>
              <a:t>School Meals and Kitchens contract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AA02CD-0FBF-3989-027A-38EE227A1C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090262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18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71EB0E-BDE4-E8F8-1C21-9CAD7964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A0FC1352-BDF1-74DA-4401-3708B9393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016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5BA1E7-F191-8EB0-D7E3-28F64531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9520"/>
            <a:ext cx="11247211" cy="1719072"/>
          </a:xfrm>
        </p:spPr>
        <p:txBody>
          <a:bodyPr anchor="b">
            <a:normAutofit/>
          </a:bodyPr>
          <a:lstStyle/>
          <a:p>
            <a:r>
              <a:rPr lang="en-GB" sz="3800" dirty="0"/>
              <a:t>Procurement Act went live on 24</a:t>
            </a:r>
            <a:r>
              <a:rPr lang="en-GB" sz="3800" baseline="30000" dirty="0"/>
              <a:t>th</a:t>
            </a:r>
            <a:r>
              <a:rPr lang="en-GB" sz="3800" dirty="0"/>
              <a:t> February 2025</a:t>
            </a:r>
            <a:br>
              <a:rPr lang="en-GB" sz="3800" dirty="0"/>
            </a:br>
            <a:endParaRPr lang="en-GB" sz="3800" dirty="0"/>
          </a:p>
        </p:txBody>
      </p:sp>
      <p:sp>
        <p:nvSpPr>
          <p:cNvPr id="104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5948B-0685-9516-3D48-DCCCD2B0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816733"/>
            <a:ext cx="9889191" cy="3410712"/>
          </a:xfrm>
        </p:spPr>
        <p:txBody>
          <a:bodyPr anchor="t"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Key Principles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Value for Money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Ensure optimal use of public funds, focusing on long-term benefits.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Transparency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Enhance public trust through open, detailed reporting and accessible procurement data.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SME Engagement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Support local economic growth by encouraging participation from small and medium enterprises.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Compliance &amp; Integrity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Treat all suppliers fairly, with no unfair advantage or disadvantage.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GB" sz="2000" kern="100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en-GB" sz="2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6622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569FE6-2C77-1039-0758-52C2C36A5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does it mean for you?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E74F923-DE17-1F41-55C6-248714107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way you will procure supplies, services and works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What you will need to do to ensure that the transparency obligations in the act are followed 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Applies to </a:t>
            </a:r>
            <a:r>
              <a:rPr lang="en-GB" b="1" dirty="0"/>
              <a:t>over threshold procurements </a:t>
            </a:r>
            <a:r>
              <a:rPr lang="en-GB" dirty="0"/>
              <a:t>– Goods and services </a:t>
            </a:r>
            <a:r>
              <a:rPr lang="en-GB" b="0" i="0" dirty="0">
                <a:effectLst/>
                <a:latin typeface="GDS Transport"/>
              </a:rPr>
              <a:t>£214,904</a:t>
            </a:r>
            <a:r>
              <a:rPr lang="en-GB" dirty="0"/>
              <a:t>, Works £5,372,609</a:t>
            </a:r>
          </a:p>
          <a:p>
            <a:r>
              <a:rPr lang="en-GB" dirty="0"/>
              <a:t>You must publish out Pipeline notice in April 2025, work on this has commenced – details of contracts over £2m to be let within 18 months from April 2025</a:t>
            </a:r>
          </a:p>
          <a:p>
            <a:r>
              <a:rPr lang="en-GB" dirty="0"/>
              <a:t>The Council’s Procurement and Contracts rules have changed in the Constitution which schools must follow as outline in the scheme for financing schools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5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CBD3-5FF3-D62B-7A01-25EBAFA5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/>
              <a:t>What hasn’t changed?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B7A1FF-D753-D8C4-D55F-6BBF7E1A3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2151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42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67940D-3772-3425-2D28-8735129C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What is new for us?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603EB7-9826-1830-AA83-6C34EF213B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67670"/>
              </p:ext>
            </p:extLst>
          </p:nvPr>
        </p:nvGraphicFramePr>
        <p:xfrm>
          <a:off x="838200" y="155326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6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23F56F-7D92-79FB-109B-035E6A52A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B5A11C-DAB4-190D-CAEF-5FEA989C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32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Debarment List, Excluded, and Exclud</a:t>
            </a:r>
            <a:r>
              <a:rPr lang="en-GB" sz="32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32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ble Suppliers</a:t>
            </a:r>
            <a:endParaRPr lang="en-GB" sz="3200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AC4AB-6D25-A7BB-D0DF-4C07A77DC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Public Register</a:t>
            </a: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Lists suppliers barred from public contracts for serious misconduct.</a:t>
            </a: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Suppliers included</a:t>
            </a: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Offences like fraud, corruption, modern slavery, and terrorism.</a:t>
            </a: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Contracting authorities </a:t>
            </a:r>
            <a:r>
              <a:rPr lang="en-GB" sz="1500" b="1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must</a:t>
            </a: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consult the list and cannot contract with listed suppliers.</a:t>
            </a: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Excluded Suppliers</a:t>
            </a:r>
            <a:endParaRPr lang="en-GB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Mandatory Disqualification</a:t>
            </a: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Suppliers excluded due to specific offences (e.g., fraud, bribery, human trafficking).</a:t>
            </a:r>
          </a:p>
          <a:p>
            <a:pPr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Authorities must disqualify these suppliers without discretion.</a:t>
            </a: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Excludable Suppliers</a:t>
            </a:r>
            <a:endParaRPr lang="en-GB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Discretionary Exclusion</a:t>
            </a: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Suppliers may be excluded for issues like past poor performance or conflicts of interest.</a:t>
            </a:r>
          </a:p>
          <a:p>
            <a:pPr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15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Contracting authorities have flexibility to exclude but are not required to do so..</a:t>
            </a:r>
          </a:p>
          <a:p>
            <a:endParaRPr lang="en-GB" sz="1500" dirty="0"/>
          </a:p>
          <a:p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09550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48690D5-9805-6E84-1C59-082D97622A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34455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73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8C68A-61AD-0BDD-125C-7CC88115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Transparency Notices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162030-C5E0-27BC-1643-46233A4AD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87523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19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A1801-ADBA-E191-2A52-794E7D9D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Notices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43CACD-2B5D-5952-DBE2-EF74010E3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657555"/>
              </p:ext>
            </p:extLst>
          </p:nvPr>
        </p:nvGraphicFramePr>
        <p:xfrm>
          <a:off x="1373898" y="2228087"/>
          <a:ext cx="9444204" cy="394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115">
                  <a:extLst>
                    <a:ext uri="{9D8B030D-6E8A-4147-A177-3AD203B41FA5}">
                      <a16:colId xmlns:a16="http://schemas.microsoft.com/office/drawing/2014/main" val="675487443"/>
                    </a:ext>
                  </a:extLst>
                </a:gridCol>
                <a:gridCol w="3911306">
                  <a:extLst>
                    <a:ext uri="{9D8B030D-6E8A-4147-A177-3AD203B41FA5}">
                      <a16:colId xmlns:a16="http://schemas.microsoft.com/office/drawing/2014/main" val="1849307836"/>
                    </a:ext>
                  </a:extLst>
                </a:gridCol>
                <a:gridCol w="3368783">
                  <a:extLst>
                    <a:ext uri="{9D8B030D-6E8A-4147-A177-3AD203B41FA5}">
                      <a16:colId xmlns:a16="http://schemas.microsoft.com/office/drawing/2014/main" val="3692124617"/>
                    </a:ext>
                  </a:extLst>
                </a:gridCol>
              </a:tblGrid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Reference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Notice name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Mandatory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789521323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UK1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Pipeline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3094431563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UK2 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Preliminary market engagement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(unless explained in tender)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133957008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UK3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Planned procurement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Best practice (not needed)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60784227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UK4 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Tender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4231867133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UK5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Transparency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(direct award)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539372917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UK6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 award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3549763492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UK7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Contracts details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(£5m+)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611368495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UK8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 payment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(£30K+)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803979617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UK9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 performance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(£5m+)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2095170254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UK10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 change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361452349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 11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Contract termination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2524658229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UK12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Procurement termination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41206722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UK13-16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Dynamic market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Yes (when applicable)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2596921353"/>
                  </a:ext>
                </a:extLst>
              </a:tr>
              <a:tr h="263259">
                <a:tc>
                  <a:txBody>
                    <a:bodyPr/>
                    <a:lstStyle/>
                    <a:p>
                      <a:r>
                        <a:rPr lang="en-GB" sz="1200"/>
                        <a:t>UK17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Payments compliance notice</a:t>
                      </a:r>
                    </a:p>
                  </a:txBody>
                  <a:tcPr marL="59831" marR="59831" marT="29916" marB="29916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Yes</a:t>
                      </a:r>
                    </a:p>
                  </a:txBody>
                  <a:tcPr marL="59831" marR="59831" marT="29916" marB="29916"/>
                </a:tc>
                <a:extLst>
                  <a:ext uri="{0D108BD9-81ED-4DB2-BD59-A6C34878D82A}">
                    <a16:rowId xmlns:a16="http://schemas.microsoft.com/office/drawing/2014/main" val="125560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78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2541B8D8A445855D579DCD10E17E" ma:contentTypeVersion="12" ma:contentTypeDescription="Create a new document." ma:contentTypeScope="" ma:versionID="86f1df5482388045bd6962968e20123f">
  <xsd:schema xmlns:xsd="http://www.w3.org/2001/XMLSchema" xmlns:xs="http://www.w3.org/2001/XMLSchema" xmlns:p="http://schemas.microsoft.com/office/2006/metadata/properties" xmlns:ns2="fd1cf6e2-5505-4cbd-8587-019aaa4360f2" xmlns:ns3="6c2d118b-4b14-4725-9975-2b231ef2ed32" targetNamespace="http://schemas.microsoft.com/office/2006/metadata/properties" ma:root="true" ma:fieldsID="acf45f005b7733a980aef9f1e70eeec1" ns2:_="" ns3:_="">
    <xsd:import namespace="fd1cf6e2-5505-4cbd-8587-019aaa4360f2"/>
    <xsd:import namespace="6c2d118b-4b14-4725-9975-2b231ef2ed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cf6e2-5505-4cbd-8587-019aaa436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3f4c14d-ad24-42e9-89ea-41944c85aa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118b-4b14-4725-9975-2b231ef2ed3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ce76ea-d845-4ed9-913d-3363ce58f426}" ma:internalName="TaxCatchAll" ma:showField="CatchAllData" ma:web="6c2d118b-4b14-4725-9975-2b231ef2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2d118b-4b14-4725-9975-2b231ef2ed32" xsi:nil="true"/>
    <lcf76f155ced4ddcb4097134ff3c332f xmlns="fd1cf6e2-5505-4cbd-8587-019aaa4360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A9F0945-A8CC-4564-81E0-7DF0F221F994}"/>
</file>

<file path=customXml/itemProps2.xml><?xml version="1.0" encoding="utf-8"?>
<ds:datastoreItem xmlns:ds="http://schemas.openxmlformats.org/officeDocument/2006/customXml" ds:itemID="{BD5D551D-879A-4ECE-8303-937215352409}"/>
</file>

<file path=customXml/itemProps3.xml><?xml version="1.0" encoding="utf-8"?>
<ds:datastoreItem xmlns:ds="http://schemas.openxmlformats.org/officeDocument/2006/customXml" ds:itemID="{C40F89BB-8438-4888-9CFE-A0637EFC8123}"/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1204</Words>
  <Application>Microsoft Office PowerPoint</Application>
  <PresentationFormat>Widescreen</PresentationFormat>
  <Paragraphs>130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Yu Gothic Light</vt:lpstr>
      <vt:lpstr>Aptos</vt:lpstr>
      <vt:lpstr>Aptos Display</vt:lpstr>
      <vt:lpstr>Arial</vt:lpstr>
      <vt:lpstr>Calibri</vt:lpstr>
      <vt:lpstr>Courier New</vt:lpstr>
      <vt:lpstr>GDS Transport</vt:lpstr>
      <vt:lpstr>Symbol</vt:lpstr>
      <vt:lpstr>Times New Roman</vt:lpstr>
      <vt:lpstr>Office Theme</vt:lpstr>
      <vt:lpstr>Procurement Act 2023</vt:lpstr>
      <vt:lpstr>Procurement Act went live on 24th February 2025 </vt:lpstr>
      <vt:lpstr>What does it mean for you?</vt:lpstr>
      <vt:lpstr>What hasn’t changed?</vt:lpstr>
      <vt:lpstr>What is new for us?</vt:lpstr>
      <vt:lpstr>Debarment List, Excluded, and Excludable Suppliers</vt:lpstr>
      <vt:lpstr>PowerPoint Presentation</vt:lpstr>
      <vt:lpstr>Transparency Notices</vt:lpstr>
      <vt:lpstr>Notices</vt:lpstr>
      <vt:lpstr>Payment Compliance Notices</vt:lpstr>
      <vt:lpstr>How do I find out more?</vt:lpstr>
      <vt:lpstr>School Meals and Kitchens contract</vt:lpstr>
      <vt:lpstr>Questions?</vt:lpstr>
    </vt:vector>
  </TitlesOfParts>
  <Company>Wokingham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Clare Priest</dc:creator>
  <cp:lastModifiedBy>Clare Priest</cp:lastModifiedBy>
  <cp:revision>4</cp:revision>
  <dcterms:created xsi:type="dcterms:W3CDTF">2025-01-20T14:06:19Z</dcterms:created>
  <dcterms:modified xsi:type="dcterms:W3CDTF">2025-02-24T10:13:33Z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2025-01-20T14:18:33Z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30789a92-68f0-4eff-a8c8-2c0e087bf19e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  <property fmtid="{D5CDD505-2E9C-101B-9397-08002B2CF9AE}" pid="11" name="ContentTypeId">
    <vt:lpwstr>0x0101009A712541B8D8A445855D579DCD10E17E</vt:lpwstr>
  </property>
</Properties>
</file>