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216BEF2-7E39-4D18-BCBD-37A8866C3EF4}" v="42" dt="2025-02-13T13:41:42.7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1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mma Plowright" userId="6724c222-fa66-430e-98e1-76909f6f244f" providerId="ADAL" clId="{A216BEF2-7E39-4D18-BCBD-37A8866C3EF4}"/>
    <pc:docChg chg="modSld">
      <pc:chgData name="Gemma Plowright" userId="6724c222-fa66-430e-98e1-76909f6f244f" providerId="ADAL" clId="{A216BEF2-7E39-4D18-BCBD-37A8866C3EF4}" dt="2025-02-13T13:41:57.302" v="65" actId="20577"/>
      <pc:docMkLst>
        <pc:docMk/>
      </pc:docMkLst>
      <pc:sldChg chg="modSp mod">
        <pc:chgData name="Gemma Plowright" userId="6724c222-fa66-430e-98e1-76909f6f244f" providerId="ADAL" clId="{A216BEF2-7E39-4D18-BCBD-37A8866C3EF4}" dt="2025-02-13T13:41:42.774" v="42" actId="313"/>
        <pc:sldMkLst>
          <pc:docMk/>
          <pc:sldMk cId="4019783085" sldId="257"/>
        </pc:sldMkLst>
        <pc:graphicFrameChg chg="mod modGraphic">
          <ac:chgData name="Gemma Plowright" userId="6724c222-fa66-430e-98e1-76909f6f244f" providerId="ADAL" clId="{A216BEF2-7E39-4D18-BCBD-37A8866C3EF4}" dt="2025-02-13T13:41:42.774" v="42" actId="313"/>
          <ac:graphicFrameMkLst>
            <pc:docMk/>
            <pc:sldMk cId="4019783085" sldId="257"/>
            <ac:graphicFrameMk id="7" creationId="{8A20D009-69EF-50DB-0205-58353FF249E1}"/>
          </ac:graphicFrameMkLst>
        </pc:graphicFrameChg>
      </pc:sldChg>
      <pc:sldChg chg="modSp mod">
        <pc:chgData name="Gemma Plowright" userId="6724c222-fa66-430e-98e1-76909f6f244f" providerId="ADAL" clId="{A216BEF2-7E39-4D18-BCBD-37A8866C3EF4}" dt="2025-02-13T13:41:57.302" v="65" actId="20577"/>
        <pc:sldMkLst>
          <pc:docMk/>
          <pc:sldMk cId="2496886222" sldId="260"/>
        </pc:sldMkLst>
        <pc:spChg chg="mod">
          <ac:chgData name="Gemma Plowright" userId="6724c222-fa66-430e-98e1-76909f6f244f" providerId="ADAL" clId="{A216BEF2-7E39-4D18-BCBD-37A8866C3EF4}" dt="2025-02-13T13:41:57.302" v="65" actId="20577"/>
          <ac:spMkLst>
            <pc:docMk/>
            <pc:sldMk cId="2496886222" sldId="260"/>
            <ac:spMk id="3" creationId="{385B5ACF-02AA-5E83-08DE-15FE60346862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mailto:business.services@wokingham.gov.uk" TargetMode="External"/><Relationship Id="rId1" Type="http://schemas.openxmlformats.org/officeDocument/2006/relationships/hyperlink" Target="https://eur03.safelinks.protection.outlook.com/?url=https%3A%2F%2Fwsh.wokingham.gov.uk%2Fleadership-management-and-governance%2Ftraded-services-schools-2025-26&amp;data=05%7C02%7CGemma.Plowright%40wokingham.gov.uk%7Cd48c3ca8d1d74f5aaa8b08dd45e155a8%7C996ee15c0b3e4a6f8e65120a9a51821a%7C0%7C0%7C638743556303114619%7CUnknown%7CTWFpbGZsb3d8eyJFbXB0eU1hcGkiOnRydWUsIlYiOiIwLjAuMDAwMCIsIlAiOiJXaW4zMiIsIkFOIjoiTWFpbCIsIldUIjoyfQ%3D%3D%7C0%7C%7C%7C&amp;sdata=NIh93Y2yJg1JTpumcohZ9KA%2Bv0ZBdZh7A5o7Imu4he8%3D&amp;reserved=0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s://eur03.safelinks.protection.outlook.com/?url=https%3A%2F%2Fwsh.wokingham.gov.uk%2Fleadership-management-and-governance%2Ftraded-services-schools-2025-26&amp;data=05%7C02%7CGemma.Plowright%40wokingham.gov.uk%7Cd48c3ca8d1d74f5aaa8b08dd45e155a8%7C996ee15c0b3e4a6f8e65120a9a51821a%7C0%7C0%7C638743556303114619%7CUnknown%7CTWFpbGZsb3d8eyJFbXB0eU1hcGkiOnRydWUsIlYiOiIwLjAuMDAwMCIsIlAiOiJXaW4zMiIsIkFOIjoiTWFpbCIsIldUIjoyfQ%3D%3D%7C0%7C%7C%7C&amp;sdata=NIh93Y2yJg1JTpumcohZ9KA%2Bv0ZBdZh7A5o7Imu4he8%3D&amp;reserved=0" TargetMode="External"/><Relationship Id="rId1" Type="http://schemas.openxmlformats.org/officeDocument/2006/relationships/hyperlink" Target="mailto:business.services@wokingham.gov.uk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E14982-3966-4345-B436-1A9D5EEF1FDF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5FA143D-E6BE-4536-A6BC-C0D7A4BB46B3}">
      <dgm:prSet/>
      <dgm:spPr/>
      <dgm:t>
        <a:bodyPr/>
        <a:lstStyle/>
        <a:p>
          <a:r>
            <a:rPr lang="en-GB" dirty="0"/>
            <a:t>Traded Services for Children’s services &amp; Select Business Services now together in a single point of entry – the Schools Hub  </a:t>
          </a:r>
        </a:p>
        <a:p>
          <a:r>
            <a:rPr lang="en-GB" dirty="0">
              <a:solidFill>
                <a:schemeClr val="bg1"/>
              </a:solidFill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https://wsh.wokingham.gov.uk/leadership-management-and-governance/traded-services-schools-2025-26</a:t>
          </a:r>
          <a:r>
            <a:rPr lang="en-GB" dirty="0">
              <a:solidFill>
                <a:schemeClr val="bg1"/>
              </a:solidFill>
            </a:rPr>
            <a:t> </a:t>
          </a:r>
          <a:endParaRPr lang="en-US" dirty="0">
            <a:solidFill>
              <a:schemeClr val="bg1"/>
            </a:solidFill>
          </a:endParaRPr>
        </a:p>
      </dgm:t>
    </dgm:pt>
    <dgm:pt modelId="{E2C75B6C-451A-44BE-8336-7C85E37477EA}" type="parTrans" cxnId="{4C1231FB-2BE7-4852-9228-3370470C0B13}">
      <dgm:prSet/>
      <dgm:spPr/>
      <dgm:t>
        <a:bodyPr/>
        <a:lstStyle/>
        <a:p>
          <a:endParaRPr lang="en-US"/>
        </a:p>
      </dgm:t>
    </dgm:pt>
    <dgm:pt modelId="{021E6E64-24B2-4432-93F8-F75C39BF8341}" type="sibTrans" cxnId="{4C1231FB-2BE7-4852-9228-3370470C0B13}">
      <dgm:prSet/>
      <dgm:spPr/>
      <dgm:t>
        <a:bodyPr/>
        <a:lstStyle/>
        <a:p>
          <a:endParaRPr lang="en-US"/>
        </a:p>
      </dgm:t>
    </dgm:pt>
    <dgm:pt modelId="{CCB3C2C3-03AC-4486-98C7-B48F95964783}">
      <dgm:prSet/>
      <dgm:spPr/>
      <dgm:t>
        <a:bodyPr/>
        <a:lstStyle/>
        <a:p>
          <a:r>
            <a:rPr lang="en-GB" dirty="0"/>
            <a:t>Everyone should designated school personnel with access:</a:t>
          </a:r>
          <a:endParaRPr lang="en-US" dirty="0"/>
        </a:p>
      </dgm:t>
    </dgm:pt>
    <dgm:pt modelId="{B9835316-89A4-447A-87D1-5CCA592308BA}" type="parTrans" cxnId="{1C92CACC-1394-4D08-BA53-FBE441CA8E9D}">
      <dgm:prSet/>
      <dgm:spPr/>
      <dgm:t>
        <a:bodyPr/>
        <a:lstStyle/>
        <a:p>
          <a:endParaRPr lang="en-US"/>
        </a:p>
      </dgm:t>
    </dgm:pt>
    <dgm:pt modelId="{00D1EF19-9829-4005-9BCB-802502DB11E6}" type="sibTrans" cxnId="{1C92CACC-1394-4D08-BA53-FBE441CA8E9D}">
      <dgm:prSet/>
      <dgm:spPr/>
      <dgm:t>
        <a:bodyPr/>
        <a:lstStyle/>
        <a:p>
          <a:endParaRPr lang="en-US"/>
        </a:p>
      </dgm:t>
    </dgm:pt>
    <dgm:pt modelId="{CDD117C7-AA0E-4E33-A6EB-DA89AFAB9499}">
      <dgm:prSet/>
      <dgm:spPr/>
      <dgm:t>
        <a:bodyPr/>
        <a:lstStyle/>
        <a:p>
          <a:r>
            <a:rPr lang="en-GB"/>
            <a:t>Any problems with access please contact Business services on </a:t>
          </a:r>
          <a:r>
            <a:rPr lang="en-GB">
              <a:hlinkClick xmlns:r="http://schemas.openxmlformats.org/officeDocument/2006/relationships" r:id="rId2"/>
            </a:rPr>
            <a:t>business.services@wokingham.gov.uk</a:t>
          </a:r>
          <a:endParaRPr lang="en-US"/>
        </a:p>
      </dgm:t>
    </dgm:pt>
    <dgm:pt modelId="{BDC9DA9B-0B29-48C8-A13D-BE8C4975C9EE}" type="parTrans" cxnId="{E7146266-8E5E-4531-8692-8BCFCA330A6E}">
      <dgm:prSet/>
      <dgm:spPr/>
      <dgm:t>
        <a:bodyPr/>
        <a:lstStyle/>
        <a:p>
          <a:endParaRPr lang="en-US"/>
        </a:p>
      </dgm:t>
    </dgm:pt>
    <dgm:pt modelId="{AA253A58-F924-425A-9B5D-A8D0F0073258}" type="sibTrans" cxnId="{E7146266-8E5E-4531-8692-8BCFCA330A6E}">
      <dgm:prSet/>
      <dgm:spPr/>
      <dgm:t>
        <a:bodyPr/>
        <a:lstStyle/>
        <a:p>
          <a:endParaRPr lang="en-US"/>
        </a:p>
      </dgm:t>
    </dgm:pt>
    <dgm:pt modelId="{6C2253E8-98B2-48EC-B5B3-7C43CB6E2C9B}" type="pres">
      <dgm:prSet presAssocID="{F1E14982-3966-4345-B436-1A9D5EEF1FDF}" presName="Name0" presStyleCnt="0">
        <dgm:presLayoutVars>
          <dgm:dir/>
          <dgm:animLvl val="lvl"/>
          <dgm:resizeHandles val="exact"/>
        </dgm:presLayoutVars>
      </dgm:prSet>
      <dgm:spPr/>
    </dgm:pt>
    <dgm:pt modelId="{78DC59F5-EA7A-4804-A51F-9267A2046829}" type="pres">
      <dgm:prSet presAssocID="{CCB3C2C3-03AC-4486-98C7-B48F95964783}" presName="boxAndChildren" presStyleCnt="0"/>
      <dgm:spPr/>
    </dgm:pt>
    <dgm:pt modelId="{96E40C92-F393-4CDD-BF50-AF8A31A3F26F}" type="pres">
      <dgm:prSet presAssocID="{CCB3C2C3-03AC-4486-98C7-B48F95964783}" presName="parentTextBox" presStyleLbl="node1" presStyleIdx="0" presStyleCnt="2"/>
      <dgm:spPr/>
    </dgm:pt>
    <dgm:pt modelId="{0C18A87C-B38E-4C9E-B11C-40A22D07F032}" type="pres">
      <dgm:prSet presAssocID="{CCB3C2C3-03AC-4486-98C7-B48F95964783}" presName="entireBox" presStyleLbl="node1" presStyleIdx="0" presStyleCnt="2"/>
      <dgm:spPr/>
    </dgm:pt>
    <dgm:pt modelId="{F889A510-9695-4571-920B-33DEF45BBA42}" type="pres">
      <dgm:prSet presAssocID="{CCB3C2C3-03AC-4486-98C7-B48F95964783}" presName="descendantBox" presStyleCnt="0"/>
      <dgm:spPr/>
    </dgm:pt>
    <dgm:pt modelId="{35A8E743-2534-4234-9D3D-836D895FCC78}" type="pres">
      <dgm:prSet presAssocID="{CDD117C7-AA0E-4E33-A6EB-DA89AFAB9499}" presName="childTextBox" presStyleLbl="fgAccFollowNode1" presStyleIdx="0" presStyleCnt="1">
        <dgm:presLayoutVars>
          <dgm:bulletEnabled val="1"/>
        </dgm:presLayoutVars>
      </dgm:prSet>
      <dgm:spPr/>
    </dgm:pt>
    <dgm:pt modelId="{9DBAEEDD-3E6C-45ED-9FBA-E00AE1F86073}" type="pres">
      <dgm:prSet presAssocID="{021E6E64-24B2-4432-93F8-F75C39BF8341}" presName="sp" presStyleCnt="0"/>
      <dgm:spPr/>
    </dgm:pt>
    <dgm:pt modelId="{85AFD9AF-B270-4FB7-A783-2EF95220A229}" type="pres">
      <dgm:prSet presAssocID="{A5FA143D-E6BE-4536-A6BC-C0D7A4BB46B3}" presName="arrowAndChildren" presStyleCnt="0"/>
      <dgm:spPr/>
    </dgm:pt>
    <dgm:pt modelId="{48B9E50C-05EC-4CC1-91AA-5EF5048678A0}" type="pres">
      <dgm:prSet presAssocID="{A5FA143D-E6BE-4536-A6BC-C0D7A4BB46B3}" presName="parentTextArrow" presStyleLbl="node1" presStyleIdx="1" presStyleCnt="2"/>
      <dgm:spPr/>
    </dgm:pt>
  </dgm:ptLst>
  <dgm:cxnLst>
    <dgm:cxn modelId="{17DD8542-FAED-4F25-8D01-FB447BD85286}" type="presOf" srcId="{A5FA143D-E6BE-4536-A6BC-C0D7A4BB46B3}" destId="{48B9E50C-05EC-4CC1-91AA-5EF5048678A0}" srcOrd="0" destOrd="0" presId="urn:microsoft.com/office/officeart/2005/8/layout/process4"/>
    <dgm:cxn modelId="{E7146266-8E5E-4531-8692-8BCFCA330A6E}" srcId="{CCB3C2C3-03AC-4486-98C7-B48F95964783}" destId="{CDD117C7-AA0E-4E33-A6EB-DA89AFAB9499}" srcOrd="0" destOrd="0" parTransId="{BDC9DA9B-0B29-48C8-A13D-BE8C4975C9EE}" sibTransId="{AA253A58-F924-425A-9B5D-A8D0F0073258}"/>
    <dgm:cxn modelId="{2EF8ECA1-D66B-4F07-B118-2608BD8E2A96}" type="presOf" srcId="{CDD117C7-AA0E-4E33-A6EB-DA89AFAB9499}" destId="{35A8E743-2534-4234-9D3D-836D895FCC78}" srcOrd="0" destOrd="0" presId="urn:microsoft.com/office/officeart/2005/8/layout/process4"/>
    <dgm:cxn modelId="{F66917AB-1320-4FFA-9122-32E51CFDCC76}" type="presOf" srcId="{CCB3C2C3-03AC-4486-98C7-B48F95964783}" destId="{0C18A87C-B38E-4C9E-B11C-40A22D07F032}" srcOrd="1" destOrd="0" presId="urn:microsoft.com/office/officeart/2005/8/layout/process4"/>
    <dgm:cxn modelId="{2C48DABE-A483-4D20-A029-51476488E003}" type="presOf" srcId="{CCB3C2C3-03AC-4486-98C7-B48F95964783}" destId="{96E40C92-F393-4CDD-BF50-AF8A31A3F26F}" srcOrd="0" destOrd="0" presId="urn:microsoft.com/office/officeart/2005/8/layout/process4"/>
    <dgm:cxn modelId="{1C92CACC-1394-4D08-BA53-FBE441CA8E9D}" srcId="{F1E14982-3966-4345-B436-1A9D5EEF1FDF}" destId="{CCB3C2C3-03AC-4486-98C7-B48F95964783}" srcOrd="1" destOrd="0" parTransId="{B9835316-89A4-447A-87D1-5CCA592308BA}" sibTransId="{00D1EF19-9829-4005-9BCB-802502DB11E6}"/>
    <dgm:cxn modelId="{D3FE45F5-8827-4E0F-97BC-27A6EED4AFD6}" type="presOf" srcId="{F1E14982-3966-4345-B436-1A9D5EEF1FDF}" destId="{6C2253E8-98B2-48EC-B5B3-7C43CB6E2C9B}" srcOrd="0" destOrd="0" presId="urn:microsoft.com/office/officeart/2005/8/layout/process4"/>
    <dgm:cxn modelId="{4C1231FB-2BE7-4852-9228-3370470C0B13}" srcId="{F1E14982-3966-4345-B436-1A9D5EEF1FDF}" destId="{A5FA143D-E6BE-4536-A6BC-C0D7A4BB46B3}" srcOrd="0" destOrd="0" parTransId="{E2C75B6C-451A-44BE-8336-7C85E37477EA}" sibTransId="{021E6E64-24B2-4432-93F8-F75C39BF8341}"/>
    <dgm:cxn modelId="{C76A05B1-7EB1-4DA2-A363-432AF71A5636}" type="presParOf" srcId="{6C2253E8-98B2-48EC-B5B3-7C43CB6E2C9B}" destId="{78DC59F5-EA7A-4804-A51F-9267A2046829}" srcOrd="0" destOrd="0" presId="urn:microsoft.com/office/officeart/2005/8/layout/process4"/>
    <dgm:cxn modelId="{AA69816D-7C32-4FCC-8CF7-C42E34484A66}" type="presParOf" srcId="{78DC59F5-EA7A-4804-A51F-9267A2046829}" destId="{96E40C92-F393-4CDD-BF50-AF8A31A3F26F}" srcOrd="0" destOrd="0" presId="urn:microsoft.com/office/officeart/2005/8/layout/process4"/>
    <dgm:cxn modelId="{C67D202A-043D-4E12-A203-1D4FDC6A1B3C}" type="presParOf" srcId="{78DC59F5-EA7A-4804-A51F-9267A2046829}" destId="{0C18A87C-B38E-4C9E-B11C-40A22D07F032}" srcOrd="1" destOrd="0" presId="urn:microsoft.com/office/officeart/2005/8/layout/process4"/>
    <dgm:cxn modelId="{861B1227-F398-44FA-9E46-E404CC0E1FC4}" type="presParOf" srcId="{78DC59F5-EA7A-4804-A51F-9267A2046829}" destId="{F889A510-9695-4571-920B-33DEF45BBA42}" srcOrd="2" destOrd="0" presId="urn:microsoft.com/office/officeart/2005/8/layout/process4"/>
    <dgm:cxn modelId="{E2A41F09-BCA2-49D0-9A09-33D662CAD358}" type="presParOf" srcId="{F889A510-9695-4571-920B-33DEF45BBA42}" destId="{35A8E743-2534-4234-9D3D-836D895FCC78}" srcOrd="0" destOrd="0" presId="urn:microsoft.com/office/officeart/2005/8/layout/process4"/>
    <dgm:cxn modelId="{92ED5A4E-6D78-4A78-A52D-8C3371E6B4CD}" type="presParOf" srcId="{6C2253E8-98B2-48EC-B5B3-7C43CB6E2C9B}" destId="{9DBAEEDD-3E6C-45ED-9FBA-E00AE1F86073}" srcOrd="1" destOrd="0" presId="urn:microsoft.com/office/officeart/2005/8/layout/process4"/>
    <dgm:cxn modelId="{8A50E9EE-0518-4A15-A79F-78FE659C4A0F}" type="presParOf" srcId="{6C2253E8-98B2-48EC-B5B3-7C43CB6E2C9B}" destId="{85AFD9AF-B270-4FB7-A783-2EF95220A229}" srcOrd="2" destOrd="0" presId="urn:microsoft.com/office/officeart/2005/8/layout/process4"/>
    <dgm:cxn modelId="{A54F55C0-9E62-4EDB-A7A4-6B11FCCB0854}" type="presParOf" srcId="{85AFD9AF-B270-4FB7-A783-2EF95220A229}" destId="{48B9E50C-05EC-4CC1-91AA-5EF5048678A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8A87C-B38E-4C9E-B11C-40A22D07F032}">
      <dsp:nvSpPr>
        <dsp:cNvPr id="0" name=""/>
        <dsp:cNvSpPr/>
      </dsp:nvSpPr>
      <dsp:spPr>
        <a:xfrm>
          <a:off x="0" y="1480326"/>
          <a:ext cx="11379611" cy="9712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Everyone should designated school personnel with access:</a:t>
          </a:r>
          <a:endParaRPr lang="en-US" sz="1600" kern="1200" dirty="0"/>
        </a:p>
      </dsp:txBody>
      <dsp:txXfrm>
        <a:off x="0" y="1480326"/>
        <a:ext cx="11379611" cy="524477"/>
      </dsp:txXfrm>
    </dsp:sp>
    <dsp:sp modelId="{35A8E743-2534-4234-9D3D-836D895FCC78}">
      <dsp:nvSpPr>
        <dsp:cNvPr id="0" name=""/>
        <dsp:cNvSpPr/>
      </dsp:nvSpPr>
      <dsp:spPr>
        <a:xfrm>
          <a:off x="0" y="1985378"/>
          <a:ext cx="11379611" cy="446777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24130" rIns="135128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900" kern="1200"/>
            <a:t>Any problems with access please contact Business services on </a:t>
          </a:r>
          <a:r>
            <a:rPr lang="en-GB" sz="1900" kern="1200">
              <a:hlinkClick xmlns:r="http://schemas.openxmlformats.org/officeDocument/2006/relationships" r:id="rId1"/>
            </a:rPr>
            <a:t>business.services@wokingham.gov.uk</a:t>
          </a:r>
          <a:endParaRPr lang="en-US" sz="1900" kern="1200"/>
        </a:p>
      </dsp:txBody>
      <dsp:txXfrm>
        <a:off x="0" y="1985378"/>
        <a:ext cx="11379611" cy="446777"/>
      </dsp:txXfrm>
    </dsp:sp>
    <dsp:sp modelId="{48B9E50C-05EC-4CC1-91AA-5EF5048678A0}">
      <dsp:nvSpPr>
        <dsp:cNvPr id="0" name=""/>
        <dsp:cNvSpPr/>
      </dsp:nvSpPr>
      <dsp:spPr>
        <a:xfrm rot="10800000">
          <a:off x="0" y="1105"/>
          <a:ext cx="11379611" cy="1493789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/>
            <a:t>Traded Services for Children’s services &amp; Select Business Services now together in a single point of entry – the Schools Hub  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600" kern="1200" dirty="0">
              <a:solidFill>
                <a:schemeClr val="bg1"/>
              </a:solidFill>
              <a:hlinkClick xmlns:r="http://schemas.openxmlformats.org/officeDocument/2006/relationships"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rPr>
            <a:t>https://wsh.wokingham.gov.uk/leadership-management-and-governance/traded-services-schools-2025-26</a:t>
          </a:r>
          <a:r>
            <a:rPr lang="en-GB" sz="1600" kern="1200" dirty="0">
              <a:solidFill>
                <a:schemeClr val="bg1"/>
              </a:solidFill>
            </a:rPr>
            <a:t> </a:t>
          </a:r>
          <a:endParaRPr lang="en-US" sz="1600" kern="1200" dirty="0">
            <a:solidFill>
              <a:schemeClr val="bg1"/>
            </a:solidFill>
          </a:endParaRPr>
        </a:p>
      </dsp:txBody>
      <dsp:txXfrm rot="10800000">
        <a:off x="0" y="1105"/>
        <a:ext cx="11379611" cy="9706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C3BC0C-5048-0106-EA7B-79C8253257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889AD0-CAEB-1F13-44DD-2EDB585E5D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7B2BA1-A8A9-A663-56EF-8B956C4A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686D81-BB89-304D-EDC8-090C876B7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B9183-91B1-9E2A-2A47-1B69A7D63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334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B2C67-AE12-2C2F-7539-2A9C9DEC8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667669-9D47-3671-A880-902CAC261F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FC70C3-29D7-F530-5810-9EC3A2469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0A4167-6F97-D6D4-40B6-B91E71FF5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0300D-315C-0B5E-7567-587C011E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96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4D9A10-5DA0-00FB-4271-FDDE2B933F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2B2AC-90BE-914C-FE8F-CF87E1BEC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3D0FF5-B439-9EB0-3799-49B1328429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3C616C-FC6D-AA27-FCDE-0D11F7928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1A1ED1-263A-54BC-E523-53F5F75C1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136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7D716-3850-A1EC-A77A-61390713F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B8AF0B-DC20-E728-76FE-13C63B7B2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6DE114-5711-8E10-2BB0-171248E5D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890AE0-F921-AE3D-8CD1-54AE808FB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B89674-9772-C071-5FAC-A1B2485F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6013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A8956-89CB-7C59-EA6F-656B65F8B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3F7C31-5AEC-4111-E287-F21B52301F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5BF77B-1F2A-6CBE-6BFD-7382C6407F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144F53-3D88-F4EA-7F79-A6390E4F5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AECF9A-01E7-CD69-CB82-EA19B9903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261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3586C-66C3-039A-605D-1B5AD6AD9C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1E71E-9E17-C9B8-B813-D3E1EC21FB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27D621-888B-E421-3230-D8E0779B9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FC1FD-CADA-36F0-8037-3C53B69FC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8150AD-41C9-2115-F02D-E42737D20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035F0-1A09-8A91-B251-30EB4028D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174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39B2-33FD-AB57-5073-465911DE1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B3E94A-BCC8-D9E1-68B0-77C2DCD942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E7281D-DF72-C68D-FBBE-8CFF73C8CF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C35AA8-83F9-AB22-8B2D-0C073F8F2F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39DEF1-0C51-91BD-A9A4-59424ED860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42B061-1F55-0A34-C85D-96BE70A0A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9D5EE2-5335-7362-A3A4-507BCC8AD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6CF334-B199-AECB-D036-F74955043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2783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FE22A-7050-10AD-1330-D8076F1B9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C672AE-D516-FF75-42E9-5EAF33FE0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89B93E-F18C-7FD0-36FE-827EF5306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6BDD1-E45B-E028-88D5-A62E3AE3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4101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79ED6-CD4A-8399-B416-F7BC21858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7F7DD6-2137-754C-6070-C51BCC3997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8E914-94BD-1EBB-6E71-540B3463C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317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8E194-A67E-B489-0448-86B778EAC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27ECDE-AB5F-FD41-2D4B-C4B2E3157B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F65875-CBB7-6F27-FAAA-79D62FB0C9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21E910-CA08-0A55-B5F8-13B513140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35E4DF-59A0-8222-1747-99A374377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D7607B-D90B-40FA-0B1F-22EA397C8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675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A09CE-ABAB-86F7-7749-8BEA27EDC1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849F22C-6A5B-95C2-6D08-733B76DB77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0ACBA4-A1AA-7FB5-9E36-E051FE17B3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B9231-9427-941D-89BD-AB2ECE8215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44E25C-23DD-F876-93B9-2695433DD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660061-5ED5-4D2A-223E-1CB4147EC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8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94255-4AF1-0D65-D548-13CCB5F28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5F118-1B3F-5553-5484-9BB0787EE7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8E497-5887-2090-2D44-843A8A5878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B87238-FC34-42F6-A9E4-A9857F6E196A}" type="datetimeFigureOut">
              <a:rPr lang="en-GB" smtClean="0"/>
              <a:t>13/02/2025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0B2970-A919-2466-EC67-DA20EA9232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DD509-2935-8E47-D178-A500439D6E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0D61A7E-B3FC-4B29-9EC4-AA853E54BF2D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4AFD24-62F4-C132-E6DF-2A452DB1B4A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6642100"/>
            <a:ext cx="8832850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GB" sz="10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Private: Information that contains a small amount of sensitive data which is essential to communicate with an individual but doesn’t require to be sent via secure methods.</a:t>
            </a:r>
          </a:p>
        </p:txBody>
      </p:sp>
    </p:spTree>
    <p:extLst>
      <p:ext uri="{BB962C8B-B14F-4D97-AF65-F5344CB8AC3E}">
        <p14:creationId xmlns:p14="http://schemas.microsoft.com/office/powerpoint/2010/main" val="1802466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screenshot of a computer&#10;&#10;AI-generated content may be incorrect.">
            <a:extLst>
              <a:ext uri="{FF2B5EF4-FFF2-40B4-BE49-F238E27FC236}">
                <a16:creationId xmlns:a16="http://schemas.microsoft.com/office/drawing/2014/main" id="{DB30F9FF-CED1-08A4-9CCD-D113253DC53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9150"/>
          <a:stretch/>
        </p:blipFill>
        <p:spPr>
          <a:xfrm>
            <a:off x="1201659" y="526488"/>
            <a:ext cx="9788681" cy="2979164"/>
          </a:xfrm>
          <a:custGeom>
            <a:avLst/>
            <a:gdLst/>
            <a:ahLst/>
            <a:cxnLst/>
            <a:rect l="l" t="t" r="r" b="b"/>
            <a:pathLst>
              <a:path w="12192000" h="3692092">
                <a:moveTo>
                  <a:pt x="0" y="0"/>
                </a:moveTo>
                <a:lnTo>
                  <a:pt x="12192000" y="0"/>
                </a:lnTo>
                <a:lnTo>
                  <a:pt x="12192000" y="3504824"/>
                </a:lnTo>
                <a:lnTo>
                  <a:pt x="12024691" y="3517794"/>
                </a:lnTo>
                <a:cubicBezTo>
                  <a:pt x="8077523" y="3783195"/>
                  <a:pt x="4094678" y="3026959"/>
                  <a:pt x="160485" y="3663863"/>
                </a:cubicBezTo>
                <a:lnTo>
                  <a:pt x="0" y="3692092"/>
                </a:lnTo>
                <a:close/>
              </a:path>
            </a:pathLst>
          </a:custGeom>
        </p:spPr>
      </p:pic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8A20D009-69EF-50DB-0205-58353FF249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974142"/>
              </p:ext>
            </p:extLst>
          </p:nvPr>
        </p:nvGraphicFramePr>
        <p:xfrm>
          <a:off x="329784" y="3752850"/>
          <a:ext cx="11379611" cy="2452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19783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236E8B2-E43A-431F-5F17-C4D1407C1E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EDDBB197-D710-4A4F-A9CA-FD2177498B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75D1CFA-2CDB-4B64-BD9F-85744E8DA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C9E44B-DA80-738B-4BFF-79653A2D6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chemeClr val="tx2"/>
                </a:solidFill>
              </a:rPr>
              <a:t>Traded Services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982292-29AE-1C29-DD6C-02021A92E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423" y="2257006"/>
            <a:ext cx="6200244" cy="4600994"/>
          </a:xfrm>
        </p:spPr>
        <p:txBody>
          <a:bodyPr anchor="ctr">
            <a:normAutofit/>
          </a:bodyPr>
          <a:lstStyle/>
          <a:p>
            <a:r>
              <a:rPr lang="en-GB" sz="1800" dirty="0">
                <a:solidFill>
                  <a:schemeClr val="tx2"/>
                </a:solidFill>
              </a:rPr>
              <a:t>Changes have been made to some services (those affected will have already been informed) including:</a:t>
            </a:r>
          </a:p>
          <a:p>
            <a:pPr lvl="1"/>
            <a:r>
              <a:rPr lang="en-GB" sz="1800" dirty="0">
                <a:solidFill>
                  <a:schemeClr val="tx2"/>
                </a:solidFill>
              </a:rPr>
              <a:t>School Meals Contract </a:t>
            </a:r>
          </a:p>
          <a:p>
            <a:pPr lvl="1"/>
            <a:r>
              <a:rPr lang="en-GB" sz="1800" dirty="0">
                <a:solidFill>
                  <a:schemeClr val="tx2"/>
                </a:solidFill>
              </a:rPr>
              <a:t>Schools Maintenance Contract </a:t>
            </a:r>
          </a:p>
          <a:p>
            <a:pPr lvl="1"/>
            <a:r>
              <a:rPr lang="en-GB" sz="1800" dirty="0">
                <a:solidFill>
                  <a:schemeClr val="tx2"/>
                </a:solidFill>
              </a:rPr>
              <a:t>Schools Finance </a:t>
            </a:r>
          </a:p>
          <a:p>
            <a:pPr marL="457200" lvl="1" indent="0">
              <a:buNone/>
            </a:pPr>
            <a:endParaRPr lang="en-GB" sz="18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GB" sz="1800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r>
              <a:rPr lang="en-GB" sz="1800" dirty="0">
                <a:solidFill>
                  <a:schemeClr val="tx2"/>
                </a:solidFill>
              </a:rPr>
              <a:t>Smaller changes to inclusions / structure of the offering have been made to other services including:	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chemeClr val="tx2"/>
                </a:solidFill>
              </a:rPr>
              <a:t>           - Health &amp; Safety </a:t>
            </a:r>
          </a:p>
          <a:p>
            <a:pPr marL="457200" lvl="1" indent="0">
              <a:buNone/>
            </a:pPr>
            <a:r>
              <a:rPr lang="en-GB" sz="1800" dirty="0">
                <a:solidFill>
                  <a:schemeClr val="tx2"/>
                </a:solidFill>
              </a:rPr>
              <a:t>	- Forestry </a:t>
            </a:r>
          </a:p>
          <a:p>
            <a:pPr marL="457200" lvl="1" indent="0">
              <a:buNone/>
            </a:pPr>
            <a:endParaRPr lang="en-GB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400" dirty="0">
              <a:solidFill>
                <a:schemeClr val="tx2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25EE5136-01F1-466C-962D-BA9B4C6757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11D3AD4-AF9B-4EB5-8C7B-C45D173B4B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15102EBE-A80F-4CFF-B1DD-941EF9728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EC18CE1F-9DF1-47AF-9E66-6CE348AC23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5BD26A8C-8D1D-41E6-A71E-FE9AC75F3F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Schoolhouse">
            <a:extLst>
              <a:ext uri="{FF2B5EF4-FFF2-40B4-BE49-F238E27FC236}">
                <a16:creationId xmlns:a16="http://schemas.microsoft.com/office/drawing/2014/main" id="{233B5A69-68BE-1195-324C-CC16440813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6498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864DBED-5DAD-A736-A613-C6EB70E39D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3A0066BA-245E-B795-E898-D7DDDB4FA1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A1BC8A28-AC96-9657-16E2-119E9D17BC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899B1A-EB8E-D441-58DF-10665F118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977976" cy="1454051"/>
          </a:xfrm>
        </p:spPr>
        <p:txBody>
          <a:bodyPr>
            <a:normAutofit/>
          </a:bodyPr>
          <a:lstStyle/>
          <a:p>
            <a:r>
              <a:rPr lang="en-GB" sz="3600">
                <a:solidFill>
                  <a:schemeClr val="tx2"/>
                </a:solidFill>
              </a:rPr>
              <a:t>Traded Services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B5ACF-02AA-5E83-08DE-15FE60346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7423" y="2257006"/>
            <a:ext cx="6200244" cy="4600994"/>
          </a:xfrm>
        </p:spPr>
        <p:txBody>
          <a:bodyPr anchor="ctr">
            <a:normAutofit/>
          </a:bodyPr>
          <a:lstStyle/>
          <a:p>
            <a:pPr marL="457200" lvl="1" indent="0">
              <a:buNone/>
            </a:pPr>
            <a:endParaRPr lang="en-GB" sz="1600" dirty="0">
              <a:solidFill>
                <a:schemeClr val="tx2"/>
              </a:solidFill>
            </a:endParaRPr>
          </a:p>
          <a:p>
            <a:pPr lvl="1"/>
            <a:r>
              <a:rPr lang="en-GB" dirty="0">
                <a:solidFill>
                  <a:schemeClr val="tx2"/>
                </a:solidFill>
              </a:rPr>
              <a:t>All services can be booked via an online order form on </a:t>
            </a:r>
            <a:r>
              <a:rPr lang="en-GB">
                <a:solidFill>
                  <a:schemeClr val="tx2"/>
                </a:solidFill>
              </a:rPr>
              <a:t>the schools portal.</a:t>
            </a:r>
            <a:endParaRPr lang="en-GB" dirty="0">
              <a:solidFill>
                <a:schemeClr val="tx2"/>
              </a:solidFill>
            </a:endParaRPr>
          </a:p>
          <a:p>
            <a:pPr marL="457200" lvl="1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lvl="1"/>
            <a:r>
              <a:rPr lang="en-GB" dirty="0">
                <a:solidFill>
                  <a:schemeClr val="tx2"/>
                </a:solidFill>
              </a:rPr>
              <a:t>A PO will be required for each contract ordered so schools can be invoiced/charged accordingly. </a:t>
            </a:r>
          </a:p>
          <a:p>
            <a:pPr marL="457200" lvl="1" indent="0">
              <a:buNone/>
            </a:pPr>
            <a:endParaRPr lang="en-GB" dirty="0">
              <a:solidFill>
                <a:schemeClr val="tx2"/>
              </a:solidFill>
            </a:endParaRPr>
          </a:p>
          <a:p>
            <a:pPr lvl="1"/>
            <a:r>
              <a:rPr lang="en-GB" dirty="0">
                <a:solidFill>
                  <a:schemeClr val="tx2"/>
                </a:solidFill>
              </a:rPr>
              <a:t>Deadline for submission of order form is 28</a:t>
            </a:r>
            <a:r>
              <a:rPr lang="en-GB" baseline="30000" dirty="0">
                <a:solidFill>
                  <a:schemeClr val="tx2"/>
                </a:solidFill>
              </a:rPr>
              <a:t>th</a:t>
            </a:r>
            <a:r>
              <a:rPr lang="en-GB" dirty="0">
                <a:solidFill>
                  <a:schemeClr val="tx2"/>
                </a:solidFill>
              </a:rPr>
              <a:t> March 2025 </a:t>
            </a:r>
          </a:p>
          <a:p>
            <a:pPr marL="457200" lvl="1" indent="0">
              <a:buNone/>
            </a:pPr>
            <a:endParaRPr lang="en-GB" sz="14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GB" sz="1400" dirty="0">
              <a:solidFill>
                <a:schemeClr val="tx2"/>
              </a:solidFill>
            </a:endParaRP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7579332D-EE93-2333-B6E9-7179A54EAD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369897" y="0"/>
            <a:ext cx="5822103" cy="6685267"/>
            <a:chOff x="6357228" y="0"/>
            <a:chExt cx="5822103" cy="6685267"/>
          </a:xfrm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C3D5B208-5DC9-AE65-E620-9E5FAD3B95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357228" y="0"/>
              <a:ext cx="5822102" cy="6685267"/>
            </a:xfrm>
            <a:custGeom>
              <a:avLst/>
              <a:gdLst>
                <a:gd name="connsiteX0" fmla="*/ 2605444 w 5822102"/>
                <a:gd name="connsiteY0" fmla="*/ 0 h 6685267"/>
                <a:gd name="connsiteX1" fmla="*/ 4757391 w 5822102"/>
                <a:gd name="connsiteY1" fmla="*/ 0 h 6685267"/>
                <a:gd name="connsiteX2" fmla="*/ 4913680 w 5822102"/>
                <a:gd name="connsiteY2" fmla="*/ 56274 h 6685267"/>
                <a:gd name="connsiteX3" fmla="*/ 5376238 w 5822102"/>
                <a:gd name="connsiteY3" fmla="*/ 282027 h 6685267"/>
                <a:gd name="connsiteX4" fmla="*/ 5658024 w 5822102"/>
                <a:gd name="connsiteY4" fmla="*/ 471014 h 6685267"/>
                <a:gd name="connsiteX5" fmla="*/ 5822102 w 5822102"/>
                <a:gd name="connsiteY5" fmla="*/ 609109 h 6685267"/>
                <a:gd name="connsiteX6" fmla="*/ 5822102 w 5822102"/>
                <a:gd name="connsiteY6" fmla="*/ 760697 h 6685267"/>
                <a:gd name="connsiteX7" fmla="*/ 5707785 w 5822102"/>
                <a:gd name="connsiteY7" fmla="*/ 666601 h 6685267"/>
                <a:gd name="connsiteX8" fmla="*/ 5577306 w 5822102"/>
                <a:gd name="connsiteY8" fmla="*/ 571666 h 6685267"/>
                <a:gd name="connsiteX9" fmla="*/ 5298630 w 5822102"/>
                <a:gd name="connsiteY9" fmla="*/ 407449 h 6685267"/>
                <a:gd name="connsiteX10" fmla="*/ 4690768 w 5822102"/>
                <a:gd name="connsiteY10" fmla="*/ 184979 h 6685267"/>
                <a:gd name="connsiteX11" fmla="*/ 4048577 w 5822102"/>
                <a:gd name="connsiteY11" fmla="*/ 99280 h 6685267"/>
                <a:gd name="connsiteX12" fmla="*/ 3405404 w 5822102"/>
                <a:gd name="connsiteY12" fmla="*/ 131937 h 6685267"/>
                <a:gd name="connsiteX13" fmla="*/ 3089702 w 5822102"/>
                <a:gd name="connsiteY13" fmla="*/ 190190 h 6685267"/>
                <a:gd name="connsiteX14" fmla="*/ 2780132 w 5822102"/>
                <a:gd name="connsiteY14" fmla="*/ 273457 h 6685267"/>
                <a:gd name="connsiteX15" fmla="*/ 2478040 w 5822102"/>
                <a:gd name="connsiteY15" fmla="*/ 379654 h 6685267"/>
                <a:gd name="connsiteX16" fmla="*/ 2184897 w 5822102"/>
                <a:gd name="connsiteY16" fmla="*/ 507972 h 6685267"/>
                <a:gd name="connsiteX17" fmla="*/ 1629141 w 5822102"/>
                <a:gd name="connsiteY17" fmla="*/ 823205 h 6685267"/>
                <a:gd name="connsiteX18" fmla="*/ 1497711 w 5822102"/>
                <a:gd name="connsiteY18" fmla="*/ 914000 h 6685267"/>
                <a:gd name="connsiteX19" fmla="*/ 1433099 w 5822102"/>
                <a:gd name="connsiteY19" fmla="*/ 960903 h 6685267"/>
                <a:gd name="connsiteX20" fmla="*/ 1369346 w 5822102"/>
                <a:gd name="connsiteY20" fmla="*/ 1008963 h 6685267"/>
                <a:gd name="connsiteX21" fmla="*/ 1123406 w 5822102"/>
                <a:gd name="connsiteY21" fmla="*/ 1212905 h 6685267"/>
                <a:gd name="connsiteX22" fmla="*/ 684367 w 5822102"/>
                <a:gd name="connsiteY22" fmla="*/ 1675564 h 6685267"/>
                <a:gd name="connsiteX23" fmla="*/ 497153 w 5822102"/>
                <a:gd name="connsiteY23" fmla="*/ 1933588 h 6685267"/>
                <a:gd name="connsiteX24" fmla="*/ 337770 w 5822102"/>
                <a:gd name="connsiteY24" fmla="*/ 2208983 h 6685267"/>
                <a:gd name="connsiteX25" fmla="*/ 302461 w 5822102"/>
                <a:gd name="connsiteY25" fmla="*/ 2280207 h 6685267"/>
                <a:gd name="connsiteX26" fmla="*/ 285296 w 5822102"/>
                <a:gd name="connsiteY26" fmla="*/ 2316107 h 6685267"/>
                <a:gd name="connsiteX27" fmla="*/ 268991 w 5822102"/>
                <a:gd name="connsiteY27" fmla="*/ 2352355 h 6685267"/>
                <a:gd name="connsiteX28" fmla="*/ 237849 w 5822102"/>
                <a:gd name="connsiteY28" fmla="*/ 2425432 h 6685267"/>
                <a:gd name="connsiteX29" fmla="*/ 208670 w 5822102"/>
                <a:gd name="connsiteY29" fmla="*/ 2499319 h 6685267"/>
                <a:gd name="connsiteX30" fmla="*/ 113775 w 5822102"/>
                <a:gd name="connsiteY30" fmla="*/ 2801929 h 6685267"/>
                <a:gd name="connsiteX31" fmla="*/ 36781 w 5822102"/>
                <a:gd name="connsiteY31" fmla="*/ 3428922 h 6685267"/>
                <a:gd name="connsiteX32" fmla="*/ 69148 w 5822102"/>
                <a:gd name="connsiteY32" fmla="*/ 3741955 h 6685267"/>
                <a:gd name="connsiteX33" fmla="*/ 167966 w 5822102"/>
                <a:gd name="connsiteY33" fmla="*/ 4041323 h 6685267"/>
                <a:gd name="connsiteX34" fmla="*/ 202049 w 5822102"/>
                <a:gd name="connsiteY34" fmla="*/ 4112894 h 6685267"/>
                <a:gd name="connsiteX35" fmla="*/ 239933 w 5822102"/>
                <a:gd name="connsiteY35" fmla="*/ 4182843 h 6685267"/>
                <a:gd name="connsiteX36" fmla="*/ 323916 w 5822102"/>
                <a:gd name="connsiteY36" fmla="*/ 4318456 h 6685267"/>
                <a:gd name="connsiteX37" fmla="*/ 416604 w 5822102"/>
                <a:gd name="connsiteY37" fmla="*/ 4449436 h 6685267"/>
                <a:gd name="connsiteX38" fmla="*/ 515911 w 5822102"/>
                <a:gd name="connsiteY38" fmla="*/ 4576711 h 6685267"/>
                <a:gd name="connsiteX39" fmla="*/ 722619 w 5822102"/>
                <a:gd name="connsiteY39" fmla="*/ 4828482 h 6685267"/>
                <a:gd name="connsiteX40" fmla="*/ 825972 w 5822102"/>
                <a:gd name="connsiteY40" fmla="*/ 4956104 h 6685267"/>
                <a:gd name="connsiteX41" fmla="*/ 926506 w 5822102"/>
                <a:gd name="connsiteY41" fmla="*/ 5085347 h 6685267"/>
                <a:gd name="connsiteX42" fmla="*/ 1027040 w 5822102"/>
                <a:gd name="connsiteY42" fmla="*/ 5210191 h 6685267"/>
                <a:gd name="connsiteX43" fmla="*/ 1132110 w 5822102"/>
                <a:gd name="connsiteY43" fmla="*/ 5330748 h 6685267"/>
                <a:gd name="connsiteX44" fmla="*/ 1354880 w 5822102"/>
                <a:gd name="connsiteY44" fmla="*/ 5558083 h 6685267"/>
                <a:gd name="connsiteX45" fmla="*/ 1855220 w 5822102"/>
                <a:gd name="connsiteY45" fmla="*/ 5937591 h 6685267"/>
                <a:gd name="connsiteX46" fmla="*/ 2131810 w 5822102"/>
                <a:gd name="connsiteY46" fmla="*/ 6080268 h 6685267"/>
                <a:gd name="connsiteX47" fmla="*/ 2423726 w 5822102"/>
                <a:gd name="connsiteY47" fmla="*/ 6188087 h 6685267"/>
                <a:gd name="connsiteX48" fmla="*/ 2727780 w 5822102"/>
                <a:gd name="connsiteY48" fmla="*/ 6262552 h 6685267"/>
                <a:gd name="connsiteX49" fmla="*/ 3041276 w 5822102"/>
                <a:gd name="connsiteY49" fmla="*/ 6304245 h 6685267"/>
                <a:gd name="connsiteX50" fmla="*/ 3360532 w 5822102"/>
                <a:gd name="connsiteY50" fmla="*/ 6317331 h 6685267"/>
                <a:gd name="connsiteX51" fmla="*/ 3439855 w 5822102"/>
                <a:gd name="connsiteY51" fmla="*/ 6316751 h 6685267"/>
                <a:gd name="connsiteX52" fmla="*/ 3478721 w 5822102"/>
                <a:gd name="connsiteY52" fmla="*/ 6315826 h 6685267"/>
                <a:gd name="connsiteX53" fmla="*/ 3517463 w 5822102"/>
                <a:gd name="connsiteY53" fmla="*/ 6313971 h 6685267"/>
                <a:gd name="connsiteX54" fmla="*/ 3671452 w 5822102"/>
                <a:gd name="connsiteY54" fmla="*/ 6301233 h 6685267"/>
                <a:gd name="connsiteX55" fmla="*/ 4265460 w 5822102"/>
                <a:gd name="connsiteY55" fmla="*/ 6149638 h 6685267"/>
                <a:gd name="connsiteX56" fmla="*/ 4546587 w 5822102"/>
                <a:gd name="connsiteY56" fmla="*/ 6018079 h 6685267"/>
                <a:gd name="connsiteX57" fmla="*/ 4818030 w 5822102"/>
                <a:gd name="connsiteY57" fmla="*/ 5858029 h 6685267"/>
                <a:gd name="connsiteX58" fmla="*/ 5081870 w 5822102"/>
                <a:gd name="connsiteY58" fmla="*/ 5676903 h 6685267"/>
                <a:gd name="connsiteX59" fmla="*/ 5212073 w 5822102"/>
                <a:gd name="connsiteY59" fmla="*/ 5581013 h 6685267"/>
                <a:gd name="connsiteX60" fmla="*/ 5343625 w 5822102"/>
                <a:gd name="connsiteY60" fmla="*/ 5481533 h 6685267"/>
                <a:gd name="connsiteX61" fmla="*/ 5610378 w 5822102"/>
                <a:gd name="connsiteY61" fmla="*/ 5284425 h 6685267"/>
                <a:gd name="connsiteX62" fmla="*/ 5822102 w 5822102"/>
                <a:gd name="connsiteY62" fmla="*/ 5126414 h 6685267"/>
                <a:gd name="connsiteX63" fmla="*/ 5822102 w 5822102"/>
                <a:gd name="connsiteY63" fmla="*/ 5556641 h 6685267"/>
                <a:gd name="connsiteX64" fmla="*/ 5576325 w 5822102"/>
                <a:gd name="connsiteY64" fmla="*/ 5749979 h 6685267"/>
                <a:gd name="connsiteX65" fmla="*/ 5447715 w 5822102"/>
                <a:gd name="connsiteY65" fmla="*/ 5852818 h 6685267"/>
                <a:gd name="connsiteX66" fmla="*/ 5315059 w 5822102"/>
                <a:gd name="connsiteY66" fmla="*/ 5956236 h 6685267"/>
                <a:gd name="connsiteX67" fmla="*/ 5038468 w 5822102"/>
                <a:gd name="connsiteY67" fmla="*/ 6155776 h 6685267"/>
                <a:gd name="connsiteX68" fmla="*/ 4741892 w 5822102"/>
                <a:gd name="connsiteY68" fmla="*/ 6338292 h 6685267"/>
                <a:gd name="connsiteX69" fmla="*/ 4420920 w 5822102"/>
                <a:gd name="connsiteY69" fmla="*/ 6492203 h 6685267"/>
                <a:gd name="connsiteX70" fmla="*/ 3717672 w 5822102"/>
                <a:gd name="connsiteY70" fmla="*/ 6670434 h 6685267"/>
                <a:gd name="connsiteX71" fmla="*/ 3535853 w 5822102"/>
                <a:gd name="connsiteY71" fmla="*/ 6683289 h 6685267"/>
                <a:gd name="connsiteX72" fmla="*/ 3490367 w 5822102"/>
                <a:gd name="connsiteY72" fmla="*/ 6684910 h 6685267"/>
                <a:gd name="connsiteX73" fmla="*/ 3445005 w 5822102"/>
                <a:gd name="connsiteY73" fmla="*/ 6685142 h 6685267"/>
                <a:gd name="connsiteX74" fmla="*/ 3355872 w 5822102"/>
                <a:gd name="connsiteY74" fmla="*/ 6684100 h 6685267"/>
                <a:gd name="connsiteX75" fmla="*/ 3179203 w 5822102"/>
                <a:gd name="connsiteY75" fmla="*/ 6677150 h 6685267"/>
                <a:gd name="connsiteX76" fmla="*/ 3002410 w 5822102"/>
                <a:gd name="connsiteY76" fmla="*/ 6661169 h 6685267"/>
                <a:gd name="connsiteX77" fmla="*/ 2650296 w 5822102"/>
                <a:gd name="connsiteY77" fmla="*/ 6604191 h 6685267"/>
                <a:gd name="connsiteX78" fmla="*/ 2306028 w 5822102"/>
                <a:gd name="connsiteY78" fmla="*/ 6505869 h 6685267"/>
                <a:gd name="connsiteX79" fmla="*/ 1978803 w 5822102"/>
                <a:gd name="connsiteY79" fmla="*/ 6363307 h 6685267"/>
                <a:gd name="connsiteX80" fmla="*/ 1678428 w 5822102"/>
                <a:gd name="connsiteY80" fmla="*/ 6177779 h 6685267"/>
                <a:gd name="connsiteX81" fmla="*/ 1175880 w 5822102"/>
                <a:gd name="connsiteY81" fmla="*/ 5710373 h 6685267"/>
                <a:gd name="connsiteX82" fmla="*/ 971502 w 5822102"/>
                <a:gd name="connsiteY82" fmla="*/ 5445399 h 6685267"/>
                <a:gd name="connsiteX83" fmla="*/ 790909 w 5822102"/>
                <a:gd name="connsiteY83" fmla="*/ 5169078 h 6685267"/>
                <a:gd name="connsiteX84" fmla="*/ 706680 w 5822102"/>
                <a:gd name="connsiteY84" fmla="*/ 5031959 h 6685267"/>
                <a:gd name="connsiteX85" fmla="*/ 619143 w 5822102"/>
                <a:gd name="connsiteY85" fmla="*/ 4897157 h 6685267"/>
                <a:gd name="connsiteX86" fmla="*/ 436465 w 5822102"/>
                <a:gd name="connsiteY86" fmla="*/ 4628710 h 6685267"/>
                <a:gd name="connsiteX87" fmla="*/ 347088 w 5822102"/>
                <a:gd name="connsiteY87" fmla="*/ 4492171 h 6685267"/>
                <a:gd name="connsiteX88" fmla="*/ 262001 w 5822102"/>
                <a:gd name="connsiteY88" fmla="*/ 4352619 h 6685267"/>
                <a:gd name="connsiteX89" fmla="*/ 118679 w 5822102"/>
                <a:gd name="connsiteY89" fmla="*/ 4059853 h 6685267"/>
                <a:gd name="connsiteX90" fmla="*/ 28322 w 5822102"/>
                <a:gd name="connsiteY90" fmla="*/ 3749136 h 6685267"/>
                <a:gd name="connsiteX91" fmla="*/ 0 w 5822102"/>
                <a:gd name="connsiteY91" fmla="*/ 3428922 h 6685267"/>
                <a:gd name="connsiteX92" fmla="*/ 253052 w 5822102"/>
                <a:gd name="connsiteY92" fmla="*/ 2174356 h 6685267"/>
                <a:gd name="connsiteX93" fmla="*/ 389141 w 5822102"/>
                <a:gd name="connsiteY93" fmla="*/ 1877652 h 6685267"/>
                <a:gd name="connsiteX94" fmla="*/ 552079 w 5822102"/>
                <a:gd name="connsiteY94" fmla="*/ 1591834 h 6685267"/>
                <a:gd name="connsiteX95" fmla="*/ 954950 w 5822102"/>
                <a:gd name="connsiteY95" fmla="*/ 1061773 h 6685267"/>
                <a:gd name="connsiteX96" fmla="*/ 1192922 w 5822102"/>
                <a:gd name="connsiteY96" fmla="*/ 822626 h 6685267"/>
                <a:gd name="connsiteX97" fmla="*/ 1255939 w 5822102"/>
                <a:gd name="connsiteY97" fmla="*/ 765880 h 6685267"/>
                <a:gd name="connsiteX98" fmla="*/ 1320183 w 5822102"/>
                <a:gd name="connsiteY98" fmla="*/ 710291 h 6685267"/>
                <a:gd name="connsiteX99" fmla="*/ 1452961 w 5822102"/>
                <a:gd name="connsiteY99" fmla="*/ 603514 h 6685267"/>
                <a:gd name="connsiteX100" fmla="*/ 2033360 w 5822102"/>
                <a:gd name="connsiteY100" fmla="*/ 235818 h 6685267"/>
                <a:gd name="connsiteX101" fmla="*/ 2512513 w 5822102"/>
                <a:gd name="connsiteY101" fmla="*/ 30012 h 66852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</a:cxnLst>
              <a:rect l="l" t="t" r="r" b="b"/>
              <a:pathLst>
                <a:path w="5822102" h="6685267">
                  <a:moveTo>
                    <a:pt x="2605444" y="0"/>
                  </a:moveTo>
                  <a:lnTo>
                    <a:pt x="4757391" y="0"/>
                  </a:lnTo>
                  <a:lnTo>
                    <a:pt x="4913680" y="56274"/>
                  </a:lnTo>
                  <a:cubicBezTo>
                    <a:pt x="5074659" y="119278"/>
                    <a:pt x="5229483" y="195083"/>
                    <a:pt x="5376238" y="282027"/>
                  </a:cubicBezTo>
                  <a:cubicBezTo>
                    <a:pt x="5474014" y="340105"/>
                    <a:pt x="5568080" y="403280"/>
                    <a:pt x="5658024" y="471014"/>
                  </a:cubicBezTo>
                  <a:lnTo>
                    <a:pt x="5822102" y="609109"/>
                  </a:lnTo>
                  <a:lnTo>
                    <a:pt x="5822102" y="760697"/>
                  </a:lnTo>
                  <a:lnTo>
                    <a:pt x="5707785" y="666601"/>
                  </a:lnTo>
                  <a:cubicBezTo>
                    <a:pt x="5665273" y="633682"/>
                    <a:pt x="5621749" y="602008"/>
                    <a:pt x="5577306" y="571666"/>
                  </a:cubicBezTo>
                  <a:cubicBezTo>
                    <a:pt x="5487929" y="511562"/>
                    <a:pt x="5395118" y="456089"/>
                    <a:pt x="5298630" y="407449"/>
                  </a:cubicBezTo>
                  <a:cubicBezTo>
                    <a:pt x="5106266" y="309010"/>
                    <a:pt x="4901153" y="235355"/>
                    <a:pt x="4690768" y="184979"/>
                  </a:cubicBezTo>
                  <a:cubicBezTo>
                    <a:pt x="4480382" y="134486"/>
                    <a:pt x="4264724" y="106807"/>
                    <a:pt x="4048577" y="99280"/>
                  </a:cubicBezTo>
                  <a:cubicBezTo>
                    <a:pt x="3832182" y="90709"/>
                    <a:pt x="3617997" y="102290"/>
                    <a:pt x="3405404" y="131937"/>
                  </a:cubicBezTo>
                  <a:cubicBezTo>
                    <a:pt x="3299353" y="147340"/>
                    <a:pt x="3193915" y="166449"/>
                    <a:pt x="3089702" y="190190"/>
                  </a:cubicBezTo>
                  <a:cubicBezTo>
                    <a:pt x="2985491" y="214278"/>
                    <a:pt x="2882137" y="241725"/>
                    <a:pt x="2780132" y="273457"/>
                  </a:cubicBezTo>
                  <a:cubicBezTo>
                    <a:pt x="2678126" y="305073"/>
                    <a:pt x="2577348" y="340510"/>
                    <a:pt x="2478040" y="379654"/>
                  </a:cubicBezTo>
                  <a:cubicBezTo>
                    <a:pt x="2378854" y="418914"/>
                    <a:pt x="2281017" y="461763"/>
                    <a:pt x="2184897" y="507972"/>
                  </a:cubicBezTo>
                  <a:cubicBezTo>
                    <a:pt x="1992657" y="600271"/>
                    <a:pt x="1806791" y="705542"/>
                    <a:pt x="1629141" y="823205"/>
                  </a:cubicBezTo>
                  <a:cubicBezTo>
                    <a:pt x="1584882" y="852736"/>
                    <a:pt x="1540745" y="882731"/>
                    <a:pt x="1497711" y="914000"/>
                  </a:cubicBezTo>
                  <a:cubicBezTo>
                    <a:pt x="1475888" y="929286"/>
                    <a:pt x="1454555" y="945153"/>
                    <a:pt x="1433099" y="960903"/>
                  </a:cubicBezTo>
                  <a:cubicBezTo>
                    <a:pt x="1411521" y="976537"/>
                    <a:pt x="1390311" y="992634"/>
                    <a:pt x="1369346" y="1008963"/>
                  </a:cubicBezTo>
                  <a:cubicBezTo>
                    <a:pt x="1285119" y="1074165"/>
                    <a:pt x="1202730" y="1141797"/>
                    <a:pt x="1123406" y="1212905"/>
                  </a:cubicBezTo>
                  <a:cubicBezTo>
                    <a:pt x="964391" y="1354656"/>
                    <a:pt x="816900" y="1509261"/>
                    <a:pt x="684367" y="1675564"/>
                  </a:cubicBezTo>
                  <a:cubicBezTo>
                    <a:pt x="618161" y="1758716"/>
                    <a:pt x="555512" y="1844763"/>
                    <a:pt x="497153" y="1933588"/>
                  </a:cubicBezTo>
                  <a:cubicBezTo>
                    <a:pt x="439775" y="2022877"/>
                    <a:pt x="385584" y="2114367"/>
                    <a:pt x="337770" y="2208983"/>
                  </a:cubicBezTo>
                  <a:cubicBezTo>
                    <a:pt x="325388" y="2232493"/>
                    <a:pt x="313862" y="2256349"/>
                    <a:pt x="302461" y="2280207"/>
                  </a:cubicBezTo>
                  <a:lnTo>
                    <a:pt x="285296" y="2316107"/>
                  </a:lnTo>
                  <a:lnTo>
                    <a:pt x="268991" y="2352355"/>
                  </a:lnTo>
                  <a:cubicBezTo>
                    <a:pt x="258324" y="2376560"/>
                    <a:pt x="247535" y="2400764"/>
                    <a:pt x="237849" y="2425432"/>
                  </a:cubicBezTo>
                  <a:cubicBezTo>
                    <a:pt x="228163" y="2450099"/>
                    <a:pt x="217498" y="2474419"/>
                    <a:pt x="208670" y="2499319"/>
                  </a:cubicBezTo>
                  <a:cubicBezTo>
                    <a:pt x="170909" y="2598219"/>
                    <a:pt x="138908" y="2699206"/>
                    <a:pt x="113775" y="2801929"/>
                  </a:cubicBezTo>
                  <a:cubicBezTo>
                    <a:pt x="62773" y="3006911"/>
                    <a:pt x="36659" y="3217917"/>
                    <a:pt x="36781" y="3428922"/>
                  </a:cubicBezTo>
                  <a:cubicBezTo>
                    <a:pt x="37394" y="3534078"/>
                    <a:pt x="47816" y="3639001"/>
                    <a:pt x="69148" y="3741955"/>
                  </a:cubicBezTo>
                  <a:cubicBezTo>
                    <a:pt x="91585" y="3844679"/>
                    <a:pt x="124074" y="3945202"/>
                    <a:pt x="167966" y="4041323"/>
                  </a:cubicBezTo>
                  <a:cubicBezTo>
                    <a:pt x="178387" y="4065528"/>
                    <a:pt x="190525" y="4089153"/>
                    <a:pt x="202049" y="4112894"/>
                  </a:cubicBezTo>
                  <a:cubicBezTo>
                    <a:pt x="214555" y="4136288"/>
                    <a:pt x="226447" y="4159912"/>
                    <a:pt x="239933" y="4182843"/>
                  </a:cubicBezTo>
                  <a:cubicBezTo>
                    <a:pt x="265680" y="4229167"/>
                    <a:pt x="294368" y="4274101"/>
                    <a:pt x="323916" y="4318456"/>
                  </a:cubicBezTo>
                  <a:cubicBezTo>
                    <a:pt x="353341" y="4362927"/>
                    <a:pt x="384849" y="4406240"/>
                    <a:pt x="416604" y="4449436"/>
                  </a:cubicBezTo>
                  <a:cubicBezTo>
                    <a:pt x="448847" y="4492286"/>
                    <a:pt x="482319" y="4534557"/>
                    <a:pt x="515911" y="4576711"/>
                  </a:cubicBezTo>
                  <a:cubicBezTo>
                    <a:pt x="583219" y="4661137"/>
                    <a:pt x="653594" y="4743825"/>
                    <a:pt x="722619" y="4828482"/>
                  </a:cubicBezTo>
                  <a:cubicBezTo>
                    <a:pt x="757315" y="4870637"/>
                    <a:pt x="791889" y="4913138"/>
                    <a:pt x="825972" y="4956104"/>
                  </a:cubicBezTo>
                  <a:cubicBezTo>
                    <a:pt x="859934" y="4998722"/>
                    <a:pt x="893649" y="5044004"/>
                    <a:pt x="926506" y="5085347"/>
                  </a:cubicBezTo>
                  <a:cubicBezTo>
                    <a:pt x="959119" y="5127734"/>
                    <a:pt x="993324" y="5168847"/>
                    <a:pt x="1027040" y="5210191"/>
                  </a:cubicBezTo>
                  <a:cubicBezTo>
                    <a:pt x="1061737" y="5250840"/>
                    <a:pt x="1096188" y="5291488"/>
                    <a:pt x="1132110" y="5330748"/>
                  </a:cubicBezTo>
                  <a:cubicBezTo>
                    <a:pt x="1203465" y="5409731"/>
                    <a:pt x="1277639" y="5485818"/>
                    <a:pt x="1354880" y="5558083"/>
                  </a:cubicBezTo>
                  <a:cubicBezTo>
                    <a:pt x="1509603" y="5702266"/>
                    <a:pt x="1676588" y="5830930"/>
                    <a:pt x="1855220" y="5937591"/>
                  </a:cubicBezTo>
                  <a:cubicBezTo>
                    <a:pt x="1944720" y="5990632"/>
                    <a:pt x="2036549" y="6039272"/>
                    <a:pt x="2131810" y="6080268"/>
                  </a:cubicBezTo>
                  <a:cubicBezTo>
                    <a:pt x="2226460" y="6122423"/>
                    <a:pt x="2324173" y="6157977"/>
                    <a:pt x="2423726" y="6188087"/>
                  </a:cubicBezTo>
                  <a:cubicBezTo>
                    <a:pt x="2523280" y="6218313"/>
                    <a:pt x="2624794" y="6242749"/>
                    <a:pt x="2727780" y="6262552"/>
                  </a:cubicBezTo>
                  <a:cubicBezTo>
                    <a:pt x="2830890" y="6282008"/>
                    <a:pt x="2935714" y="6295326"/>
                    <a:pt x="3041276" y="6304245"/>
                  </a:cubicBezTo>
                  <a:cubicBezTo>
                    <a:pt x="3146836" y="6313277"/>
                    <a:pt x="3253499" y="6317215"/>
                    <a:pt x="3360532" y="6317331"/>
                  </a:cubicBezTo>
                  <a:cubicBezTo>
                    <a:pt x="3387259" y="6317331"/>
                    <a:pt x="3414354" y="6317794"/>
                    <a:pt x="3439855" y="6316751"/>
                  </a:cubicBezTo>
                  <a:lnTo>
                    <a:pt x="3478721" y="6315826"/>
                  </a:lnTo>
                  <a:lnTo>
                    <a:pt x="3517463" y="6313971"/>
                  </a:lnTo>
                  <a:cubicBezTo>
                    <a:pt x="3569078" y="6311772"/>
                    <a:pt x="3620449" y="6306907"/>
                    <a:pt x="3671452" y="6301233"/>
                  </a:cubicBezTo>
                  <a:cubicBezTo>
                    <a:pt x="3875707" y="6277608"/>
                    <a:pt x="4074445" y="6225841"/>
                    <a:pt x="4265460" y="6149638"/>
                  </a:cubicBezTo>
                  <a:cubicBezTo>
                    <a:pt x="4361212" y="6111884"/>
                    <a:pt x="4454636" y="6067065"/>
                    <a:pt x="4546587" y="6018079"/>
                  </a:cubicBezTo>
                  <a:cubicBezTo>
                    <a:pt x="4638662" y="5969322"/>
                    <a:pt x="4729020" y="5915240"/>
                    <a:pt x="4818030" y="5858029"/>
                  </a:cubicBezTo>
                  <a:cubicBezTo>
                    <a:pt x="4907038" y="5800703"/>
                    <a:pt x="4994577" y="5739672"/>
                    <a:pt x="5081870" y="5676903"/>
                  </a:cubicBezTo>
                  <a:cubicBezTo>
                    <a:pt x="5125392" y="5645519"/>
                    <a:pt x="5168794" y="5613324"/>
                    <a:pt x="5212073" y="5581013"/>
                  </a:cubicBezTo>
                  <a:lnTo>
                    <a:pt x="5343625" y="5481533"/>
                  </a:lnTo>
                  <a:cubicBezTo>
                    <a:pt x="5432696" y="5414768"/>
                    <a:pt x="5521951" y="5349452"/>
                    <a:pt x="5610378" y="5284425"/>
                  </a:cubicBezTo>
                  <a:lnTo>
                    <a:pt x="5822102" y="5126414"/>
                  </a:lnTo>
                  <a:lnTo>
                    <a:pt x="5822102" y="5556641"/>
                  </a:lnTo>
                  <a:lnTo>
                    <a:pt x="5576325" y="5749979"/>
                  </a:lnTo>
                  <a:lnTo>
                    <a:pt x="5447715" y="5852818"/>
                  </a:lnTo>
                  <a:cubicBezTo>
                    <a:pt x="5403945" y="5887445"/>
                    <a:pt x="5359932" y="5922073"/>
                    <a:pt x="5315059" y="5956236"/>
                  </a:cubicBezTo>
                  <a:cubicBezTo>
                    <a:pt x="5225682" y="6024680"/>
                    <a:pt x="5133976" y="6091734"/>
                    <a:pt x="5038468" y="6155776"/>
                  </a:cubicBezTo>
                  <a:cubicBezTo>
                    <a:pt x="4943084" y="6219703"/>
                    <a:pt x="4845002" y="6281777"/>
                    <a:pt x="4741892" y="6338292"/>
                  </a:cubicBezTo>
                  <a:cubicBezTo>
                    <a:pt x="4638784" y="6394692"/>
                    <a:pt x="4532120" y="6447038"/>
                    <a:pt x="4420920" y="6492203"/>
                  </a:cubicBezTo>
                  <a:cubicBezTo>
                    <a:pt x="4199255" y="6583693"/>
                    <a:pt x="3959813" y="6644840"/>
                    <a:pt x="3717672" y="6670434"/>
                  </a:cubicBezTo>
                  <a:cubicBezTo>
                    <a:pt x="3657106" y="6676456"/>
                    <a:pt x="3596419" y="6681321"/>
                    <a:pt x="3535853" y="6683289"/>
                  </a:cubicBezTo>
                  <a:lnTo>
                    <a:pt x="3490367" y="6684910"/>
                  </a:lnTo>
                  <a:lnTo>
                    <a:pt x="3445005" y="6685142"/>
                  </a:lnTo>
                  <a:cubicBezTo>
                    <a:pt x="3414354" y="6685605"/>
                    <a:pt x="3385297" y="6684679"/>
                    <a:pt x="3355872" y="6684100"/>
                  </a:cubicBezTo>
                  <a:cubicBezTo>
                    <a:pt x="3297146" y="6683405"/>
                    <a:pt x="3238052" y="6680047"/>
                    <a:pt x="3179203" y="6677150"/>
                  </a:cubicBezTo>
                  <a:cubicBezTo>
                    <a:pt x="3120232" y="6672519"/>
                    <a:pt x="3061259" y="6668233"/>
                    <a:pt x="3002410" y="6661169"/>
                  </a:cubicBezTo>
                  <a:cubicBezTo>
                    <a:pt x="2884589" y="6647851"/>
                    <a:pt x="2766891" y="6629669"/>
                    <a:pt x="2650296" y="6604191"/>
                  </a:cubicBezTo>
                  <a:cubicBezTo>
                    <a:pt x="2533702" y="6578713"/>
                    <a:pt x="2418456" y="6545938"/>
                    <a:pt x="2306028" y="6505869"/>
                  </a:cubicBezTo>
                  <a:cubicBezTo>
                    <a:pt x="2193602" y="6465683"/>
                    <a:pt x="2084118" y="6417738"/>
                    <a:pt x="1978803" y="6363307"/>
                  </a:cubicBezTo>
                  <a:cubicBezTo>
                    <a:pt x="1873855" y="6308066"/>
                    <a:pt x="1773077" y="6246340"/>
                    <a:pt x="1678428" y="6177779"/>
                  </a:cubicBezTo>
                  <a:cubicBezTo>
                    <a:pt x="1488393" y="6041356"/>
                    <a:pt x="1321900" y="5881423"/>
                    <a:pt x="1175880" y="5710373"/>
                  </a:cubicBezTo>
                  <a:cubicBezTo>
                    <a:pt x="1103177" y="5624441"/>
                    <a:pt x="1035501" y="5535732"/>
                    <a:pt x="971502" y="5445399"/>
                  </a:cubicBezTo>
                  <a:cubicBezTo>
                    <a:pt x="907380" y="5355069"/>
                    <a:pt x="847550" y="5262768"/>
                    <a:pt x="790909" y="5169078"/>
                  </a:cubicBezTo>
                  <a:cubicBezTo>
                    <a:pt x="761974" y="5121712"/>
                    <a:pt x="735492" y="5077357"/>
                    <a:pt x="706680" y="5031959"/>
                  </a:cubicBezTo>
                  <a:cubicBezTo>
                    <a:pt x="678114" y="4986910"/>
                    <a:pt x="649058" y="4941860"/>
                    <a:pt x="619143" y="4897157"/>
                  </a:cubicBezTo>
                  <a:lnTo>
                    <a:pt x="436465" y="4628710"/>
                  </a:lnTo>
                  <a:cubicBezTo>
                    <a:pt x="406182" y="4583544"/>
                    <a:pt x="376267" y="4538147"/>
                    <a:pt x="347088" y="4492171"/>
                  </a:cubicBezTo>
                  <a:cubicBezTo>
                    <a:pt x="317908" y="4446194"/>
                    <a:pt x="288974" y="4400102"/>
                    <a:pt x="262001" y="4352619"/>
                  </a:cubicBezTo>
                  <a:cubicBezTo>
                    <a:pt x="207934" y="4258119"/>
                    <a:pt x="158280" y="4160840"/>
                    <a:pt x="118679" y="4059853"/>
                  </a:cubicBezTo>
                  <a:cubicBezTo>
                    <a:pt x="78343" y="3959214"/>
                    <a:pt x="48429" y="3854870"/>
                    <a:pt x="28322" y="3749136"/>
                  </a:cubicBezTo>
                  <a:cubicBezTo>
                    <a:pt x="9073" y="3643402"/>
                    <a:pt x="0" y="3536046"/>
                    <a:pt x="0" y="3428922"/>
                  </a:cubicBezTo>
                  <a:cubicBezTo>
                    <a:pt x="1594" y="3001816"/>
                    <a:pt x="89010" y="2575868"/>
                    <a:pt x="253052" y="2174356"/>
                  </a:cubicBezTo>
                  <a:cubicBezTo>
                    <a:pt x="294246" y="2074066"/>
                    <a:pt x="338873" y="1974700"/>
                    <a:pt x="389141" y="1877652"/>
                  </a:cubicBezTo>
                  <a:cubicBezTo>
                    <a:pt x="438672" y="1780256"/>
                    <a:pt x="493230" y="1684945"/>
                    <a:pt x="552079" y="1591834"/>
                  </a:cubicBezTo>
                  <a:cubicBezTo>
                    <a:pt x="669900" y="1405728"/>
                    <a:pt x="804394" y="1227729"/>
                    <a:pt x="954950" y="1061773"/>
                  </a:cubicBezTo>
                  <a:cubicBezTo>
                    <a:pt x="1030597" y="979085"/>
                    <a:pt x="1109552" y="898829"/>
                    <a:pt x="1192922" y="822626"/>
                  </a:cubicBezTo>
                  <a:cubicBezTo>
                    <a:pt x="1213642" y="803402"/>
                    <a:pt x="1234483" y="784409"/>
                    <a:pt x="1255939" y="765880"/>
                  </a:cubicBezTo>
                  <a:cubicBezTo>
                    <a:pt x="1277273" y="747234"/>
                    <a:pt x="1298237" y="728241"/>
                    <a:pt x="1320183" y="710291"/>
                  </a:cubicBezTo>
                  <a:cubicBezTo>
                    <a:pt x="1363585" y="673811"/>
                    <a:pt x="1408088" y="638489"/>
                    <a:pt x="1452961" y="603514"/>
                  </a:cubicBezTo>
                  <a:cubicBezTo>
                    <a:pt x="1633310" y="464543"/>
                    <a:pt x="1828125" y="341437"/>
                    <a:pt x="2033360" y="235818"/>
                  </a:cubicBezTo>
                  <a:cubicBezTo>
                    <a:pt x="2187242" y="156561"/>
                    <a:pt x="2347554" y="87597"/>
                    <a:pt x="2512513" y="30012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252EB2E0-ED6B-E3EF-982A-4E8528EF426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04998" y="98659"/>
              <a:ext cx="5774333" cy="6315453"/>
            </a:xfrm>
            <a:custGeom>
              <a:avLst/>
              <a:gdLst>
                <a:gd name="connsiteX0" fmla="*/ 3707237 w 5774333"/>
                <a:gd name="connsiteY0" fmla="*/ 1489 h 6315453"/>
                <a:gd name="connsiteX1" fmla="*/ 4037665 w 5774333"/>
                <a:gd name="connsiteY1" fmla="*/ 6121 h 6315453"/>
                <a:gd name="connsiteX2" fmla="*/ 4692239 w 5774333"/>
                <a:gd name="connsiteY2" fmla="*/ 102128 h 6315453"/>
                <a:gd name="connsiteX3" fmla="*/ 5315059 w 5774333"/>
                <a:gd name="connsiteY3" fmla="*/ 324945 h 6315453"/>
                <a:gd name="connsiteX4" fmla="*/ 5738325 w 5774333"/>
                <a:gd name="connsiteY4" fmla="*/ 578286 h 6315453"/>
                <a:gd name="connsiteX5" fmla="*/ 5774333 w 5774333"/>
                <a:gd name="connsiteY5" fmla="*/ 606551 h 6315453"/>
                <a:gd name="connsiteX6" fmla="*/ 5774333 w 5774333"/>
                <a:gd name="connsiteY6" fmla="*/ 975490 h 6315453"/>
                <a:gd name="connsiteX7" fmla="*/ 5676001 w 5774333"/>
                <a:gd name="connsiteY7" fmla="*/ 889749 h 6315453"/>
                <a:gd name="connsiteX8" fmla="*/ 5177132 w 5774333"/>
                <a:gd name="connsiteY8" fmla="*/ 581926 h 6315453"/>
                <a:gd name="connsiteX9" fmla="*/ 4615735 w 5774333"/>
                <a:gd name="connsiteY9" fmla="*/ 388640 h 6315453"/>
                <a:gd name="connsiteX10" fmla="*/ 4020010 w 5774333"/>
                <a:gd name="connsiteY10" fmla="*/ 308500 h 6315453"/>
                <a:gd name="connsiteX11" fmla="*/ 3416315 w 5774333"/>
                <a:gd name="connsiteY11" fmla="*/ 328882 h 6315453"/>
                <a:gd name="connsiteX12" fmla="*/ 2823779 w 5774333"/>
                <a:gd name="connsiteY12" fmla="*/ 446545 h 6315453"/>
                <a:gd name="connsiteX13" fmla="*/ 2256987 w 5774333"/>
                <a:gd name="connsiteY13" fmla="*/ 651296 h 6315453"/>
                <a:gd name="connsiteX14" fmla="*/ 1244169 w 5774333"/>
                <a:gd name="connsiteY14" fmla="*/ 1280374 h 6315453"/>
                <a:gd name="connsiteX15" fmla="*/ 830141 w 5774333"/>
                <a:gd name="connsiteY15" fmla="*/ 1700184 h 6315453"/>
                <a:gd name="connsiteX16" fmla="*/ 502792 w 5774333"/>
                <a:gd name="connsiteY16" fmla="*/ 2182300 h 6315453"/>
                <a:gd name="connsiteX17" fmla="*/ 280637 w 5774333"/>
                <a:gd name="connsiteY17" fmla="*/ 2715256 h 6315453"/>
                <a:gd name="connsiteX18" fmla="*/ 199843 w 5774333"/>
                <a:gd name="connsiteY18" fmla="*/ 3283418 h 6315453"/>
                <a:gd name="connsiteX19" fmla="*/ 233926 w 5774333"/>
                <a:gd name="connsiteY19" fmla="*/ 3561593 h 6315453"/>
                <a:gd name="connsiteX20" fmla="*/ 334582 w 5774333"/>
                <a:gd name="connsiteY20" fmla="*/ 3821816 h 6315453"/>
                <a:gd name="connsiteX21" fmla="*/ 404834 w 5774333"/>
                <a:gd name="connsiteY21" fmla="*/ 3944343 h 6315453"/>
                <a:gd name="connsiteX22" fmla="*/ 485506 w 5774333"/>
                <a:gd name="connsiteY22" fmla="*/ 4062932 h 6315453"/>
                <a:gd name="connsiteX23" fmla="*/ 671861 w 5774333"/>
                <a:gd name="connsiteY23" fmla="*/ 4292120 h 6315453"/>
                <a:gd name="connsiteX24" fmla="*/ 873542 w 5774333"/>
                <a:gd name="connsiteY24" fmla="*/ 4523044 h 6315453"/>
                <a:gd name="connsiteX25" fmla="*/ 973831 w 5774333"/>
                <a:gd name="connsiteY25" fmla="*/ 4643601 h 6315453"/>
                <a:gd name="connsiteX26" fmla="*/ 1022014 w 5774333"/>
                <a:gd name="connsiteY26" fmla="*/ 4702780 h 6315453"/>
                <a:gd name="connsiteX27" fmla="*/ 1069215 w 5774333"/>
                <a:gd name="connsiteY27" fmla="*/ 4759411 h 6315453"/>
                <a:gd name="connsiteX28" fmla="*/ 1474784 w 5774333"/>
                <a:gd name="connsiteY28" fmla="*/ 5177948 h 6315453"/>
                <a:gd name="connsiteX29" fmla="*/ 1690442 w 5774333"/>
                <a:gd name="connsiteY29" fmla="*/ 5366255 h 6315453"/>
                <a:gd name="connsiteX30" fmla="*/ 1916276 w 5774333"/>
                <a:gd name="connsiteY30" fmla="*/ 5539852 h 6315453"/>
                <a:gd name="connsiteX31" fmla="*/ 2420784 w 5774333"/>
                <a:gd name="connsiteY31" fmla="*/ 5814437 h 6315453"/>
                <a:gd name="connsiteX32" fmla="*/ 2703015 w 5774333"/>
                <a:gd name="connsiteY32" fmla="*/ 5892029 h 6315453"/>
                <a:gd name="connsiteX33" fmla="*/ 2775350 w 5774333"/>
                <a:gd name="connsiteY33" fmla="*/ 5905695 h 6315453"/>
                <a:gd name="connsiteX34" fmla="*/ 2848299 w 5774333"/>
                <a:gd name="connsiteY34" fmla="*/ 5917161 h 6315453"/>
                <a:gd name="connsiteX35" fmla="*/ 2995544 w 5774333"/>
                <a:gd name="connsiteY35" fmla="*/ 5933605 h 6315453"/>
                <a:gd name="connsiteX36" fmla="*/ 3069596 w 5774333"/>
                <a:gd name="connsiteY36" fmla="*/ 5938933 h 6315453"/>
                <a:gd name="connsiteX37" fmla="*/ 3143894 w 5774333"/>
                <a:gd name="connsiteY37" fmla="*/ 5942639 h 6315453"/>
                <a:gd name="connsiteX38" fmla="*/ 3218436 w 5774333"/>
                <a:gd name="connsiteY38" fmla="*/ 5944260 h 6315453"/>
                <a:gd name="connsiteX39" fmla="*/ 3293101 w 5774333"/>
                <a:gd name="connsiteY39" fmla="*/ 5943913 h 6315453"/>
                <a:gd name="connsiteX40" fmla="*/ 3330494 w 5774333"/>
                <a:gd name="connsiteY40" fmla="*/ 5943565 h 6315453"/>
                <a:gd name="connsiteX41" fmla="*/ 3366540 w 5774333"/>
                <a:gd name="connsiteY41" fmla="*/ 5942059 h 6315453"/>
                <a:gd name="connsiteX42" fmla="*/ 3402462 w 5774333"/>
                <a:gd name="connsiteY42" fmla="*/ 5940323 h 6315453"/>
                <a:gd name="connsiteX43" fmla="*/ 3438262 w 5774333"/>
                <a:gd name="connsiteY43" fmla="*/ 5937543 h 6315453"/>
                <a:gd name="connsiteX44" fmla="*/ 3580236 w 5774333"/>
                <a:gd name="connsiteY44" fmla="*/ 5920982 h 6315453"/>
                <a:gd name="connsiteX45" fmla="*/ 4121034 w 5774333"/>
                <a:gd name="connsiteY45" fmla="*/ 5753290 h 6315453"/>
                <a:gd name="connsiteX46" fmla="*/ 4620639 w 5774333"/>
                <a:gd name="connsiteY46" fmla="*/ 5459364 h 6315453"/>
                <a:gd name="connsiteX47" fmla="*/ 4741771 w 5774333"/>
                <a:gd name="connsiteY47" fmla="*/ 5372971 h 6315453"/>
                <a:gd name="connsiteX48" fmla="*/ 4862901 w 5774333"/>
                <a:gd name="connsiteY48" fmla="*/ 5283682 h 6315453"/>
                <a:gd name="connsiteX49" fmla="*/ 5108229 w 5774333"/>
                <a:gd name="connsiteY49" fmla="*/ 5098386 h 6315453"/>
                <a:gd name="connsiteX50" fmla="*/ 5612493 w 5774333"/>
                <a:gd name="connsiteY50" fmla="*/ 4739724 h 6315453"/>
                <a:gd name="connsiteX51" fmla="*/ 5774333 w 5774333"/>
                <a:gd name="connsiteY51" fmla="*/ 4623488 h 6315453"/>
                <a:gd name="connsiteX52" fmla="*/ 5774333 w 5774333"/>
                <a:gd name="connsiteY52" fmla="*/ 5232926 h 6315453"/>
                <a:gd name="connsiteX53" fmla="*/ 5676492 w 5774333"/>
                <a:gd name="connsiteY53" fmla="*/ 5306859 h 6315453"/>
                <a:gd name="connsiteX54" fmla="*/ 5426260 w 5774333"/>
                <a:gd name="connsiteY54" fmla="*/ 5486233 h 6315453"/>
                <a:gd name="connsiteX55" fmla="*/ 5300225 w 5774333"/>
                <a:gd name="connsiteY55" fmla="*/ 5576217 h 6315453"/>
                <a:gd name="connsiteX56" fmla="*/ 5170757 w 5774333"/>
                <a:gd name="connsiteY56" fmla="*/ 5666780 h 6315453"/>
                <a:gd name="connsiteX57" fmla="*/ 5038100 w 5774333"/>
                <a:gd name="connsiteY57" fmla="*/ 5756185 h 6315453"/>
                <a:gd name="connsiteX58" fmla="*/ 4901276 w 5774333"/>
                <a:gd name="connsiteY58" fmla="*/ 5843043 h 6315453"/>
                <a:gd name="connsiteX59" fmla="*/ 4614019 w 5774333"/>
                <a:gd name="connsiteY59" fmla="*/ 6006103 h 6315453"/>
                <a:gd name="connsiteX60" fmla="*/ 4305061 w 5774333"/>
                <a:gd name="connsiteY60" fmla="*/ 6144726 h 6315453"/>
                <a:gd name="connsiteX61" fmla="*/ 3632710 w 5774333"/>
                <a:gd name="connsiteY61" fmla="*/ 6304196 h 6315453"/>
                <a:gd name="connsiteX62" fmla="*/ 3459594 w 5774333"/>
                <a:gd name="connsiteY62" fmla="*/ 6314504 h 6315453"/>
                <a:gd name="connsiteX63" fmla="*/ 3416315 w 5774333"/>
                <a:gd name="connsiteY63" fmla="*/ 6315429 h 6315453"/>
                <a:gd name="connsiteX64" fmla="*/ 3373159 w 5774333"/>
                <a:gd name="connsiteY64" fmla="*/ 6315198 h 6315453"/>
                <a:gd name="connsiteX65" fmla="*/ 3330127 w 5774333"/>
                <a:gd name="connsiteY65" fmla="*/ 6314735 h 6315453"/>
                <a:gd name="connsiteX66" fmla="*/ 3288320 w 5774333"/>
                <a:gd name="connsiteY66" fmla="*/ 6313230 h 6315453"/>
                <a:gd name="connsiteX67" fmla="*/ 2954350 w 5774333"/>
                <a:gd name="connsiteY67" fmla="*/ 6288098 h 6315453"/>
                <a:gd name="connsiteX68" fmla="*/ 2622466 w 5774333"/>
                <a:gd name="connsiteY68" fmla="*/ 6232742 h 6315453"/>
                <a:gd name="connsiteX69" fmla="*/ 2296466 w 5774333"/>
                <a:gd name="connsiteY69" fmla="*/ 6146001 h 6315453"/>
                <a:gd name="connsiteX70" fmla="*/ 1672419 w 5774333"/>
                <a:gd name="connsiteY70" fmla="*/ 5885197 h 6315453"/>
                <a:gd name="connsiteX71" fmla="*/ 1146578 w 5774333"/>
                <a:gd name="connsiteY71" fmla="*/ 5479168 h 6315453"/>
                <a:gd name="connsiteX72" fmla="*/ 933372 w 5774333"/>
                <a:gd name="connsiteY72" fmla="*/ 5234810 h 6315453"/>
                <a:gd name="connsiteX73" fmla="*/ 747140 w 5774333"/>
                <a:gd name="connsiteY73" fmla="*/ 4976091 h 6315453"/>
                <a:gd name="connsiteX74" fmla="*/ 703616 w 5774333"/>
                <a:gd name="connsiteY74" fmla="*/ 4910196 h 6315453"/>
                <a:gd name="connsiteX75" fmla="*/ 662053 w 5774333"/>
                <a:gd name="connsiteY75" fmla="*/ 4846269 h 6315453"/>
                <a:gd name="connsiteX76" fmla="*/ 580033 w 5774333"/>
                <a:gd name="connsiteY76" fmla="*/ 4722352 h 6315453"/>
                <a:gd name="connsiteX77" fmla="*/ 410105 w 5774333"/>
                <a:gd name="connsiteY77" fmla="*/ 4469193 h 6315453"/>
                <a:gd name="connsiteX78" fmla="*/ 244224 w 5774333"/>
                <a:gd name="connsiteY78" fmla="*/ 4201556 h 6315453"/>
                <a:gd name="connsiteX79" fmla="*/ 169437 w 5774333"/>
                <a:gd name="connsiteY79" fmla="*/ 4059690 h 6315453"/>
                <a:gd name="connsiteX80" fmla="*/ 105929 w 5774333"/>
                <a:gd name="connsiteY80" fmla="*/ 3911221 h 6315453"/>
                <a:gd name="connsiteX81" fmla="*/ 57256 w 5774333"/>
                <a:gd name="connsiteY81" fmla="*/ 3757195 h 6315453"/>
                <a:gd name="connsiteX82" fmla="*/ 39111 w 5774333"/>
                <a:gd name="connsiteY82" fmla="*/ 3678677 h 6315453"/>
                <a:gd name="connsiteX83" fmla="*/ 31142 w 5774333"/>
                <a:gd name="connsiteY83" fmla="*/ 3639300 h 6315453"/>
                <a:gd name="connsiteX84" fmla="*/ 24521 w 5774333"/>
                <a:gd name="connsiteY84" fmla="*/ 3599809 h 6315453"/>
                <a:gd name="connsiteX85" fmla="*/ 0 w 5774333"/>
                <a:gd name="connsiteY85" fmla="*/ 3283418 h 6315453"/>
                <a:gd name="connsiteX86" fmla="*/ 68045 w 5774333"/>
                <a:gd name="connsiteY86" fmla="*/ 2666963 h 6315453"/>
                <a:gd name="connsiteX87" fmla="*/ 272546 w 5774333"/>
                <a:gd name="connsiteY87" fmla="*/ 2076334 h 6315453"/>
                <a:gd name="connsiteX88" fmla="*/ 1039300 w 5774333"/>
                <a:gd name="connsiteY88" fmla="*/ 1073307 h 6315453"/>
                <a:gd name="connsiteX89" fmla="*/ 1547733 w 5774333"/>
                <a:gd name="connsiteY89" fmla="*/ 680365 h 6315453"/>
                <a:gd name="connsiteX90" fmla="*/ 2115995 w 5774333"/>
                <a:gd name="connsiteY90" fmla="*/ 368373 h 6315453"/>
                <a:gd name="connsiteX91" fmla="*/ 3377451 w 5774333"/>
                <a:gd name="connsiteY91" fmla="*/ 24304 h 6315453"/>
                <a:gd name="connsiteX92" fmla="*/ 3707237 w 5774333"/>
                <a:gd name="connsiteY92" fmla="*/ 1489 h 6315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</a:cxnLst>
              <a:rect l="l" t="t" r="r" b="b"/>
              <a:pathLst>
                <a:path w="5774333" h="6315453">
                  <a:moveTo>
                    <a:pt x="3707237" y="1489"/>
                  </a:moveTo>
                  <a:cubicBezTo>
                    <a:pt x="3817502" y="-1522"/>
                    <a:pt x="3927875" y="41"/>
                    <a:pt x="4037665" y="6121"/>
                  </a:cubicBezTo>
                  <a:cubicBezTo>
                    <a:pt x="4257614" y="18745"/>
                    <a:pt x="4477439" y="49665"/>
                    <a:pt x="4692239" y="102128"/>
                  </a:cubicBezTo>
                  <a:cubicBezTo>
                    <a:pt x="4907039" y="154474"/>
                    <a:pt x="5116811" y="228592"/>
                    <a:pt x="5315059" y="324945"/>
                  </a:cubicBezTo>
                  <a:cubicBezTo>
                    <a:pt x="5463562" y="397211"/>
                    <a:pt x="5606133" y="481527"/>
                    <a:pt x="5738325" y="578286"/>
                  </a:cubicBezTo>
                  <a:lnTo>
                    <a:pt x="5774333" y="606551"/>
                  </a:lnTo>
                  <a:lnTo>
                    <a:pt x="5774333" y="975490"/>
                  </a:lnTo>
                  <a:lnTo>
                    <a:pt x="5676001" y="889749"/>
                  </a:lnTo>
                  <a:cubicBezTo>
                    <a:pt x="5522381" y="769886"/>
                    <a:pt x="5355519" y="665657"/>
                    <a:pt x="5177132" y="581926"/>
                  </a:cubicBezTo>
                  <a:cubicBezTo>
                    <a:pt x="4998867" y="497965"/>
                    <a:pt x="4810183" y="433574"/>
                    <a:pt x="4615735" y="388640"/>
                  </a:cubicBezTo>
                  <a:cubicBezTo>
                    <a:pt x="4421289" y="343591"/>
                    <a:pt x="4221446" y="317649"/>
                    <a:pt x="4020010" y="308500"/>
                  </a:cubicBezTo>
                  <a:cubicBezTo>
                    <a:pt x="3818207" y="298887"/>
                    <a:pt x="3616649" y="305257"/>
                    <a:pt x="3416315" y="328882"/>
                  </a:cubicBezTo>
                  <a:cubicBezTo>
                    <a:pt x="3216106" y="352623"/>
                    <a:pt x="3017736" y="392346"/>
                    <a:pt x="2823779" y="446545"/>
                  </a:cubicBezTo>
                  <a:cubicBezTo>
                    <a:pt x="2629699" y="500513"/>
                    <a:pt x="2440401" y="570345"/>
                    <a:pt x="2256987" y="651296"/>
                  </a:cubicBezTo>
                  <a:cubicBezTo>
                    <a:pt x="1889058" y="811461"/>
                    <a:pt x="1545527" y="1023856"/>
                    <a:pt x="1244169" y="1280374"/>
                  </a:cubicBezTo>
                  <a:cubicBezTo>
                    <a:pt x="1093982" y="1409039"/>
                    <a:pt x="954828" y="1549400"/>
                    <a:pt x="830141" y="1700184"/>
                  </a:cubicBezTo>
                  <a:cubicBezTo>
                    <a:pt x="705209" y="1850736"/>
                    <a:pt x="594989" y="2012176"/>
                    <a:pt x="502792" y="2182300"/>
                  </a:cubicBezTo>
                  <a:cubicBezTo>
                    <a:pt x="410595" y="2352308"/>
                    <a:pt x="333847" y="2530307"/>
                    <a:pt x="280637" y="2715256"/>
                  </a:cubicBezTo>
                  <a:cubicBezTo>
                    <a:pt x="227306" y="2899741"/>
                    <a:pt x="199719" y="3091521"/>
                    <a:pt x="199843" y="3283418"/>
                  </a:cubicBezTo>
                  <a:cubicBezTo>
                    <a:pt x="200946" y="3377687"/>
                    <a:pt x="210754" y="3471261"/>
                    <a:pt x="233926" y="3561593"/>
                  </a:cubicBezTo>
                  <a:cubicBezTo>
                    <a:pt x="256730" y="3652040"/>
                    <a:pt x="292162" y="3738550"/>
                    <a:pt x="334582" y="3821816"/>
                  </a:cubicBezTo>
                  <a:cubicBezTo>
                    <a:pt x="356038" y="3863392"/>
                    <a:pt x="379823" y="3904157"/>
                    <a:pt x="404834" y="3944343"/>
                  </a:cubicBezTo>
                  <a:cubicBezTo>
                    <a:pt x="430212" y="3984413"/>
                    <a:pt x="457308" y="4023905"/>
                    <a:pt x="485506" y="4062932"/>
                  </a:cubicBezTo>
                  <a:cubicBezTo>
                    <a:pt x="542639" y="4140757"/>
                    <a:pt x="606146" y="4216265"/>
                    <a:pt x="671861" y="4292120"/>
                  </a:cubicBezTo>
                  <a:cubicBezTo>
                    <a:pt x="737576" y="4368091"/>
                    <a:pt x="806234" y="4444062"/>
                    <a:pt x="873542" y="4523044"/>
                  </a:cubicBezTo>
                  <a:cubicBezTo>
                    <a:pt x="907258" y="4562419"/>
                    <a:pt x="940606" y="4602721"/>
                    <a:pt x="973831" y="4643601"/>
                  </a:cubicBezTo>
                  <a:lnTo>
                    <a:pt x="1022014" y="4702780"/>
                  </a:lnTo>
                  <a:cubicBezTo>
                    <a:pt x="1037829" y="4721658"/>
                    <a:pt x="1052910" y="4740998"/>
                    <a:pt x="1069215" y="4759411"/>
                  </a:cubicBezTo>
                  <a:cubicBezTo>
                    <a:pt x="1196477" y="4909269"/>
                    <a:pt x="1334527" y="5047199"/>
                    <a:pt x="1474784" y="5177948"/>
                  </a:cubicBezTo>
                  <a:cubicBezTo>
                    <a:pt x="1545281" y="5243033"/>
                    <a:pt x="1617003" y="5305917"/>
                    <a:pt x="1690442" y="5366255"/>
                  </a:cubicBezTo>
                  <a:cubicBezTo>
                    <a:pt x="1763881" y="5426591"/>
                    <a:pt x="1838668" y="5484959"/>
                    <a:pt x="1916276" y="5539852"/>
                  </a:cubicBezTo>
                  <a:cubicBezTo>
                    <a:pt x="2070877" y="5649872"/>
                    <a:pt x="2237617" y="5748194"/>
                    <a:pt x="2420784" y="5814437"/>
                  </a:cubicBezTo>
                  <a:cubicBezTo>
                    <a:pt x="2512124" y="5847559"/>
                    <a:pt x="2606773" y="5872921"/>
                    <a:pt x="2703015" y="5892029"/>
                  </a:cubicBezTo>
                  <a:cubicBezTo>
                    <a:pt x="2727168" y="5896546"/>
                    <a:pt x="2751075" y="5901758"/>
                    <a:pt x="2775350" y="5905695"/>
                  </a:cubicBezTo>
                  <a:lnTo>
                    <a:pt x="2848299" y="5917161"/>
                  </a:lnTo>
                  <a:cubicBezTo>
                    <a:pt x="2897218" y="5923298"/>
                    <a:pt x="2946136" y="5929784"/>
                    <a:pt x="2995544" y="5933605"/>
                  </a:cubicBezTo>
                  <a:cubicBezTo>
                    <a:pt x="3020188" y="5935806"/>
                    <a:pt x="3044831" y="5937891"/>
                    <a:pt x="3069596" y="5938933"/>
                  </a:cubicBezTo>
                  <a:cubicBezTo>
                    <a:pt x="3094362" y="5940090"/>
                    <a:pt x="3119005" y="5941943"/>
                    <a:pt x="3143894" y="5942639"/>
                  </a:cubicBezTo>
                  <a:lnTo>
                    <a:pt x="3218436" y="5944260"/>
                  </a:lnTo>
                  <a:cubicBezTo>
                    <a:pt x="3243201" y="5944838"/>
                    <a:pt x="3268212" y="5944029"/>
                    <a:pt x="3293101" y="5943913"/>
                  </a:cubicBezTo>
                  <a:lnTo>
                    <a:pt x="3330494" y="5943565"/>
                  </a:lnTo>
                  <a:cubicBezTo>
                    <a:pt x="3342632" y="5943218"/>
                    <a:pt x="3354524" y="5942523"/>
                    <a:pt x="3366540" y="5942059"/>
                  </a:cubicBezTo>
                  <a:cubicBezTo>
                    <a:pt x="3378554" y="5941480"/>
                    <a:pt x="3390570" y="5941134"/>
                    <a:pt x="3402462" y="5940323"/>
                  </a:cubicBezTo>
                  <a:lnTo>
                    <a:pt x="3438262" y="5937543"/>
                  </a:lnTo>
                  <a:cubicBezTo>
                    <a:pt x="3485954" y="5933953"/>
                    <a:pt x="3533279" y="5927931"/>
                    <a:pt x="3580236" y="5920982"/>
                  </a:cubicBezTo>
                  <a:cubicBezTo>
                    <a:pt x="3768185" y="5891567"/>
                    <a:pt x="3948901" y="5834010"/>
                    <a:pt x="4121034" y="5753290"/>
                  </a:cubicBezTo>
                  <a:cubicBezTo>
                    <a:pt x="4293782" y="5673497"/>
                    <a:pt x="4458191" y="5571353"/>
                    <a:pt x="4620639" y="5459364"/>
                  </a:cubicBezTo>
                  <a:cubicBezTo>
                    <a:pt x="4661221" y="5431455"/>
                    <a:pt x="4701557" y="5402271"/>
                    <a:pt x="4741771" y="5372971"/>
                  </a:cubicBezTo>
                  <a:cubicBezTo>
                    <a:pt x="4782230" y="5343672"/>
                    <a:pt x="4822566" y="5313908"/>
                    <a:pt x="4862901" y="5283682"/>
                  </a:cubicBezTo>
                  <a:lnTo>
                    <a:pt x="5108229" y="5098386"/>
                  </a:lnTo>
                  <a:cubicBezTo>
                    <a:pt x="5276563" y="4972270"/>
                    <a:pt x="5446489" y="4854838"/>
                    <a:pt x="5612493" y="4739724"/>
                  </a:cubicBezTo>
                  <a:lnTo>
                    <a:pt x="5774333" y="4623488"/>
                  </a:lnTo>
                  <a:lnTo>
                    <a:pt x="5774333" y="5232926"/>
                  </a:lnTo>
                  <a:lnTo>
                    <a:pt x="5676492" y="5306859"/>
                  </a:lnTo>
                  <a:cubicBezTo>
                    <a:pt x="5592693" y="5367905"/>
                    <a:pt x="5508955" y="5427286"/>
                    <a:pt x="5426260" y="5486233"/>
                  </a:cubicBezTo>
                  <a:lnTo>
                    <a:pt x="5300225" y="5576217"/>
                  </a:lnTo>
                  <a:cubicBezTo>
                    <a:pt x="5257559" y="5606443"/>
                    <a:pt x="5214525" y="5636901"/>
                    <a:pt x="5170757" y="5666780"/>
                  </a:cubicBezTo>
                  <a:cubicBezTo>
                    <a:pt x="5127110" y="5696775"/>
                    <a:pt x="5082973" y="5726654"/>
                    <a:pt x="5038100" y="5756185"/>
                  </a:cubicBezTo>
                  <a:cubicBezTo>
                    <a:pt x="4993106" y="5785486"/>
                    <a:pt x="4947743" y="5814553"/>
                    <a:pt x="4901276" y="5843043"/>
                  </a:cubicBezTo>
                  <a:cubicBezTo>
                    <a:pt x="4808835" y="5900136"/>
                    <a:pt x="4713449" y="5955494"/>
                    <a:pt x="4614019" y="6006103"/>
                  </a:cubicBezTo>
                  <a:cubicBezTo>
                    <a:pt x="4514711" y="6056943"/>
                    <a:pt x="4411971" y="6104192"/>
                    <a:pt x="4305061" y="6144726"/>
                  </a:cubicBezTo>
                  <a:cubicBezTo>
                    <a:pt x="4092223" y="6226952"/>
                    <a:pt x="3863569" y="6282424"/>
                    <a:pt x="3632710" y="6304196"/>
                  </a:cubicBezTo>
                  <a:cubicBezTo>
                    <a:pt x="3574964" y="6309408"/>
                    <a:pt x="3517218" y="6313345"/>
                    <a:pt x="3459594" y="6314504"/>
                  </a:cubicBezTo>
                  <a:lnTo>
                    <a:pt x="3416315" y="6315429"/>
                  </a:lnTo>
                  <a:cubicBezTo>
                    <a:pt x="3401971" y="6315546"/>
                    <a:pt x="3387505" y="6315198"/>
                    <a:pt x="3373159" y="6315198"/>
                  </a:cubicBezTo>
                  <a:lnTo>
                    <a:pt x="3330127" y="6314735"/>
                  </a:lnTo>
                  <a:lnTo>
                    <a:pt x="3288320" y="6313230"/>
                  </a:lnTo>
                  <a:cubicBezTo>
                    <a:pt x="3176996" y="6309870"/>
                    <a:pt x="3065428" y="6301533"/>
                    <a:pt x="2954350" y="6288098"/>
                  </a:cubicBezTo>
                  <a:cubicBezTo>
                    <a:pt x="2843150" y="6275360"/>
                    <a:pt x="2732194" y="6257061"/>
                    <a:pt x="2622466" y="6232742"/>
                  </a:cubicBezTo>
                  <a:cubicBezTo>
                    <a:pt x="2512859" y="6208190"/>
                    <a:pt x="2404110" y="6179122"/>
                    <a:pt x="2296466" y="6146001"/>
                  </a:cubicBezTo>
                  <a:cubicBezTo>
                    <a:pt x="2081544" y="6079179"/>
                    <a:pt x="1869073" y="5996027"/>
                    <a:pt x="1672419" y="5885197"/>
                  </a:cubicBezTo>
                  <a:cubicBezTo>
                    <a:pt x="1475643" y="5774599"/>
                    <a:pt x="1299954" y="5634353"/>
                    <a:pt x="1146578" y="5479168"/>
                  </a:cubicBezTo>
                  <a:cubicBezTo>
                    <a:pt x="1069461" y="5401692"/>
                    <a:pt x="999333" y="5319235"/>
                    <a:pt x="933372" y="5234810"/>
                  </a:cubicBezTo>
                  <a:cubicBezTo>
                    <a:pt x="867781" y="5150038"/>
                    <a:pt x="805375" y="5063991"/>
                    <a:pt x="747140" y="4976091"/>
                  </a:cubicBezTo>
                  <a:cubicBezTo>
                    <a:pt x="732182" y="4954319"/>
                    <a:pt x="718082" y="4932199"/>
                    <a:pt x="703616" y="4910196"/>
                  </a:cubicBezTo>
                  <a:lnTo>
                    <a:pt x="662053" y="4846269"/>
                  </a:lnTo>
                  <a:cubicBezTo>
                    <a:pt x="635449" y="4804925"/>
                    <a:pt x="607864" y="4763928"/>
                    <a:pt x="580033" y="4722352"/>
                  </a:cubicBezTo>
                  <a:lnTo>
                    <a:pt x="410105" y="4469193"/>
                  </a:lnTo>
                  <a:cubicBezTo>
                    <a:pt x="353095" y="4382915"/>
                    <a:pt x="296820" y="4294089"/>
                    <a:pt x="244224" y="4201556"/>
                  </a:cubicBezTo>
                  <a:cubicBezTo>
                    <a:pt x="217987" y="4155232"/>
                    <a:pt x="192609" y="4108098"/>
                    <a:pt x="169437" y="4059690"/>
                  </a:cubicBezTo>
                  <a:cubicBezTo>
                    <a:pt x="146388" y="4011165"/>
                    <a:pt x="124932" y="3961715"/>
                    <a:pt x="105929" y="3911221"/>
                  </a:cubicBezTo>
                  <a:cubicBezTo>
                    <a:pt x="87293" y="3860613"/>
                    <a:pt x="70742" y="3809309"/>
                    <a:pt x="57256" y="3757195"/>
                  </a:cubicBezTo>
                  <a:cubicBezTo>
                    <a:pt x="50881" y="3731138"/>
                    <a:pt x="44383" y="3704965"/>
                    <a:pt x="39111" y="3678677"/>
                  </a:cubicBezTo>
                  <a:lnTo>
                    <a:pt x="31142" y="3639300"/>
                  </a:lnTo>
                  <a:lnTo>
                    <a:pt x="24521" y="3599809"/>
                  </a:lnTo>
                  <a:cubicBezTo>
                    <a:pt x="7234" y="3494423"/>
                    <a:pt x="0" y="3388457"/>
                    <a:pt x="0" y="3283418"/>
                  </a:cubicBezTo>
                  <a:cubicBezTo>
                    <a:pt x="491" y="3076698"/>
                    <a:pt x="23418" y="2869978"/>
                    <a:pt x="68045" y="2666963"/>
                  </a:cubicBezTo>
                  <a:cubicBezTo>
                    <a:pt x="112550" y="2464064"/>
                    <a:pt x="180717" y="2265104"/>
                    <a:pt x="272546" y="2076334"/>
                  </a:cubicBezTo>
                  <a:cubicBezTo>
                    <a:pt x="457062" y="1698794"/>
                    <a:pt x="724457" y="1360978"/>
                    <a:pt x="1039300" y="1073307"/>
                  </a:cubicBezTo>
                  <a:cubicBezTo>
                    <a:pt x="1197090" y="929472"/>
                    <a:pt x="1367630" y="798259"/>
                    <a:pt x="1547733" y="680365"/>
                  </a:cubicBezTo>
                  <a:cubicBezTo>
                    <a:pt x="1728081" y="562587"/>
                    <a:pt x="1917870" y="457663"/>
                    <a:pt x="2115995" y="368373"/>
                  </a:cubicBezTo>
                  <a:cubicBezTo>
                    <a:pt x="2512737" y="191070"/>
                    <a:pt x="2939883" y="73870"/>
                    <a:pt x="3377451" y="24304"/>
                  </a:cubicBezTo>
                  <a:cubicBezTo>
                    <a:pt x="3486812" y="12086"/>
                    <a:pt x="3596971" y="4500"/>
                    <a:pt x="3707237" y="148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53A2C2D0-1B82-B1AC-EBB7-EE4525082F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464911 h 6229400"/>
                <a:gd name="connsiteX4" fmla="*/ 5660063 w 5769111"/>
                <a:gd name="connsiteY4" fmla="*/ 1328105 h 6229400"/>
                <a:gd name="connsiteX5" fmla="*/ 4910471 w 5769111"/>
                <a:gd name="connsiteY5" fmla="*/ 781599 h 6229400"/>
                <a:gd name="connsiteX6" fmla="*/ 3882695 w 5769111"/>
                <a:gd name="connsiteY6" fmla="*/ 579048 h 6229400"/>
                <a:gd name="connsiteX7" fmla="*/ 2683153 w 5769111"/>
                <a:gd name="connsiteY7" fmla="*/ 797003 h 6229400"/>
                <a:gd name="connsiteX8" fmla="*/ 1617493 w 5769111"/>
                <a:gd name="connsiteY8" fmla="*/ 1395738 h 6229400"/>
                <a:gd name="connsiteX9" fmla="*/ 880408 w 5769111"/>
                <a:gd name="connsiteY9" fmla="*/ 2259099 h 6229400"/>
                <a:gd name="connsiteX10" fmla="*/ 613135 w 5769111"/>
                <a:gd name="connsiteY10" fmla="*/ 3263863 h 6229400"/>
                <a:gd name="connsiteX11" fmla="*/ 1055484 w 5769111"/>
                <a:gd name="connsiteY11" fmla="*/ 4196825 h 6229400"/>
                <a:gd name="connsiteX12" fmla="*/ 1278376 w 5769111"/>
                <a:gd name="connsiteY12" fmla="*/ 4492950 h 6229400"/>
                <a:gd name="connsiteX13" fmla="*/ 3369851 w 5769111"/>
                <a:gd name="connsiteY13" fmla="*/ 5650468 h 6229400"/>
                <a:gd name="connsiteX14" fmla="*/ 4957551 w 5769111"/>
                <a:gd name="connsiteY14" fmla="*/ 4938355 h 6229400"/>
                <a:gd name="connsiteX15" fmla="*/ 5150773 w 5769111"/>
                <a:gd name="connsiteY15" fmla="*/ 4796950 h 6229400"/>
                <a:gd name="connsiteX16" fmla="*/ 5747247 w 5769111"/>
                <a:gd name="connsiteY16" fmla="*/ 4338176 h 6229400"/>
                <a:gd name="connsiteX17" fmla="*/ 5769111 w 5769111"/>
                <a:gd name="connsiteY17" fmla="*/ 4318497 h 6229400"/>
                <a:gd name="connsiteX18" fmla="*/ 5769111 w 5769111"/>
                <a:gd name="connsiteY18" fmla="*/ 5074612 h 6229400"/>
                <a:gd name="connsiteX19" fmla="*/ 5636252 w 5769111"/>
                <a:gd name="connsiteY19" fmla="*/ 5174208 h 6229400"/>
                <a:gd name="connsiteX20" fmla="*/ 5334922 w 5769111"/>
                <a:gd name="connsiteY20" fmla="*/ 5394528 h 6229400"/>
                <a:gd name="connsiteX21" fmla="*/ 3369727 w 5769111"/>
                <a:gd name="connsiteY21" fmla="*/ 6229400 h 6229400"/>
                <a:gd name="connsiteX22" fmla="*/ 771046 w 5769111"/>
                <a:gd name="connsiteY22" fmla="*/ 4817913 h 6229400"/>
                <a:gd name="connsiteX23" fmla="*/ 0 w 5769111"/>
                <a:gd name="connsiteY23" fmla="*/ 3263748 h 6229400"/>
                <a:gd name="connsiteX24" fmla="*/ 3882695 w 5769111"/>
                <a:gd name="connsiteY24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464911"/>
                  </a:lnTo>
                  <a:lnTo>
                    <a:pt x="5660063" y="1328105"/>
                  </a:lnTo>
                  <a:cubicBezTo>
                    <a:pt x="5449800" y="1091506"/>
                    <a:pt x="5197607" y="907600"/>
                    <a:pt x="4910471" y="781599"/>
                  </a:cubicBezTo>
                  <a:cubicBezTo>
                    <a:pt x="4604088" y="647260"/>
                    <a:pt x="4258349" y="579048"/>
                    <a:pt x="3882695" y="579048"/>
                  </a:cubicBezTo>
                  <a:cubicBezTo>
                    <a:pt x="3484238" y="579048"/>
                    <a:pt x="3080631" y="652240"/>
                    <a:pt x="2683153" y="797003"/>
                  </a:cubicBezTo>
                  <a:cubicBezTo>
                    <a:pt x="2296098" y="937595"/>
                    <a:pt x="1927678" y="1144662"/>
                    <a:pt x="1617493" y="1395738"/>
                  </a:cubicBezTo>
                  <a:cubicBezTo>
                    <a:pt x="1301915" y="1651098"/>
                    <a:pt x="1053890" y="1941665"/>
                    <a:pt x="880408" y="2259099"/>
                  </a:cubicBezTo>
                  <a:cubicBezTo>
                    <a:pt x="703125" y="2583597"/>
                    <a:pt x="613135" y="2921645"/>
                    <a:pt x="613135" y="3263863"/>
                  </a:cubicBezTo>
                  <a:cubicBezTo>
                    <a:pt x="613135" y="3608512"/>
                    <a:pt x="756702" y="3809789"/>
                    <a:pt x="1055484" y="4196825"/>
                  </a:cubicBezTo>
                  <a:cubicBezTo>
                    <a:pt x="1127574" y="4290167"/>
                    <a:pt x="1202116" y="4386753"/>
                    <a:pt x="1278376" y="4492950"/>
                  </a:cubicBezTo>
                  <a:cubicBezTo>
                    <a:pt x="1861105" y="5304313"/>
                    <a:pt x="2486623" y="5650468"/>
                    <a:pt x="3369851" y="5650468"/>
                  </a:cubicBezTo>
                  <a:cubicBezTo>
                    <a:pt x="3949515" y="5650468"/>
                    <a:pt x="4374822" y="5368471"/>
                    <a:pt x="4957551" y="4938355"/>
                  </a:cubicBezTo>
                  <a:cubicBezTo>
                    <a:pt x="5022653" y="4890293"/>
                    <a:pt x="5087755" y="4842811"/>
                    <a:pt x="5150773" y="4796950"/>
                  </a:cubicBezTo>
                  <a:cubicBezTo>
                    <a:pt x="5364254" y="4641404"/>
                    <a:pt x="5570313" y="4491241"/>
                    <a:pt x="5747247" y="4338176"/>
                  </a:cubicBezTo>
                  <a:lnTo>
                    <a:pt x="5769111" y="4318497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FEB6C483-702D-A26A-D0C2-D522DB89D0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410220" y="131729"/>
              <a:ext cx="5769111" cy="6229400"/>
            </a:xfrm>
            <a:custGeom>
              <a:avLst/>
              <a:gdLst>
                <a:gd name="connsiteX0" fmla="*/ 3882695 w 5769111"/>
                <a:gd name="connsiteY0" fmla="*/ 0 h 6229400"/>
                <a:gd name="connsiteX1" fmla="*/ 5691883 w 5769111"/>
                <a:gd name="connsiteY1" fmla="*/ 557381 h 6229400"/>
                <a:gd name="connsiteX2" fmla="*/ 5769111 w 5769111"/>
                <a:gd name="connsiteY2" fmla="*/ 620523 h 6229400"/>
                <a:gd name="connsiteX3" fmla="*/ 5769111 w 5769111"/>
                <a:gd name="connsiteY3" fmla="*/ 1675390 h 6229400"/>
                <a:gd name="connsiteX4" fmla="*/ 5711488 w 5769111"/>
                <a:gd name="connsiteY4" fmla="*/ 1585205 h 6229400"/>
                <a:gd name="connsiteX5" fmla="*/ 5566027 w 5769111"/>
                <a:gd name="connsiteY5" fmla="*/ 1402571 h 6229400"/>
                <a:gd name="connsiteX6" fmla="*/ 4858734 w 5769111"/>
                <a:gd name="connsiteY6" fmla="*/ 886639 h 6229400"/>
                <a:gd name="connsiteX7" fmla="*/ 3882695 w 5769111"/>
                <a:gd name="connsiteY7" fmla="*/ 694858 h 6229400"/>
                <a:gd name="connsiteX8" fmla="*/ 2727046 w 5769111"/>
                <a:gd name="connsiteY8" fmla="*/ 905053 h 6229400"/>
                <a:gd name="connsiteX9" fmla="*/ 1697186 w 5769111"/>
                <a:gd name="connsiteY9" fmla="*/ 1483638 h 6229400"/>
                <a:gd name="connsiteX10" fmla="*/ 989279 w 5769111"/>
                <a:gd name="connsiteY10" fmla="*/ 2312139 h 6229400"/>
                <a:gd name="connsiteX11" fmla="*/ 735615 w 5769111"/>
                <a:gd name="connsiteY11" fmla="*/ 3263863 h 6229400"/>
                <a:gd name="connsiteX12" fmla="*/ 1154424 w 5769111"/>
                <a:gd name="connsiteY12" fmla="*/ 4128614 h 6229400"/>
                <a:gd name="connsiteX13" fmla="*/ 1379768 w 5769111"/>
                <a:gd name="connsiteY13" fmla="*/ 4427981 h 6229400"/>
                <a:gd name="connsiteX14" fmla="*/ 2239456 w 5769111"/>
                <a:gd name="connsiteY14" fmla="*/ 5256947 h 6229400"/>
                <a:gd name="connsiteX15" fmla="*/ 3369727 w 5769111"/>
                <a:gd name="connsiteY15" fmla="*/ 5534658 h 6229400"/>
                <a:gd name="connsiteX16" fmla="*/ 4096760 w 5769111"/>
                <a:gd name="connsiteY16" fmla="*/ 5357817 h 6229400"/>
                <a:gd name="connsiteX17" fmla="*/ 4881905 w 5769111"/>
                <a:gd name="connsiteY17" fmla="*/ 4847212 h 6229400"/>
                <a:gd name="connsiteX18" fmla="*/ 5075739 w 5769111"/>
                <a:gd name="connsiteY18" fmla="*/ 4705346 h 6229400"/>
                <a:gd name="connsiteX19" fmla="*/ 5759930 w 5769111"/>
                <a:gd name="connsiteY19" fmla="*/ 4166809 h 6229400"/>
                <a:gd name="connsiteX20" fmla="*/ 5769111 w 5769111"/>
                <a:gd name="connsiteY20" fmla="*/ 4157764 h 6229400"/>
                <a:gd name="connsiteX21" fmla="*/ 5769111 w 5769111"/>
                <a:gd name="connsiteY21" fmla="*/ 5074612 h 6229400"/>
                <a:gd name="connsiteX22" fmla="*/ 5636252 w 5769111"/>
                <a:gd name="connsiteY22" fmla="*/ 5174208 h 6229400"/>
                <a:gd name="connsiteX23" fmla="*/ 5334922 w 5769111"/>
                <a:gd name="connsiteY23" fmla="*/ 5394528 h 6229400"/>
                <a:gd name="connsiteX24" fmla="*/ 3369727 w 5769111"/>
                <a:gd name="connsiteY24" fmla="*/ 6229400 h 6229400"/>
                <a:gd name="connsiteX25" fmla="*/ 771046 w 5769111"/>
                <a:gd name="connsiteY25" fmla="*/ 4817913 h 6229400"/>
                <a:gd name="connsiteX26" fmla="*/ 0 w 5769111"/>
                <a:gd name="connsiteY26" fmla="*/ 3263748 h 6229400"/>
                <a:gd name="connsiteX27" fmla="*/ 3882695 w 5769111"/>
                <a:gd name="connsiteY27" fmla="*/ 0 h 622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5769111" h="6229400">
                  <a:moveTo>
                    <a:pt x="3882695" y="0"/>
                  </a:moveTo>
                  <a:cubicBezTo>
                    <a:pt x="4601253" y="0"/>
                    <a:pt x="5210727" y="205477"/>
                    <a:pt x="5691883" y="557381"/>
                  </a:cubicBezTo>
                  <a:lnTo>
                    <a:pt x="5769111" y="620523"/>
                  </a:lnTo>
                  <a:lnTo>
                    <a:pt x="5769111" y="1675390"/>
                  </a:lnTo>
                  <a:lnTo>
                    <a:pt x="5711488" y="1585205"/>
                  </a:lnTo>
                  <a:cubicBezTo>
                    <a:pt x="5665942" y="1521390"/>
                    <a:pt x="5617428" y="1460432"/>
                    <a:pt x="5566027" y="1402571"/>
                  </a:cubicBezTo>
                  <a:cubicBezTo>
                    <a:pt x="5367411" y="1179058"/>
                    <a:pt x="5129563" y="1005460"/>
                    <a:pt x="4858734" y="886639"/>
                  </a:cubicBezTo>
                  <a:cubicBezTo>
                    <a:pt x="4568779" y="759363"/>
                    <a:pt x="4240327" y="694858"/>
                    <a:pt x="3882695" y="694858"/>
                  </a:cubicBezTo>
                  <a:cubicBezTo>
                    <a:pt x="3504835" y="694858"/>
                    <a:pt x="3105151" y="767471"/>
                    <a:pt x="2727046" y="905053"/>
                  </a:cubicBezTo>
                  <a:cubicBezTo>
                    <a:pt x="2352985" y="1041013"/>
                    <a:pt x="1996826" y="1241132"/>
                    <a:pt x="1697186" y="1483638"/>
                  </a:cubicBezTo>
                  <a:cubicBezTo>
                    <a:pt x="1397913" y="1725796"/>
                    <a:pt x="1153199" y="2012308"/>
                    <a:pt x="989279" y="2312139"/>
                  </a:cubicBezTo>
                  <a:cubicBezTo>
                    <a:pt x="820946" y="2620077"/>
                    <a:pt x="735615" y="2940290"/>
                    <a:pt x="735615" y="3263863"/>
                  </a:cubicBezTo>
                  <a:cubicBezTo>
                    <a:pt x="735615" y="3573074"/>
                    <a:pt x="863980" y="3752464"/>
                    <a:pt x="1154424" y="4128614"/>
                  </a:cubicBezTo>
                  <a:cubicBezTo>
                    <a:pt x="1227127" y="4222767"/>
                    <a:pt x="1302282" y="4320162"/>
                    <a:pt x="1379768" y="4427981"/>
                  </a:cubicBezTo>
                  <a:cubicBezTo>
                    <a:pt x="1653784" y="4809458"/>
                    <a:pt x="1934912" y="5080685"/>
                    <a:pt x="2239456" y="5256947"/>
                  </a:cubicBezTo>
                  <a:cubicBezTo>
                    <a:pt x="2562268" y="5443863"/>
                    <a:pt x="2932037" y="5534658"/>
                    <a:pt x="3369727" y="5534658"/>
                  </a:cubicBezTo>
                  <a:cubicBezTo>
                    <a:pt x="3618120" y="5534658"/>
                    <a:pt x="3849103" y="5478491"/>
                    <a:pt x="4096760" y="5357817"/>
                  </a:cubicBezTo>
                  <a:cubicBezTo>
                    <a:pt x="4351037" y="5233901"/>
                    <a:pt x="4602740" y="5053238"/>
                    <a:pt x="4881905" y="4847212"/>
                  </a:cubicBezTo>
                  <a:cubicBezTo>
                    <a:pt x="4947375" y="4798920"/>
                    <a:pt x="5012599" y="4751322"/>
                    <a:pt x="5075739" y="4705346"/>
                  </a:cubicBezTo>
                  <a:cubicBezTo>
                    <a:pt x="5327320" y="4521990"/>
                    <a:pt x="5568418" y="4346256"/>
                    <a:pt x="5759930" y="4166809"/>
                  </a:cubicBezTo>
                  <a:lnTo>
                    <a:pt x="5769111" y="4157764"/>
                  </a:lnTo>
                  <a:lnTo>
                    <a:pt x="5769111" y="5074612"/>
                  </a:lnTo>
                  <a:lnTo>
                    <a:pt x="5636252" y="5174208"/>
                  </a:lnTo>
                  <a:cubicBezTo>
                    <a:pt x="5537051" y="5246835"/>
                    <a:pt x="5436100" y="5319845"/>
                    <a:pt x="5334922" y="5394528"/>
                  </a:cubicBezTo>
                  <a:cubicBezTo>
                    <a:pt x="4745327" y="5829741"/>
                    <a:pt x="4177309" y="6229400"/>
                    <a:pt x="3369727" y="6229400"/>
                  </a:cubicBezTo>
                  <a:cubicBezTo>
                    <a:pt x="2172147" y="6229400"/>
                    <a:pt x="1394603" y="5686137"/>
                    <a:pt x="771046" y="4817913"/>
                  </a:cubicBezTo>
                  <a:cubicBezTo>
                    <a:pt x="396864" y="4297000"/>
                    <a:pt x="0" y="3939728"/>
                    <a:pt x="0" y="3263748"/>
                  </a:cubicBezTo>
                  <a:cubicBezTo>
                    <a:pt x="0" y="1461170"/>
                    <a:pt x="1955141" y="0"/>
                    <a:pt x="3882695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Graphic 38" descr="Schoolhouse">
            <a:extLst>
              <a:ext uri="{FF2B5EF4-FFF2-40B4-BE49-F238E27FC236}">
                <a16:creationId xmlns:a16="http://schemas.microsoft.com/office/drawing/2014/main" id="{CF495A4B-FB9A-0AF4-9953-79B775F461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21726" y="1629089"/>
            <a:ext cx="3620021" cy="362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886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712541B8D8A445855D579DCD10E17E" ma:contentTypeVersion="12" ma:contentTypeDescription="Create a new document." ma:contentTypeScope="" ma:versionID="86f1df5482388045bd6962968e20123f">
  <xsd:schema xmlns:xsd="http://www.w3.org/2001/XMLSchema" xmlns:xs="http://www.w3.org/2001/XMLSchema" xmlns:p="http://schemas.microsoft.com/office/2006/metadata/properties" xmlns:ns2="fd1cf6e2-5505-4cbd-8587-019aaa4360f2" xmlns:ns3="6c2d118b-4b14-4725-9975-2b231ef2ed32" targetNamespace="http://schemas.microsoft.com/office/2006/metadata/properties" ma:root="true" ma:fieldsID="acf45f005b7733a980aef9f1e70eeec1" ns2:_="" ns3:_="">
    <xsd:import namespace="fd1cf6e2-5505-4cbd-8587-019aaa4360f2"/>
    <xsd:import namespace="6c2d118b-4b14-4725-9975-2b231ef2ed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d1cf6e2-5505-4cbd-8587-019aaa436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3f4c14d-ad24-42e9-89ea-41944c85aae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2d118b-4b14-4725-9975-2b231ef2ed3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6ce76ea-d845-4ed9-913d-3363ce58f426}" ma:internalName="TaxCatchAll" ma:showField="CatchAllData" ma:web="6c2d118b-4b14-4725-9975-2b231ef2ed3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c2d118b-4b14-4725-9975-2b231ef2ed32" xsi:nil="true"/>
    <lcf76f155ced4ddcb4097134ff3c332f xmlns="fd1cf6e2-5505-4cbd-8587-019aaa4360f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5AB9D3F-4135-474C-800A-6C659E61C593}"/>
</file>

<file path=customXml/itemProps2.xml><?xml version="1.0" encoding="utf-8"?>
<ds:datastoreItem xmlns:ds="http://schemas.openxmlformats.org/officeDocument/2006/customXml" ds:itemID="{24B066F7-007A-4265-AF80-BCB7C06276AB}"/>
</file>

<file path=customXml/itemProps3.xml><?xml version="1.0" encoding="utf-8"?>
<ds:datastoreItem xmlns:ds="http://schemas.openxmlformats.org/officeDocument/2006/customXml" ds:itemID="{78D5FAAA-953E-45A6-B081-773309E4D843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159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Office Theme</vt:lpstr>
      <vt:lpstr>PowerPoint Presentation</vt:lpstr>
      <vt:lpstr>Traded Services </vt:lpstr>
      <vt:lpstr>Traded Services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Gemma Plowright</dc:creator>
  <cp:lastModifiedBy>Gemma Plowright</cp:lastModifiedBy>
  <cp:revision>1</cp:revision>
  <dcterms:created xsi:type="dcterms:W3CDTF">2025-02-13T11:22:27Z</dcterms:created>
  <dcterms:modified xsi:type="dcterms:W3CDTF">2025-02-13T13:42:02Z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28a9a6-133a-4796-ad7d-6b90f7583680_Enabled">
    <vt:lpwstr>true</vt:lpwstr>
  </property>
  <property fmtid="{D5CDD505-2E9C-101B-9397-08002B2CF9AE}" pid="3" name="MSIP_Label_2b28a9a6-133a-4796-ad7d-6b90f7583680_SetDate">
    <vt:lpwstr>2025-02-13T11:39:57Z</vt:lpwstr>
  </property>
  <property fmtid="{D5CDD505-2E9C-101B-9397-08002B2CF9AE}" pid="4" name="MSIP_Label_2b28a9a6-133a-4796-ad7d-6b90f7583680_Method">
    <vt:lpwstr>Standard</vt:lpwstr>
  </property>
  <property fmtid="{D5CDD505-2E9C-101B-9397-08002B2CF9AE}" pid="5" name="MSIP_Label_2b28a9a6-133a-4796-ad7d-6b90f7583680_Name">
    <vt:lpwstr>Private</vt:lpwstr>
  </property>
  <property fmtid="{D5CDD505-2E9C-101B-9397-08002B2CF9AE}" pid="6" name="MSIP_Label_2b28a9a6-133a-4796-ad7d-6b90f7583680_SiteId">
    <vt:lpwstr>996ee15c-0b3e-4a6f-8e65-120a9a51821a</vt:lpwstr>
  </property>
  <property fmtid="{D5CDD505-2E9C-101B-9397-08002B2CF9AE}" pid="7" name="MSIP_Label_2b28a9a6-133a-4796-ad7d-6b90f7583680_ActionId">
    <vt:lpwstr>92c764b8-efef-44ec-88c3-5a94308376b1</vt:lpwstr>
  </property>
  <property fmtid="{D5CDD505-2E9C-101B-9397-08002B2CF9AE}" pid="8" name="MSIP_Label_2b28a9a6-133a-4796-ad7d-6b90f7583680_ContentBits">
    <vt:lpwstr>2</vt:lpwstr>
  </property>
  <property fmtid="{D5CDD505-2E9C-101B-9397-08002B2CF9AE}" pid="9" name="MSIP_Label_2b28a9a6-133a-4796-ad7d-6b90f7583680_Tag">
    <vt:lpwstr>10, 3, 0, 1</vt:lpwstr>
  </property>
  <property fmtid="{D5CDD505-2E9C-101B-9397-08002B2CF9AE}" pid="10" name="ClassificationContentMarkingFooterLocations">
    <vt:lpwstr>Office Theme:8</vt:lpwstr>
  </property>
  <property fmtid="{D5CDD505-2E9C-101B-9397-08002B2CF9AE}" pid="11" name="ClassificationContentMarkingFooterText">
    <vt:lpwstr>Private: Information that contains a small amount of sensitive data which is essential to communicate with an individual but doesn’t require to be sent via secure methods.</vt:lpwstr>
  </property>
  <property fmtid="{D5CDD505-2E9C-101B-9397-08002B2CF9AE}" pid="12" name="ContentTypeId">
    <vt:lpwstr>0x0101009A712541B8D8A445855D579DCD10E17E</vt:lpwstr>
  </property>
</Properties>
</file>