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6BEF2-7E39-4D18-BCBD-37A8866C3EF4}" v="42" dt="2025-02-13T13:41:42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Plowright" userId="6724c222-fa66-430e-98e1-76909f6f244f" providerId="ADAL" clId="{A216BEF2-7E39-4D18-BCBD-37A8866C3EF4}"/>
    <pc:docChg chg="modSld">
      <pc:chgData name="Gemma Plowright" userId="6724c222-fa66-430e-98e1-76909f6f244f" providerId="ADAL" clId="{A216BEF2-7E39-4D18-BCBD-37A8866C3EF4}" dt="2025-02-13T13:41:57.302" v="65" actId="20577"/>
      <pc:docMkLst>
        <pc:docMk/>
      </pc:docMkLst>
      <pc:sldChg chg="modSp mod">
        <pc:chgData name="Gemma Plowright" userId="6724c222-fa66-430e-98e1-76909f6f244f" providerId="ADAL" clId="{A216BEF2-7E39-4D18-BCBD-37A8866C3EF4}" dt="2025-02-13T13:41:42.774" v="42" actId="313"/>
        <pc:sldMkLst>
          <pc:docMk/>
          <pc:sldMk cId="4019783085" sldId="257"/>
        </pc:sldMkLst>
        <pc:graphicFrameChg chg="mod modGraphic">
          <ac:chgData name="Gemma Plowright" userId="6724c222-fa66-430e-98e1-76909f6f244f" providerId="ADAL" clId="{A216BEF2-7E39-4D18-BCBD-37A8866C3EF4}" dt="2025-02-13T13:41:42.774" v="42" actId="313"/>
          <ac:graphicFrameMkLst>
            <pc:docMk/>
            <pc:sldMk cId="4019783085" sldId="257"/>
            <ac:graphicFrameMk id="7" creationId="{8A20D009-69EF-50DB-0205-58353FF249E1}"/>
          </ac:graphicFrameMkLst>
        </pc:graphicFrameChg>
      </pc:sldChg>
      <pc:sldChg chg="modSp mod">
        <pc:chgData name="Gemma Plowright" userId="6724c222-fa66-430e-98e1-76909f6f244f" providerId="ADAL" clId="{A216BEF2-7E39-4D18-BCBD-37A8866C3EF4}" dt="2025-02-13T13:41:57.302" v="65" actId="20577"/>
        <pc:sldMkLst>
          <pc:docMk/>
          <pc:sldMk cId="2496886222" sldId="260"/>
        </pc:sldMkLst>
        <pc:spChg chg="mod">
          <ac:chgData name="Gemma Plowright" userId="6724c222-fa66-430e-98e1-76909f6f244f" providerId="ADAL" clId="{A216BEF2-7E39-4D18-BCBD-37A8866C3EF4}" dt="2025-02-13T13:41:57.302" v="65" actId="20577"/>
          <ac:spMkLst>
            <pc:docMk/>
            <pc:sldMk cId="2496886222" sldId="260"/>
            <ac:spMk id="3" creationId="{385B5ACF-02AA-5E83-08DE-15FE6034686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business.services@wokingham.gov.uk" TargetMode="External"/><Relationship Id="rId1" Type="http://schemas.openxmlformats.org/officeDocument/2006/relationships/hyperlink" Target="https://eur03.safelinks.protection.outlook.com/?url=https%3A%2F%2Fwsh.wokingham.gov.uk%2Fleadership-management-and-governance%2Ftraded-services-schools-2025-26&amp;data=05%7C02%7CGemma.Plowright%40wokingham.gov.uk%7Cd48c3ca8d1d74f5aaa8b08dd45e155a8%7C996ee15c0b3e4a6f8e65120a9a51821a%7C0%7C0%7C638743556303114619%7CUnknown%7CTWFpbGZsb3d8eyJFbXB0eU1hcGkiOnRydWUsIlYiOiIwLjAuMDAwMCIsIlAiOiJXaW4zMiIsIkFOIjoiTWFpbCIsIldUIjoyfQ%3D%3D%7C0%7C%7C%7C&amp;sdata=NIh93Y2yJg1JTpumcohZ9KA%2Bv0ZBdZh7A5o7Imu4he8%3D&amp;reserved=0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3.safelinks.protection.outlook.com/?url=https%3A%2F%2Fwsh.wokingham.gov.uk%2Fleadership-management-and-governance%2Ftraded-services-schools-2025-26&amp;data=05%7C02%7CGemma.Plowright%40wokingham.gov.uk%7Cd48c3ca8d1d74f5aaa8b08dd45e155a8%7C996ee15c0b3e4a6f8e65120a9a51821a%7C0%7C0%7C638743556303114619%7CUnknown%7CTWFpbGZsb3d8eyJFbXB0eU1hcGkiOnRydWUsIlYiOiIwLjAuMDAwMCIsIlAiOiJXaW4zMiIsIkFOIjoiTWFpbCIsIldUIjoyfQ%3D%3D%7C0%7C%7C%7C&amp;sdata=NIh93Y2yJg1JTpumcohZ9KA%2Bv0ZBdZh7A5o7Imu4he8%3D&amp;reserved=0" TargetMode="External"/><Relationship Id="rId1" Type="http://schemas.openxmlformats.org/officeDocument/2006/relationships/hyperlink" Target="mailto:business.services@wokingham.gov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14982-3966-4345-B436-1A9D5EEF1FD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FA143D-E6BE-4536-A6BC-C0D7A4BB46B3}">
      <dgm:prSet/>
      <dgm:spPr/>
      <dgm:t>
        <a:bodyPr/>
        <a:lstStyle/>
        <a:p>
          <a:r>
            <a:rPr lang="en-GB" dirty="0"/>
            <a:t>Traded Services for Children’s services &amp; Select Business Services now together in a single point of entry – the Schools Hub  </a:t>
          </a:r>
        </a:p>
        <a:p>
          <a:r>
            <a:rPr lang="en-GB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https://wsh.wokingham.gov.uk/leadership-management-and-governance/traded-services-schools-2025-26</a:t>
          </a:r>
          <a:r>
            <a:rPr lang="en-GB" dirty="0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E2C75B6C-451A-44BE-8336-7C85E37477EA}" type="parTrans" cxnId="{4C1231FB-2BE7-4852-9228-3370470C0B13}">
      <dgm:prSet/>
      <dgm:spPr/>
      <dgm:t>
        <a:bodyPr/>
        <a:lstStyle/>
        <a:p>
          <a:endParaRPr lang="en-US"/>
        </a:p>
      </dgm:t>
    </dgm:pt>
    <dgm:pt modelId="{021E6E64-24B2-4432-93F8-F75C39BF8341}" type="sibTrans" cxnId="{4C1231FB-2BE7-4852-9228-3370470C0B13}">
      <dgm:prSet/>
      <dgm:spPr/>
      <dgm:t>
        <a:bodyPr/>
        <a:lstStyle/>
        <a:p>
          <a:endParaRPr lang="en-US"/>
        </a:p>
      </dgm:t>
    </dgm:pt>
    <dgm:pt modelId="{CCB3C2C3-03AC-4486-98C7-B48F95964783}">
      <dgm:prSet/>
      <dgm:spPr/>
      <dgm:t>
        <a:bodyPr/>
        <a:lstStyle/>
        <a:p>
          <a:r>
            <a:rPr lang="en-GB" dirty="0"/>
            <a:t>Everyone should designated school personnel with access:</a:t>
          </a:r>
          <a:endParaRPr lang="en-US" dirty="0"/>
        </a:p>
      </dgm:t>
    </dgm:pt>
    <dgm:pt modelId="{B9835316-89A4-447A-87D1-5CCA592308BA}" type="parTrans" cxnId="{1C92CACC-1394-4D08-BA53-FBE441CA8E9D}">
      <dgm:prSet/>
      <dgm:spPr/>
      <dgm:t>
        <a:bodyPr/>
        <a:lstStyle/>
        <a:p>
          <a:endParaRPr lang="en-US"/>
        </a:p>
      </dgm:t>
    </dgm:pt>
    <dgm:pt modelId="{00D1EF19-9829-4005-9BCB-802502DB11E6}" type="sibTrans" cxnId="{1C92CACC-1394-4D08-BA53-FBE441CA8E9D}">
      <dgm:prSet/>
      <dgm:spPr/>
      <dgm:t>
        <a:bodyPr/>
        <a:lstStyle/>
        <a:p>
          <a:endParaRPr lang="en-US"/>
        </a:p>
      </dgm:t>
    </dgm:pt>
    <dgm:pt modelId="{CDD117C7-AA0E-4E33-A6EB-DA89AFAB9499}">
      <dgm:prSet/>
      <dgm:spPr/>
      <dgm:t>
        <a:bodyPr/>
        <a:lstStyle/>
        <a:p>
          <a:r>
            <a:rPr lang="en-GB"/>
            <a:t>Any problems with access please contact Business services on </a:t>
          </a:r>
          <a:r>
            <a:rPr lang="en-GB">
              <a:hlinkClick xmlns:r="http://schemas.openxmlformats.org/officeDocument/2006/relationships" r:id="rId2"/>
            </a:rPr>
            <a:t>business.services@wokingham.gov.uk</a:t>
          </a:r>
          <a:endParaRPr lang="en-US"/>
        </a:p>
      </dgm:t>
    </dgm:pt>
    <dgm:pt modelId="{BDC9DA9B-0B29-48C8-A13D-BE8C4975C9EE}" type="parTrans" cxnId="{E7146266-8E5E-4531-8692-8BCFCA330A6E}">
      <dgm:prSet/>
      <dgm:spPr/>
      <dgm:t>
        <a:bodyPr/>
        <a:lstStyle/>
        <a:p>
          <a:endParaRPr lang="en-US"/>
        </a:p>
      </dgm:t>
    </dgm:pt>
    <dgm:pt modelId="{AA253A58-F924-425A-9B5D-A8D0F0073258}" type="sibTrans" cxnId="{E7146266-8E5E-4531-8692-8BCFCA330A6E}">
      <dgm:prSet/>
      <dgm:spPr/>
      <dgm:t>
        <a:bodyPr/>
        <a:lstStyle/>
        <a:p>
          <a:endParaRPr lang="en-US"/>
        </a:p>
      </dgm:t>
    </dgm:pt>
    <dgm:pt modelId="{6C2253E8-98B2-48EC-B5B3-7C43CB6E2C9B}" type="pres">
      <dgm:prSet presAssocID="{F1E14982-3966-4345-B436-1A9D5EEF1FDF}" presName="Name0" presStyleCnt="0">
        <dgm:presLayoutVars>
          <dgm:dir/>
          <dgm:animLvl val="lvl"/>
          <dgm:resizeHandles val="exact"/>
        </dgm:presLayoutVars>
      </dgm:prSet>
      <dgm:spPr/>
    </dgm:pt>
    <dgm:pt modelId="{78DC59F5-EA7A-4804-A51F-9267A2046829}" type="pres">
      <dgm:prSet presAssocID="{CCB3C2C3-03AC-4486-98C7-B48F95964783}" presName="boxAndChildren" presStyleCnt="0"/>
      <dgm:spPr/>
    </dgm:pt>
    <dgm:pt modelId="{96E40C92-F393-4CDD-BF50-AF8A31A3F26F}" type="pres">
      <dgm:prSet presAssocID="{CCB3C2C3-03AC-4486-98C7-B48F95964783}" presName="parentTextBox" presStyleLbl="node1" presStyleIdx="0" presStyleCnt="2"/>
      <dgm:spPr/>
    </dgm:pt>
    <dgm:pt modelId="{0C18A87C-B38E-4C9E-B11C-40A22D07F032}" type="pres">
      <dgm:prSet presAssocID="{CCB3C2C3-03AC-4486-98C7-B48F95964783}" presName="entireBox" presStyleLbl="node1" presStyleIdx="0" presStyleCnt="2"/>
      <dgm:spPr/>
    </dgm:pt>
    <dgm:pt modelId="{F889A510-9695-4571-920B-33DEF45BBA42}" type="pres">
      <dgm:prSet presAssocID="{CCB3C2C3-03AC-4486-98C7-B48F95964783}" presName="descendantBox" presStyleCnt="0"/>
      <dgm:spPr/>
    </dgm:pt>
    <dgm:pt modelId="{35A8E743-2534-4234-9D3D-836D895FCC78}" type="pres">
      <dgm:prSet presAssocID="{CDD117C7-AA0E-4E33-A6EB-DA89AFAB9499}" presName="childTextBox" presStyleLbl="fgAccFollowNode1" presStyleIdx="0" presStyleCnt="1">
        <dgm:presLayoutVars>
          <dgm:bulletEnabled val="1"/>
        </dgm:presLayoutVars>
      </dgm:prSet>
      <dgm:spPr/>
    </dgm:pt>
    <dgm:pt modelId="{9DBAEEDD-3E6C-45ED-9FBA-E00AE1F86073}" type="pres">
      <dgm:prSet presAssocID="{021E6E64-24B2-4432-93F8-F75C39BF8341}" presName="sp" presStyleCnt="0"/>
      <dgm:spPr/>
    </dgm:pt>
    <dgm:pt modelId="{85AFD9AF-B270-4FB7-A783-2EF95220A229}" type="pres">
      <dgm:prSet presAssocID="{A5FA143D-E6BE-4536-A6BC-C0D7A4BB46B3}" presName="arrowAndChildren" presStyleCnt="0"/>
      <dgm:spPr/>
    </dgm:pt>
    <dgm:pt modelId="{48B9E50C-05EC-4CC1-91AA-5EF5048678A0}" type="pres">
      <dgm:prSet presAssocID="{A5FA143D-E6BE-4536-A6BC-C0D7A4BB46B3}" presName="parentTextArrow" presStyleLbl="node1" presStyleIdx="1" presStyleCnt="2"/>
      <dgm:spPr/>
    </dgm:pt>
  </dgm:ptLst>
  <dgm:cxnLst>
    <dgm:cxn modelId="{17DD8542-FAED-4F25-8D01-FB447BD85286}" type="presOf" srcId="{A5FA143D-E6BE-4536-A6BC-C0D7A4BB46B3}" destId="{48B9E50C-05EC-4CC1-91AA-5EF5048678A0}" srcOrd="0" destOrd="0" presId="urn:microsoft.com/office/officeart/2005/8/layout/process4"/>
    <dgm:cxn modelId="{E7146266-8E5E-4531-8692-8BCFCA330A6E}" srcId="{CCB3C2C3-03AC-4486-98C7-B48F95964783}" destId="{CDD117C7-AA0E-4E33-A6EB-DA89AFAB9499}" srcOrd="0" destOrd="0" parTransId="{BDC9DA9B-0B29-48C8-A13D-BE8C4975C9EE}" sibTransId="{AA253A58-F924-425A-9B5D-A8D0F0073258}"/>
    <dgm:cxn modelId="{2EF8ECA1-D66B-4F07-B118-2608BD8E2A96}" type="presOf" srcId="{CDD117C7-AA0E-4E33-A6EB-DA89AFAB9499}" destId="{35A8E743-2534-4234-9D3D-836D895FCC78}" srcOrd="0" destOrd="0" presId="urn:microsoft.com/office/officeart/2005/8/layout/process4"/>
    <dgm:cxn modelId="{F66917AB-1320-4FFA-9122-32E51CFDCC76}" type="presOf" srcId="{CCB3C2C3-03AC-4486-98C7-B48F95964783}" destId="{0C18A87C-B38E-4C9E-B11C-40A22D07F032}" srcOrd="1" destOrd="0" presId="urn:microsoft.com/office/officeart/2005/8/layout/process4"/>
    <dgm:cxn modelId="{2C48DABE-A483-4D20-A029-51476488E003}" type="presOf" srcId="{CCB3C2C3-03AC-4486-98C7-B48F95964783}" destId="{96E40C92-F393-4CDD-BF50-AF8A31A3F26F}" srcOrd="0" destOrd="0" presId="urn:microsoft.com/office/officeart/2005/8/layout/process4"/>
    <dgm:cxn modelId="{1C92CACC-1394-4D08-BA53-FBE441CA8E9D}" srcId="{F1E14982-3966-4345-B436-1A9D5EEF1FDF}" destId="{CCB3C2C3-03AC-4486-98C7-B48F95964783}" srcOrd="1" destOrd="0" parTransId="{B9835316-89A4-447A-87D1-5CCA592308BA}" sibTransId="{00D1EF19-9829-4005-9BCB-802502DB11E6}"/>
    <dgm:cxn modelId="{D3FE45F5-8827-4E0F-97BC-27A6EED4AFD6}" type="presOf" srcId="{F1E14982-3966-4345-B436-1A9D5EEF1FDF}" destId="{6C2253E8-98B2-48EC-B5B3-7C43CB6E2C9B}" srcOrd="0" destOrd="0" presId="urn:microsoft.com/office/officeart/2005/8/layout/process4"/>
    <dgm:cxn modelId="{4C1231FB-2BE7-4852-9228-3370470C0B13}" srcId="{F1E14982-3966-4345-B436-1A9D5EEF1FDF}" destId="{A5FA143D-E6BE-4536-A6BC-C0D7A4BB46B3}" srcOrd="0" destOrd="0" parTransId="{E2C75B6C-451A-44BE-8336-7C85E37477EA}" sibTransId="{021E6E64-24B2-4432-93F8-F75C39BF8341}"/>
    <dgm:cxn modelId="{C76A05B1-7EB1-4DA2-A363-432AF71A5636}" type="presParOf" srcId="{6C2253E8-98B2-48EC-B5B3-7C43CB6E2C9B}" destId="{78DC59F5-EA7A-4804-A51F-9267A2046829}" srcOrd="0" destOrd="0" presId="urn:microsoft.com/office/officeart/2005/8/layout/process4"/>
    <dgm:cxn modelId="{AA69816D-7C32-4FCC-8CF7-C42E34484A66}" type="presParOf" srcId="{78DC59F5-EA7A-4804-A51F-9267A2046829}" destId="{96E40C92-F393-4CDD-BF50-AF8A31A3F26F}" srcOrd="0" destOrd="0" presId="urn:microsoft.com/office/officeart/2005/8/layout/process4"/>
    <dgm:cxn modelId="{C67D202A-043D-4E12-A203-1D4FDC6A1B3C}" type="presParOf" srcId="{78DC59F5-EA7A-4804-A51F-9267A2046829}" destId="{0C18A87C-B38E-4C9E-B11C-40A22D07F032}" srcOrd="1" destOrd="0" presId="urn:microsoft.com/office/officeart/2005/8/layout/process4"/>
    <dgm:cxn modelId="{861B1227-F398-44FA-9E46-E404CC0E1FC4}" type="presParOf" srcId="{78DC59F5-EA7A-4804-A51F-9267A2046829}" destId="{F889A510-9695-4571-920B-33DEF45BBA42}" srcOrd="2" destOrd="0" presId="urn:microsoft.com/office/officeart/2005/8/layout/process4"/>
    <dgm:cxn modelId="{E2A41F09-BCA2-49D0-9A09-33D662CAD358}" type="presParOf" srcId="{F889A510-9695-4571-920B-33DEF45BBA42}" destId="{35A8E743-2534-4234-9D3D-836D895FCC78}" srcOrd="0" destOrd="0" presId="urn:microsoft.com/office/officeart/2005/8/layout/process4"/>
    <dgm:cxn modelId="{92ED5A4E-6D78-4A78-A52D-8C3371E6B4CD}" type="presParOf" srcId="{6C2253E8-98B2-48EC-B5B3-7C43CB6E2C9B}" destId="{9DBAEEDD-3E6C-45ED-9FBA-E00AE1F86073}" srcOrd="1" destOrd="0" presId="urn:microsoft.com/office/officeart/2005/8/layout/process4"/>
    <dgm:cxn modelId="{8A50E9EE-0518-4A15-A79F-78FE659C4A0F}" type="presParOf" srcId="{6C2253E8-98B2-48EC-B5B3-7C43CB6E2C9B}" destId="{85AFD9AF-B270-4FB7-A783-2EF95220A229}" srcOrd="2" destOrd="0" presId="urn:microsoft.com/office/officeart/2005/8/layout/process4"/>
    <dgm:cxn modelId="{A54F55C0-9E62-4EDB-A7A4-6B11FCCB0854}" type="presParOf" srcId="{85AFD9AF-B270-4FB7-A783-2EF95220A229}" destId="{48B9E50C-05EC-4CC1-91AA-5EF5048678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8A87C-B38E-4C9E-B11C-40A22D07F032}">
      <dsp:nvSpPr>
        <dsp:cNvPr id="0" name=""/>
        <dsp:cNvSpPr/>
      </dsp:nvSpPr>
      <dsp:spPr>
        <a:xfrm>
          <a:off x="0" y="1480326"/>
          <a:ext cx="11379611" cy="9712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Everyone should designated school personnel with access:</a:t>
          </a:r>
          <a:endParaRPr lang="en-US" sz="1600" kern="1200" dirty="0"/>
        </a:p>
      </dsp:txBody>
      <dsp:txXfrm>
        <a:off x="0" y="1480326"/>
        <a:ext cx="11379611" cy="524477"/>
      </dsp:txXfrm>
    </dsp:sp>
    <dsp:sp modelId="{35A8E743-2534-4234-9D3D-836D895FCC78}">
      <dsp:nvSpPr>
        <dsp:cNvPr id="0" name=""/>
        <dsp:cNvSpPr/>
      </dsp:nvSpPr>
      <dsp:spPr>
        <a:xfrm>
          <a:off x="0" y="1985378"/>
          <a:ext cx="11379611" cy="4467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Any problems with access please contact Business services on </a:t>
          </a:r>
          <a:r>
            <a:rPr lang="en-GB" sz="1900" kern="1200">
              <a:hlinkClick xmlns:r="http://schemas.openxmlformats.org/officeDocument/2006/relationships" r:id="rId1"/>
            </a:rPr>
            <a:t>business.services@wokingham.gov.uk</a:t>
          </a:r>
          <a:endParaRPr lang="en-US" sz="1900" kern="1200"/>
        </a:p>
      </dsp:txBody>
      <dsp:txXfrm>
        <a:off x="0" y="1985378"/>
        <a:ext cx="11379611" cy="446777"/>
      </dsp:txXfrm>
    </dsp:sp>
    <dsp:sp modelId="{48B9E50C-05EC-4CC1-91AA-5EF5048678A0}">
      <dsp:nvSpPr>
        <dsp:cNvPr id="0" name=""/>
        <dsp:cNvSpPr/>
      </dsp:nvSpPr>
      <dsp:spPr>
        <a:xfrm rot="10800000">
          <a:off x="0" y="1105"/>
          <a:ext cx="11379611" cy="149378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Traded Services for Children’s services &amp; Select Business Services now together in a single point of entry – the Schools Hub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https://wsh.wokingham.gov.uk/leadership-management-and-governance/traded-services-schools-2025-26</a:t>
          </a:r>
          <a:r>
            <a:rPr lang="en-GB" sz="1600" kern="1200" dirty="0">
              <a:solidFill>
                <a:schemeClr val="bg1"/>
              </a:solidFill>
            </a:rPr>
            <a:t> </a:t>
          </a:r>
          <a:endParaRPr lang="en-US" sz="1600" kern="1200" dirty="0">
            <a:solidFill>
              <a:schemeClr val="bg1"/>
            </a:solidFill>
          </a:endParaRPr>
        </a:p>
      </dsp:txBody>
      <dsp:txXfrm rot="10800000">
        <a:off x="0" y="1105"/>
        <a:ext cx="11379611" cy="97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3BC0C-5048-0106-EA7B-79C825325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89AD0-CAEB-1F13-44DD-2EDB585E5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B2BA1-A8A9-A663-56EF-8B956C4A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86D81-BB89-304D-EDC8-090C876B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B9183-91B1-9E2A-2A47-1B69A7D6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3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2C67-AE12-2C2F-7539-2A9C9DEC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67669-9D47-3671-A880-902CAC261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70C3-29D7-F530-5810-9EC3A2469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A4167-6F97-D6D4-40B6-B91E71FF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0300D-315C-0B5E-7567-587C011E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D9A10-5DA0-00FB-4271-FDDE2B933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2B2AC-90BE-914C-FE8F-CF87E1BEC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D0FF5-B439-9EB0-3799-49B132842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C616C-FC6D-AA27-FCDE-0D11F7928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ED1-263A-54BC-E523-53F5F75C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13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D716-3850-A1EC-A77A-61390713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8AF0B-DC20-E728-76FE-13C63B7B2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DE114-5711-8E10-2BB0-171248E5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90AE0-F921-AE3D-8CD1-54AE808F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89674-9772-C071-5FAC-A1B2485F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1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8956-89CB-7C59-EA6F-656B65F8B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F7C31-5AEC-4111-E287-F21B52301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BF77B-1F2A-6CBE-6BFD-7382C640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44F53-3D88-F4EA-7F79-A6390E4F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ECF9A-01E7-CD69-CB82-EA19B990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6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586C-66C3-039A-605D-1B5AD6AD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E71E-9E17-C9B8-B813-D3E1EC21F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7D621-888B-E421-3230-D8E0779B9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FC1FD-CADA-36F0-8037-3C53B69FC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150AD-41C9-2115-F02D-E42737D2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035F0-1A09-8A91-B251-30EB4028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7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39B2-33FD-AB57-5073-465911DE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3E94A-BCC8-D9E1-68B0-77C2DCD94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7281D-DF72-C68D-FBBE-8CFF73C8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35AA8-83F9-AB22-8B2D-0C073F8F2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9DEF1-0C51-91BD-A9A4-59424ED86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2B061-1F55-0A34-C85D-96BE70A0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D5EE2-5335-7362-A3A4-507BCC8A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CF334-B199-AECB-D036-F74955043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78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FE22A-7050-10AD-1330-D8076F1B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672AE-D516-FF75-42E9-5EAF33FE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9B93E-F18C-7FD0-36FE-827EF530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6BDD1-E45B-E028-88D5-A62E3AE3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0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79ED6-CD4A-8399-B416-F7BC2185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7F7DD6-2137-754C-6070-C51BCC39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8E914-94BD-1EBB-6E71-540B3463C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7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E194-A67E-B489-0448-86B778E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ECDE-AB5F-FD41-2D4B-C4B2E3157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65875-CBB7-6F27-FAAA-79D62FB0C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1E910-CA08-0A55-B5F8-13B5131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5E4DF-59A0-8222-1747-99A37437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7607B-D90B-40FA-0B1F-22EA397C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7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A09CE-ABAB-86F7-7749-8BEA27ED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9F22C-6A5B-95C2-6D08-733B76DB7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ACBA4-A1AA-7FB5-9E36-E051FE17B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B9231-9427-941D-89BD-AB2ECE82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4E25C-23DD-F876-93B9-2695433D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60061-5ED5-4D2A-223E-1CB4147E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8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94255-4AF1-0D65-D548-13CCB5F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5F118-1B3F-5553-5484-9BB0787EE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8E497-5887-2090-2D44-843A8A587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B87238-FC34-42F6-A9E4-A9857F6E196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B2970-A919-2466-EC67-DA20EA923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DD509-2935-8E47-D178-A500439D6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D61A7E-B3FC-4B29-9EC4-AA853E54BF2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4AFD24-62F4-C132-E6DF-2A452DB1B4A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180246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B30F9FF-CED1-08A4-9CCD-D113253DC53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9150"/>
          <a:stretch/>
        </p:blipFill>
        <p:spPr>
          <a:xfrm>
            <a:off x="1201659" y="526488"/>
            <a:ext cx="9788681" cy="2979164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A20D009-69EF-50DB-0205-58353FF24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974142"/>
              </p:ext>
            </p:extLst>
          </p:nvPr>
        </p:nvGraphicFramePr>
        <p:xfrm>
          <a:off x="329784" y="3752850"/>
          <a:ext cx="11379611" cy="2452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978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36E8B2-E43A-431F-5F17-C4D1407C1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9E44B-DA80-738B-4BFF-79653A2D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Traded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82292-29AE-1C29-DD6C-02021A92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23" y="2257006"/>
            <a:ext cx="6200244" cy="4600994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tx2"/>
                </a:solidFill>
              </a:rPr>
              <a:t>Changes have been made to some services (those affected will have already been informed) including: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School Meals Contract 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Schools Maintenance Contract </a:t>
            </a:r>
          </a:p>
          <a:p>
            <a:pPr lvl="1"/>
            <a:r>
              <a:rPr lang="en-GB" sz="1800" dirty="0">
                <a:solidFill>
                  <a:schemeClr val="tx2"/>
                </a:solidFill>
              </a:rPr>
              <a:t>Schools Finance </a:t>
            </a:r>
          </a:p>
          <a:p>
            <a:pPr marL="457200" lvl="1" indent="0">
              <a:buNone/>
            </a:pPr>
            <a:endParaRPr lang="en-GB" sz="1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GB" sz="1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GB" sz="1800" dirty="0">
                <a:solidFill>
                  <a:schemeClr val="tx2"/>
                </a:solidFill>
              </a:rPr>
              <a:t>Smaller changes to inclusions / structure of the offering have been made to other services including:	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chemeClr val="tx2"/>
                </a:solidFill>
              </a:rPr>
              <a:t>           - Health &amp; Safety 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chemeClr val="tx2"/>
                </a:solidFill>
              </a:rPr>
              <a:t>	- Forestry </a:t>
            </a:r>
          </a:p>
          <a:p>
            <a:pPr marL="457200" lvl="1" indent="0">
              <a:buNone/>
            </a:pPr>
            <a:endParaRPr lang="en-GB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2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9" name="Graphic 38" descr="Schoolhouse">
            <a:extLst>
              <a:ext uri="{FF2B5EF4-FFF2-40B4-BE49-F238E27FC236}">
                <a16:creationId xmlns:a16="http://schemas.microsoft.com/office/drawing/2014/main" id="{233B5A69-68BE-1195-324C-CC1644081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4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64DBED-5DAD-A736-A613-C6EB70E39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A0066BA-245E-B795-E898-D7DDDB4FA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1BC8A28-AC96-9657-16E2-119E9D17B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99B1A-EB8E-D441-58DF-10665F11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Traded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B5ACF-02AA-5E83-08DE-15FE60346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23" y="2257006"/>
            <a:ext cx="6200244" cy="460099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GB" sz="1600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All services can be booked via an online order form on </a:t>
            </a:r>
            <a:r>
              <a:rPr lang="en-GB">
                <a:solidFill>
                  <a:schemeClr val="tx2"/>
                </a:solidFill>
              </a:rPr>
              <a:t>the schools portal.</a:t>
            </a:r>
            <a:endParaRPr lang="en-GB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A PO will be required for each contract ordered so schools can be invoiced/charged accordingly. </a:t>
            </a:r>
          </a:p>
          <a:p>
            <a:pPr marL="457200" lvl="1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lvl="1"/>
            <a:r>
              <a:rPr lang="en-GB" dirty="0">
                <a:solidFill>
                  <a:schemeClr val="tx2"/>
                </a:solidFill>
              </a:rPr>
              <a:t>Deadline for submission of order form is 28</a:t>
            </a:r>
            <a:r>
              <a:rPr lang="en-GB" baseline="30000" dirty="0">
                <a:solidFill>
                  <a:schemeClr val="tx2"/>
                </a:solidFill>
              </a:rPr>
              <a:t>th</a:t>
            </a:r>
            <a:r>
              <a:rPr lang="en-GB" dirty="0">
                <a:solidFill>
                  <a:schemeClr val="tx2"/>
                </a:solidFill>
              </a:rPr>
              <a:t> March 2025 </a:t>
            </a:r>
          </a:p>
          <a:p>
            <a:pPr marL="457200" lvl="1" indent="0">
              <a:buNone/>
            </a:pPr>
            <a:endParaRPr lang="en-GB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chemeClr val="tx2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579332D-EE93-2333-B6E9-7179A5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3D5B208-5DC9-AE65-E620-9E5FAD3B9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52EB2E0-ED6B-E3EF-982A-4E8528EF4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3A2C2D0-1B82-B1AC-EBB7-EE4525082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EB6C483-702D-A26A-D0C2-D522DB89D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9" name="Graphic 38" descr="Schoolhouse">
            <a:extLst>
              <a:ext uri="{FF2B5EF4-FFF2-40B4-BE49-F238E27FC236}">
                <a16:creationId xmlns:a16="http://schemas.microsoft.com/office/drawing/2014/main" id="{CF495A4B-FB9A-0AF4-9953-79B775F46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8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12541B8D8A445855D579DCD10E17E" ma:contentTypeVersion="12" ma:contentTypeDescription="Create a new document." ma:contentTypeScope="" ma:versionID="86f1df5482388045bd6962968e20123f">
  <xsd:schema xmlns:xsd="http://www.w3.org/2001/XMLSchema" xmlns:xs="http://www.w3.org/2001/XMLSchema" xmlns:p="http://schemas.microsoft.com/office/2006/metadata/properties" xmlns:ns2="fd1cf6e2-5505-4cbd-8587-019aaa4360f2" xmlns:ns3="6c2d118b-4b14-4725-9975-2b231ef2ed32" targetNamespace="http://schemas.microsoft.com/office/2006/metadata/properties" ma:root="true" ma:fieldsID="acf45f005b7733a980aef9f1e70eeec1" ns2:_="" ns3:_="">
    <xsd:import namespace="fd1cf6e2-5505-4cbd-8587-019aaa4360f2"/>
    <xsd:import namespace="6c2d118b-4b14-4725-9975-2b231ef2ed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cf6e2-5505-4cbd-8587-019aaa436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3f4c14d-ad24-42e9-89ea-41944c85aa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d118b-4b14-4725-9975-2b231ef2ed3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6ce76ea-d845-4ed9-913d-3363ce58f426}" ma:internalName="TaxCatchAll" ma:showField="CatchAllData" ma:web="6c2d118b-4b14-4725-9975-2b231ef2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2d118b-4b14-4725-9975-2b231ef2ed32" xsi:nil="true"/>
    <lcf76f155ced4ddcb4097134ff3c332f xmlns="fd1cf6e2-5505-4cbd-8587-019aaa4360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AB9D3F-4135-474C-800A-6C659E61C593}"/>
</file>

<file path=customXml/itemProps2.xml><?xml version="1.0" encoding="utf-8"?>
<ds:datastoreItem xmlns:ds="http://schemas.openxmlformats.org/officeDocument/2006/customXml" ds:itemID="{24B066F7-007A-4265-AF80-BCB7C06276AB}"/>
</file>

<file path=customXml/itemProps3.xml><?xml version="1.0" encoding="utf-8"?>
<ds:datastoreItem xmlns:ds="http://schemas.openxmlformats.org/officeDocument/2006/customXml" ds:itemID="{78D5FAAA-953E-45A6-B081-773309E4D843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Traded Services </vt:lpstr>
      <vt:lpstr>Traded Services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Plowright</dc:creator>
  <cp:lastModifiedBy>Gemma Plowright</cp:lastModifiedBy>
  <cp:revision>1</cp:revision>
  <dcterms:created xsi:type="dcterms:W3CDTF">2025-02-13T11:22:27Z</dcterms:created>
  <dcterms:modified xsi:type="dcterms:W3CDTF">2025-02-13T13:42:02Z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2025-02-13T11:39:57Z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92c764b8-efef-44ec-88c3-5a94308376b1</vt:lpwstr>
  </property>
  <property fmtid="{D5CDD505-2E9C-101B-9397-08002B2CF9AE}" pid="8" name="MSIP_Label_2b28a9a6-133a-4796-ad7d-6b90f7583680_ContentBits">
    <vt:lpwstr>2</vt:lpwstr>
  </property>
  <property fmtid="{D5CDD505-2E9C-101B-9397-08002B2CF9AE}" pid="9" name="MSIP_Label_2b28a9a6-133a-4796-ad7d-6b90f7583680_Tag">
    <vt:lpwstr>10, 3, 0, 1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Private: Information that contains a small amount of sensitive data which is essential to communicate with an individual but doesn’t require to be sent via secure methods.</vt:lpwstr>
  </property>
  <property fmtid="{D5CDD505-2E9C-101B-9397-08002B2CF9AE}" pid="12" name="ContentTypeId">
    <vt:lpwstr>0x0101009A712541B8D8A445855D579DCD10E17E</vt:lpwstr>
  </property>
</Properties>
</file>