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8"/>
  </p:notesMasterIdLst>
  <p:sldIdLst>
    <p:sldId id="12659" r:id="rId5"/>
    <p:sldId id="12657" r:id="rId6"/>
    <p:sldId id="12660" r:id="rId7"/>
  </p:sldIdLst>
  <p:sldSz cx="18288000" cy="10287000"/>
  <p:notesSz cx="6797675" cy="9926638"/>
  <p:embeddedFontLst>
    <p:embeddedFont>
      <p:font typeface="Aptos Narrow" panose="020B0004020202020204" pitchFamily="34" charset="0"/>
      <p:regular r:id="rId9"/>
      <p:bold r:id="rId10"/>
      <p:italic r:id="rId11"/>
      <p:boldItalic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F34C14-5166-1562-8FA2-98E933917B12}" name="Carey Tulloch" initials="CT" userId="S::Carey.Tulloch@wokingham.gov.uk::d987dbfb-ed2d-43bd-bfde-c3e5bd18e149" providerId="AD"/>
  <p188:author id="{9CCE7F9A-1E3A-EA64-9CB5-E1E15D15AE4A}" name="Lynne Samuel" initials="LS" userId="S::lynne.samuel@wokingham.gov.uk::342ab379-d9fd-4220-b667-2f56f4a3791c" providerId="AD"/>
  <p188:author id="{33A944AA-4529-301D-246A-19F1E24E360C}" name="Jonathan Wilding" initials="JW" userId="S::Jonathan.Wilding@wokingham.gov.uk::4dbd5297-1fc4-4f95-adc0-db07adeb3205" providerId="AD"/>
  <p188:author id="{F10C59E0-1290-EC63-FEF2-3FE5C26A1152}" name="Mark Jupp" initials="MJ" userId="S::mark.jupp@peopletoo.co.uk::b0a37574-7590-4ba0-b046-aa08de0591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DDFF"/>
    <a:srgbClr val="13538A"/>
    <a:srgbClr val="5479F7"/>
    <a:srgbClr val="4F81BD"/>
    <a:srgbClr val="737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574B74-719D-46D7-ADA8-CE9821A17B43}" v="31" dt="2025-05-14T19:49:47.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76" autoAdjust="0"/>
  </p:normalViewPr>
  <p:slideViewPr>
    <p:cSldViewPr snapToGrid="0">
      <p:cViewPr varScale="1">
        <p:scale>
          <a:sx n="38" d="100"/>
          <a:sy n="38" d="100"/>
        </p:scale>
        <p:origin x="1020"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4.fntdata"/><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3.fntdata"/><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font" Target="fonts/font2.fntdata"/><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font" Target="fonts/font1.fntdata"/><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ey Tulloch" userId="d987dbfb-ed2d-43bd-bfde-c3e5bd18e149" providerId="ADAL" clId="{C4574B74-719D-46D7-ADA8-CE9821A17B43}"/>
    <pc:docChg chg="undo custSel addSld delSld modSld">
      <pc:chgData name="Carey Tulloch" userId="d987dbfb-ed2d-43bd-bfde-c3e5bd18e149" providerId="ADAL" clId="{C4574B74-719D-46D7-ADA8-CE9821A17B43}" dt="2025-05-15T08:59:23.463" v="1645" actId="14100"/>
      <pc:docMkLst>
        <pc:docMk/>
      </pc:docMkLst>
      <pc:sldChg chg="del">
        <pc:chgData name="Carey Tulloch" userId="d987dbfb-ed2d-43bd-bfde-c3e5bd18e149" providerId="ADAL" clId="{C4574B74-719D-46D7-ADA8-CE9821A17B43}" dt="2025-05-14T15:15:06.896" v="0" actId="47"/>
        <pc:sldMkLst>
          <pc:docMk/>
          <pc:sldMk cId="0" sldId="258"/>
        </pc:sldMkLst>
      </pc:sldChg>
      <pc:sldChg chg="del">
        <pc:chgData name="Carey Tulloch" userId="d987dbfb-ed2d-43bd-bfde-c3e5bd18e149" providerId="ADAL" clId="{C4574B74-719D-46D7-ADA8-CE9821A17B43}" dt="2025-05-14T15:15:14.387" v="9" actId="47"/>
        <pc:sldMkLst>
          <pc:docMk/>
          <pc:sldMk cId="3445625709" sldId="262"/>
        </pc:sldMkLst>
      </pc:sldChg>
      <pc:sldChg chg="del">
        <pc:chgData name="Carey Tulloch" userId="d987dbfb-ed2d-43bd-bfde-c3e5bd18e149" providerId="ADAL" clId="{C4574B74-719D-46D7-ADA8-CE9821A17B43}" dt="2025-05-14T15:15:07.344" v="1" actId="47"/>
        <pc:sldMkLst>
          <pc:docMk/>
          <pc:sldMk cId="2491170390" sldId="12605"/>
        </pc:sldMkLst>
      </pc:sldChg>
      <pc:sldChg chg="del">
        <pc:chgData name="Carey Tulloch" userId="d987dbfb-ed2d-43bd-bfde-c3e5bd18e149" providerId="ADAL" clId="{C4574B74-719D-46D7-ADA8-CE9821A17B43}" dt="2025-05-14T15:15:09.307" v="3" actId="47"/>
        <pc:sldMkLst>
          <pc:docMk/>
          <pc:sldMk cId="3212002658" sldId="12638"/>
        </pc:sldMkLst>
      </pc:sldChg>
      <pc:sldChg chg="del">
        <pc:chgData name="Carey Tulloch" userId="d987dbfb-ed2d-43bd-bfde-c3e5bd18e149" providerId="ADAL" clId="{C4574B74-719D-46D7-ADA8-CE9821A17B43}" dt="2025-05-14T15:15:09.673" v="4" actId="47"/>
        <pc:sldMkLst>
          <pc:docMk/>
          <pc:sldMk cId="4101810693" sldId="12639"/>
        </pc:sldMkLst>
      </pc:sldChg>
      <pc:sldChg chg="del">
        <pc:chgData name="Carey Tulloch" userId="d987dbfb-ed2d-43bd-bfde-c3e5bd18e149" providerId="ADAL" clId="{C4574B74-719D-46D7-ADA8-CE9821A17B43}" dt="2025-05-14T15:15:10.106" v="5" actId="47"/>
        <pc:sldMkLst>
          <pc:docMk/>
          <pc:sldMk cId="4021826243" sldId="12645"/>
        </pc:sldMkLst>
      </pc:sldChg>
      <pc:sldChg chg="del">
        <pc:chgData name="Carey Tulloch" userId="d987dbfb-ed2d-43bd-bfde-c3e5bd18e149" providerId="ADAL" clId="{C4574B74-719D-46D7-ADA8-CE9821A17B43}" dt="2025-05-14T15:15:10.622" v="6" actId="47"/>
        <pc:sldMkLst>
          <pc:docMk/>
          <pc:sldMk cId="2050426578" sldId="12646"/>
        </pc:sldMkLst>
      </pc:sldChg>
      <pc:sldChg chg="addSp modSp add mod">
        <pc:chgData name="Carey Tulloch" userId="d987dbfb-ed2d-43bd-bfde-c3e5bd18e149" providerId="ADAL" clId="{C4574B74-719D-46D7-ADA8-CE9821A17B43}" dt="2025-05-15T08:59:23.463" v="1645" actId="14100"/>
        <pc:sldMkLst>
          <pc:docMk/>
          <pc:sldMk cId="1091438554" sldId="12657"/>
        </pc:sldMkLst>
        <pc:spChg chg="add mod">
          <ac:chgData name="Carey Tulloch" userId="d987dbfb-ed2d-43bd-bfde-c3e5bd18e149" providerId="ADAL" clId="{C4574B74-719D-46D7-ADA8-CE9821A17B43}" dt="2025-05-14T19:53:48.380" v="1538" actId="20577"/>
          <ac:spMkLst>
            <pc:docMk/>
            <pc:sldMk cId="1091438554" sldId="12657"/>
            <ac:spMk id="3" creationId="{9C133EF6-9A81-0F72-2205-69CEFAFCA07E}"/>
          </ac:spMkLst>
        </pc:spChg>
        <pc:graphicFrameChg chg="mod modGraphic">
          <ac:chgData name="Carey Tulloch" userId="d987dbfb-ed2d-43bd-bfde-c3e5bd18e149" providerId="ADAL" clId="{C4574B74-719D-46D7-ADA8-CE9821A17B43}" dt="2025-05-15T08:58:54.687" v="1620" actId="20577"/>
          <ac:graphicFrameMkLst>
            <pc:docMk/>
            <pc:sldMk cId="1091438554" sldId="12657"/>
            <ac:graphicFrameMk id="20" creationId="{58D8B8B3-4D80-3F6E-EC90-3572A6E3F5A7}"/>
          </ac:graphicFrameMkLst>
        </pc:graphicFrameChg>
        <pc:graphicFrameChg chg="mod modGraphic">
          <ac:chgData name="Carey Tulloch" userId="d987dbfb-ed2d-43bd-bfde-c3e5bd18e149" providerId="ADAL" clId="{C4574B74-719D-46D7-ADA8-CE9821A17B43}" dt="2025-05-15T08:59:23.463" v="1645" actId="14100"/>
          <ac:graphicFrameMkLst>
            <pc:docMk/>
            <pc:sldMk cId="1091438554" sldId="12657"/>
            <ac:graphicFrameMk id="21" creationId="{DD60532A-CB51-8FE7-BFE4-ED2293CDEFB7}"/>
          </ac:graphicFrameMkLst>
        </pc:graphicFrameChg>
      </pc:sldChg>
      <pc:sldChg chg="modSp mod modNotesTx">
        <pc:chgData name="Carey Tulloch" userId="d987dbfb-ed2d-43bd-bfde-c3e5bd18e149" providerId="ADAL" clId="{C4574B74-719D-46D7-ADA8-CE9821A17B43}" dt="2025-05-14T19:48:48.578" v="1407" actId="6549"/>
        <pc:sldMkLst>
          <pc:docMk/>
          <pc:sldMk cId="1099494760" sldId="12659"/>
        </pc:sldMkLst>
        <pc:spChg chg="mod">
          <ac:chgData name="Carey Tulloch" userId="d987dbfb-ed2d-43bd-bfde-c3e5bd18e149" providerId="ADAL" clId="{C4574B74-719D-46D7-ADA8-CE9821A17B43}" dt="2025-05-14T18:00:08.043" v="59" actId="207"/>
          <ac:spMkLst>
            <pc:docMk/>
            <pc:sldMk cId="1099494760" sldId="12659"/>
            <ac:spMk id="6" creationId="{91A251A2-012D-4995-6BD1-B6096CB2B799}"/>
          </ac:spMkLst>
        </pc:spChg>
        <pc:spChg chg="mod">
          <ac:chgData name="Carey Tulloch" userId="d987dbfb-ed2d-43bd-bfde-c3e5bd18e149" providerId="ADAL" clId="{C4574B74-719D-46D7-ADA8-CE9821A17B43}" dt="2025-05-14T15:58:31.683" v="34" actId="20577"/>
          <ac:spMkLst>
            <pc:docMk/>
            <pc:sldMk cId="1099494760" sldId="12659"/>
            <ac:spMk id="7" creationId="{36955FDF-957B-DD5D-D2D1-7099BC5E96EC}"/>
          </ac:spMkLst>
        </pc:spChg>
      </pc:sldChg>
      <pc:sldChg chg="modSp modNotesTx">
        <pc:chgData name="Carey Tulloch" userId="d987dbfb-ed2d-43bd-bfde-c3e5bd18e149" providerId="ADAL" clId="{C4574B74-719D-46D7-ADA8-CE9821A17B43}" dt="2025-05-14T19:49:44.263" v="1410" actId="12100"/>
        <pc:sldMkLst>
          <pc:docMk/>
          <pc:sldMk cId="4242992246" sldId="12660"/>
        </pc:sldMkLst>
        <pc:graphicFrameChg chg="mod">
          <ac:chgData name="Carey Tulloch" userId="d987dbfb-ed2d-43bd-bfde-c3e5bd18e149" providerId="ADAL" clId="{C4574B74-719D-46D7-ADA8-CE9821A17B43}" dt="2025-05-14T19:49:44.263" v="1410" actId="12100"/>
          <ac:graphicFrameMkLst>
            <pc:docMk/>
            <pc:sldMk cId="4242992246" sldId="12660"/>
            <ac:graphicFrameMk id="2" creationId="{B6EA84EC-04E1-106D-5F6E-3A27665A79B9}"/>
          </ac:graphicFrameMkLst>
        </pc:graphicFrameChg>
      </pc:sldChg>
      <pc:sldChg chg="addSp delSp modSp add del mod">
        <pc:chgData name="Carey Tulloch" userId="d987dbfb-ed2d-43bd-bfde-c3e5bd18e149" providerId="ADAL" clId="{C4574B74-719D-46D7-ADA8-CE9821A17B43}" dt="2025-05-14T19:40:11.373" v="1370" actId="47"/>
        <pc:sldMkLst>
          <pc:docMk/>
          <pc:sldMk cId="1511959223" sldId="12661"/>
        </pc:sldMkLst>
        <pc:spChg chg="mod topLvl">
          <ac:chgData name="Carey Tulloch" userId="d987dbfb-ed2d-43bd-bfde-c3e5bd18e149" providerId="ADAL" clId="{C4574B74-719D-46D7-ADA8-CE9821A17B43}" dt="2025-05-14T19:26:46.209" v="1317" actId="207"/>
          <ac:spMkLst>
            <pc:docMk/>
            <pc:sldMk cId="1511959223" sldId="12661"/>
            <ac:spMk id="5" creationId="{E2214D6E-0439-79DA-1A73-D91463067A18}"/>
          </ac:spMkLst>
        </pc:spChg>
        <pc:spChg chg="del">
          <ac:chgData name="Carey Tulloch" userId="d987dbfb-ed2d-43bd-bfde-c3e5bd18e149" providerId="ADAL" clId="{C4574B74-719D-46D7-ADA8-CE9821A17B43}" dt="2025-05-14T15:15:41.789" v="13" actId="478"/>
          <ac:spMkLst>
            <pc:docMk/>
            <pc:sldMk cId="1511959223" sldId="12661"/>
            <ac:spMk id="6" creationId="{79A87CBB-AF9E-2A0E-A867-D52536B580C1}"/>
          </ac:spMkLst>
        </pc:spChg>
        <pc:spChg chg="del topLvl">
          <ac:chgData name="Carey Tulloch" userId="d987dbfb-ed2d-43bd-bfde-c3e5bd18e149" providerId="ADAL" clId="{C4574B74-719D-46D7-ADA8-CE9821A17B43}" dt="2025-05-14T15:15:44.618" v="14" actId="478"/>
          <ac:spMkLst>
            <pc:docMk/>
            <pc:sldMk cId="1511959223" sldId="12661"/>
            <ac:spMk id="7" creationId="{E399022E-4677-B421-D816-EA4867F79496}"/>
          </ac:spMkLst>
        </pc:spChg>
        <pc:spChg chg="add del mod">
          <ac:chgData name="Carey Tulloch" userId="d987dbfb-ed2d-43bd-bfde-c3e5bd18e149" providerId="ADAL" clId="{C4574B74-719D-46D7-ADA8-CE9821A17B43}" dt="2025-05-14T17:56:21.862" v="45" actId="478"/>
          <ac:spMkLst>
            <pc:docMk/>
            <pc:sldMk cId="1511959223" sldId="12661"/>
            <ac:spMk id="10" creationId="{717B9F13-D18D-6857-1CB3-FFC5C05D0EAC}"/>
          </ac:spMkLst>
        </pc:spChg>
        <pc:spChg chg="add del mod">
          <ac:chgData name="Carey Tulloch" userId="d987dbfb-ed2d-43bd-bfde-c3e5bd18e149" providerId="ADAL" clId="{C4574B74-719D-46D7-ADA8-CE9821A17B43}" dt="2025-05-14T17:56:23.513" v="46" actId="478"/>
          <ac:spMkLst>
            <pc:docMk/>
            <pc:sldMk cId="1511959223" sldId="12661"/>
            <ac:spMk id="12" creationId="{04755551-F1BC-79AE-77BA-128E84D6624B}"/>
          </ac:spMkLst>
        </pc:spChg>
        <pc:spChg chg="add del mod">
          <ac:chgData name="Carey Tulloch" userId="d987dbfb-ed2d-43bd-bfde-c3e5bd18e149" providerId="ADAL" clId="{C4574B74-719D-46D7-ADA8-CE9821A17B43}" dt="2025-05-14T18:18:30.110" v="870" actId="478"/>
          <ac:spMkLst>
            <pc:docMk/>
            <pc:sldMk cId="1511959223" sldId="12661"/>
            <ac:spMk id="13" creationId="{C241E5D5-FCF3-44DF-FDF4-64902FB2E40A}"/>
          </ac:spMkLst>
        </pc:spChg>
        <pc:spChg chg="add del mod">
          <ac:chgData name="Carey Tulloch" userId="d987dbfb-ed2d-43bd-bfde-c3e5bd18e149" providerId="ADAL" clId="{C4574B74-719D-46D7-ADA8-CE9821A17B43}" dt="2025-05-14T18:18:06.134" v="868" actId="478"/>
          <ac:spMkLst>
            <pc:docMk/>
            <pc:sldMk cId="1511959223" sldId="12661"/>
            <ac:spMk id="14" creationId="{BAE3DCE0-D512-B9C1-EC05-2AEF1554C483}"/>
          </ac:spMkLst>
        </pc:spChg>
        <pc:spChg chg="add del mod">
          <ac:chgData name="Carey Tulloch" userId="d987dbfb-ed2d-43bd-bfde-c3e5bd18e149" providerId="ADAL" clId="{C4574B74-719D-46D7-ADA8-CE9821A17B43}" dt="2025-05-14T19:03:07.410" v="887" actId="478"/>
          <ac:spMkLst>
            <pc:docMk/>
            <pc:sldMk cId="1511959223" sldId="12661"/>
            <ac:spMk id="18" creationId="{D7BC1EFC-D9BA-1740-4910-7AE6877B8313}"/>
          </ac:spMkLst>
        </pc:spChg>
        <pc:spChg chg="add del mod">
          <ac:chgData name="Carey Tulloch" userId="d987dbfb-ed2d-43bd-bfde-c3e5bd18e149" providerId="ADAL" clId="{C4574B74-719D-46D7-ADA8-CE9821A17B43}" dt="2025-05-14T19:24:43.430" v="1304" actId="478"/>
          <ac:spMkLst>
            <pc:docMk/>
            <pc:sldMk cId="1511959223" sldId="12661"/>
            <ac:spMk id="21" creationId="{E6C1D68F-0DF7-D735-59FB-5AC40A834E7B}"/>
          </ac:spMkLst>
        </pc:spChg>
        <pc:spChg chg="add del mod">
          <ac:chgData name="Carey Tulloch" userId="d987dbfb-ed2d-43bd-bfde-c3e5bd18e149" providerId="ADAL" clId="{C4574B74-719D-46D7-ADA8-CE9821A17B43}" dt="2025-05-14T19:24:45.616" v="1305" actId="478"/>
          <ac:spMkLst>
            <pc:docMk/>
            <pc:sldMk cId="1511959223" sldId="12661"/>
            <ac:spMk id="22" creationId="{8955CC9A-1DFD-3898-54C1-A3BCF97131FE}"/>
          </ac:spMkLst>
        </pc:spChg>
        <pc:spChg chg="add mod">
          <ac:chgData name="Carey Tulloch" userId="d987dbfb-ed2d-43bd-bfde-c3e5bd18e149" providerId="ADAL" clId="{C4574B74-719D-46D7-ADA8-CE9821A17B43}" dt="2025-05-14T19:30:07.250" v="1346" actId="1076"/>
          <ac:spMkLst>
            <pc:docMk/>
            <pc:sldMk cId="1511959223" sldId="12661"/>
            <ac:spMk id="23" creationId="{45C65EE0-9AB1-53D9-A37F-4EF53CF319C7}"/>
          </ac:spMkLst>
        </pc:spChg>
        <pc:spChg chg="add mod">
          <ac:chgData name="Carey Tulloch" userId="d987dbfb-ed2d-43bd-bfde-c3e5bd18e149" providerId="ADAL" clId="{C4574B74-719D-46D7-ADA8-CE9821A17B43}" dt="2025-05-14T19:30:17.892" v="1347" actId="1076"/>
          <ac:spMkLst>
            <pc:docMk/>
            <pc:sldMk cId="1511959223" sldId="12661"/>
            <ac:spMk id="27" creationId="{7498E88D-A473-19AB-66A0-1C21746095E1}"/>
          </ac:spMkLst>
        </pc:spChg>
        <pc:spChg chg="add mod">
          <ac:chgData name="Carey Tulloch" userId="d987dbfb-ed2d-43bd-bfde-c3e5bd18e149" providerId="ADAL" clId="{C4574B74-719D-46D7-ADA8-CE9821A17B43}" dt="2025-05-14T19:30:20.965" v="1348" actId="1076"/>
          <ac:spMkLst>
            <pc:docMk/>
            <pc:sldMk cId="1511959223" sldId="12661"/>
            <ac:spMk id="28" creationId="{19C8780E-E349-AD77-4C80-5927F6B14F69}"/>
          </ac:spMkLst>
        </pc:spChg>
        <pc:spChg chg="add mod">
          <ac:chgData name="Carey Tulloch" userId="d987dbfb-ed2d-43bd-bfde-c3e5bd18e149" providerId="ADAL" clId="{C4574B74-719D-46D7-ADA8-CE9821A17B43}" dt="2025-05-14T19:32:31.676" v="1365" actId="1076"/>
          <ac:spMkLst>
            <pc:docMk/>
            <pc:sldMk cId="1511959223" sldId="12661"/>
            <ac:spMk id="30" creationId="{726E9898-5817-46C3-33C2-DE920DB4B102}"/>
          </ac:spMkLst>
        </pc:spChg>
        <pc:grpChg chg="del">
          <ac:chgData name="Carey Tulloch" userId="d987dbfb-ed2d-43bd-bfde-c3e5bd18e149" providerId="ADAL" clId="{C4574B74-719D-46D7-ADA8-CE9821A17B43}" dt="2025-05-14T15:15:44.618" v="14" actId="478"/>
          <ac:grpSpMkLst>
            <pc:docMk/>
            <pc:sldMk cId="1511959223" sldId="12661"/>
            <ac:grpSpMk id="2" creationId="{78FBB450-DCE3-B144-DEB6-9D14FA25FACD}"/>
          </ac:grpSpMkLst>
        </pc:grpChg>
        <pc:grpChg chg="del">
          <ac:chgData name="Carey Tulloch" userId="d987dbfb-ed2d-43bd-bfde-c3e5bd18e149" providerId="ADAL" clId="{C4574B74-719D-46D7-ADA8-CE9821A17B43}" dt="2025-05-14T15:15:41.789" v="13" actId="478"/>
          <ac:grpSpMkLst>
            <pc:docMk/>
            <pc:sldMk cId="1511959223" sldId="12661"/>
            <ac:grpSpMk id="3" creationId="{D8BEA3AF-CBB5-27B8-F319-EAB3F07248FC}"/>
          </ac:grpSpMkLst>
        </pc:grpChg>
        <pc:graphicFrameChg chg="add del mod">
          <ac:chgData name="Carey Tulloch" userId="d987dbfb-ed2d-43bd-bfde-c3e5bd18e149" providerId="ADAL" clId="{C4574B74-719D-46D7-ADA8-CE9821A17B43}" dt="2025-05-14T17:57:58.611" v="51" actId="21"/>
          <ac:graphicFrameMkLst>
            <pc:docMk/>
            <pc:sldMk cId="1511959223" sldId="12661"/>
            <ac:graphicFrameMk id="15" creationId="{4AF633C5-2853-6E6F-F6D1-1C3211643EE8}"/>
          </ac:graphicFrameMkLst>
        </pc:graphicFrameChg>
        <pc:graphicFrameChg chg="add del mod modGraphic">
          <ac:chgData name="Carey Tulloch" userId="d987dbfb-ed2d-43bd-bfde-c3e5bd18e149" providerId="ADAL" clId="{C4574B74-719D-46D7-ADA8-CE9821A17B43}" dt="2025-05-14T19:03:27.397" v="888" actId="478"/>
          <ac:graphicFrameMkLst>
            <pc:docMk/>
            <pc:sldMk cId="1511959223" sldId="12661"/>
            <ac:graphicFrameMk id="19" creationId="{8808CFED-CE0E-6081-EA01-CEF3DFDFB953}"/>
          </ac:graphicFrameMkLst>
        </pc:graphicFrameChg>
        <pc:graphicFrameChg chg="add del mod">
          <ac:chgData name="Carey Tulloch" userId="d987dbfb-ed2d-43bd-bfde-c3e5bd18e149" providerId="ADAL" clId="{C4574B74-719D-46D7-ADA8-CE9821A17B43}" dt="2025-05-14T19:03:29.545" v="889" actId="478"/>
          <ac:graphicFrameMkLst>
            <pc:docMk/>
            <pc:sldMk cId="1511959223" sldId="12661"/>
            <ac:graphicFrameMk id="20" creationId="{0E3E7F0E-7D95-8348-30E1-9BB8C4B73DA6}"/>
          </ac:graphicFrameMkLst>
        </pc:graphicFrameChg>
        <pc:graphicFrameChg chg="add mod modGraphic">
          <ac:chgData name="Carey Tulloch" userId="d987dbfb-ed2d-43bd-bfde-c3e5bd18e149" providerId="ADAL" clId="{C4574B74-719D-46D7-ADA8-CE9821A17B43}" dt="2025-05-14T19:29:52.037" v="1343" actId="1076"/>
          <ac:graphicFrameMkLst>
            <pc:docMk/>
            <pc:sldMk cId="1511959223" sldId="12661"/>
            <ac:graphicFrameMk id="24" creationId="{24DAC7F6-DA6C-58F7-3B23-53DB674EDBE9}"/>
          </ac:graphicFrameMkLst>
        </pc:graphicFrameChg>
        <pc:graphicFrameChg chg="add">
          <ac:chgData name="Carey Tulloch" userId="d987dbfb-ed2d-43bd-bfde-c3e5bd18e149" providerId="ADAL" clId="{C4574B74-719D-46D7-ADA8-CE9821A17B43}" dt="2025-05-14T19:24:27.050" v="1301"/>
          <ac:graphicFrameMkLst>
            <pc:docMk/>
            <pc:sldMk cId="1511959223" sldId="12661"/>
            <ac:graphicFrameMk id="25" creationId="{886120C0-8FC1-875D-2608-2BB5AB6FE04B}"/>
          </ac:graphicFrameMkLst>
        </pc:graphicFrameChg>
        <pc:graphicFrameChg chg="add mod modGraphic">
          <ac:chgData name="Carey Tulloch" userId="d987dbfb-ed2d-43bd-bfde-c3e5bd18e149" providerId="ADAL" clId="{C4574B74-719D-46D7-ADA8-CE9821A17B43}" dt="2025-05-14T19:29:55.862" v="1344" actId="1076"/>
          <ac:graphicFrameMkLst>
            <pc:docMk/>
            <pc:sldMk cId="1511959223" sldId="12661"/>
            <ac:graphicFrameMk id="26" creationId="{2C30124E-5488-97B4-059B-858C56F56622}"/>
          </ac:graphicFrameMkLst>
        </pc:graphicFrameChg>
        <pc:graphicFrameChg chg="add del mod modGraphic">
          <ac:chgData name="Carey Tulloch" userId="d987dbfb-ed2d-43bd-bfde-c3e5bd18e149" providerId="ADAL" clId="{C4574B74-719D-46D7-ADA8-CE9821A17B43}" dt="2025-05-14T19:32:47.719" v="1367" actId="6549"/>
          <ac:graphicFrameMkLst>
            <pc:docMk/>
            <pc:sldMk cId="1511959223" sldId="12661"/>
            <ac:graphicFrameMk id="29" creationId="{D378782C-2273-9734-26B1-939F9F6590BC}"/>
          </ac:graphicFrameMkLst>
        </pc:graphicFrameChg>
        <pc:picChg chg="add del mod">
          <ac:chgData name="Carey Tulloch" userId="d987dbfb-ed2d-43bd-bfde-c3e5bd18e149" providerId="ADAL" clId="{C4574B74-719D-46D7-ADA8-CE9821A17B43}" dt="2025-05-14T17:58:36.071" v="54" actId="478"/>
          <ac:picMkLst>
            <pc:docMk/>
            <pc:sldMk cId="1511959223" sldId="12661"/>
            <ac:picMk id="17" creationId="{3BBEFDB6-3039-4D76-F3F1-896432DFD808}"/>
          </ac:picMkLst>
        </pc:picChg>
      </pc:sldChg>
      <pc:sldChg chg="addSp delSp add del mod">
        <pc:chgData name="Carey Tulloch" userId="d987dbfb-ed2d-43bd-bfde-c3e5bd18e149" providerId="ADAL" clId="{C4574B74-719D-46D7-ADA8-CE9821A17B43}" dt="2025-05-14T19:40:13.483" v="1372" actId="47"/>
        <pc:sldMkLst>
          <pc:docMk/>
          <pc:sldMk cId="717391605" sldId="12662"/>
        </pc:sldMkLst>
        <pc:spChg chg="del">
          <ac:chgData name="Carey Tulloch" userId="d987dbfb-ed2d-43bd-bfde-c3e5bd18e149" providerId="ADAL" clId="{C4574B74-719D-46D7-ADA8-CE9821A17B43}" dt="2025-05-14T15:15:59.168" v="17" actId="478"/>
          <ac:spMkLst>
            <pc:docMk/>
            <pc:sldMk cId="717391605" sldId="12662"/>
            <ac:spMk id="5" creationId="{64035CDA-1ABD-34E3-CBDA-75B47A075CA3}"/>
          </ac:spMkLst>
        </pc:spChg>
        <pc:spChg chg="del topLvl">
          <ac:chgData name="Carey Tulloch" userId="d987dbfb-ed2d-43bd-bfde-c3e5bd18e149" providerId="ADAL" clId="{C4574B74-719D-46D7-ADA8-CE9821A17B43}" dt="2025-05-14T15:16:14.115" v="20" actId="478"/>
          <ac:spMkLst>
            <pc:docMk/>
            <pc:sldMk cId="717391605" sldId="12662"/>
            <ac:spMk id="6" creationId="{AB1E9953-B75E-0D66-9682-A72700F43715}"/>
          </ac:spMkLst>
        </pc:spChg>
        <pc:spChg chg="add del topLvl">
          <ac:chgData name="Carey Tulloch" userId="d987dbfb-ed2d-43bd-bfde-c3e5bd18e149" providerId="ADAL" clId="{C4574B74-719D-46D7-ADA8-CE9821A17B43}" dt="2025-05-14T15:16:14.115" v="20" actId="478"/>
          <ac:spMkLst>
            <pc:docMk/>
            <pc:sldMk cId="717391605" sldId="12662"/>
            <ac:spMk id="7" creationId="{B86A1DF7-9037-33FD-2D93-514D4215CCA5}"/>
          </ac:spMkLst>
        </pc:spChg>
        <pc:grpChg chg="add del">
          <ac:chgData name="Carey Tulloch" userId="d987dbfb-ed2d-43bd-bfde-c3e5bd18e149" providerId="ADAL" clId="{C4574B74-719D-46D7-ADA8-CE9821A17B43}" dt="2025-05-14T15:16:14.115" v="20" actId="478"/>
          <ac:grpSpMkLst>
            <pc:docMk/>
            <pc:sldMk cId="717391605" sldId="12662"/>
            <ac:grpSpMk id="2" creationId="{C6E6573A-7F33-507C-F25D-7AF354A404A5}"/>
          </ac:grpSpMkLst>
        </pc:grpChg>
        <pc:grpChg chg="del">
          <ac:chgData name="Carey Tulloch" userId="d987dbfb-ed2d-43bd-bfde-c3e5bd18e149" providerId="ADAL" clId="{C4574B74-719D-46D7-ADA8-CE9821A17B43}" dt="2025-05-14T15:15:59.168" v="17" actId="478"/>
          <ac:grpSpMkLst>
            <pc:docMk/>
            <pc:sldMk cId="717391605" sldId="12662"/>
            <ac:grpSpMk id="3" creationId="{83B77D01-F29D-5C9A-166E-94330B6E1659}"/>
          </ac:grpSpMkLst>
        </pc:grpChg>
      </pc:sldChg>
      <pc:sldChg chg="del">
        <pc:chgData name="Carey Tulloch" userId="d987dbfb-ed2d-43bd-bfde-c3e5bd18e149" providerId="ADAL" clId="{C4574B74-719D-46D7-ADA8-CE9821A17B43}" dt="2025-05-14T15:15:13.177" v="7" actId="47"/>
        <pc:sldMkLst>
          <pc:docMk/>
          <pc:sldMk cId="2936333038" sldId="12662"/>
        </pc:sldMkLst>
      </pc:sldChg>
      <pc:sldChg chg="del">
        <pc:chgData name="Carey Tulloch" userId="d987dbfb-ed2d-43bd-bfde-c3e5bd18e149" providerId="ADAL" clId="{C4574B74-719D-46D7-ADA8-CE9821A17B43}" dt="2025-05-14T15:15:13.979" v="8" actId="47"/>
        <pc:sldMkLst>
          <pc:docMk/>
          <pc:sldMk cId="1838399318" sldId="12663"/>
        </pc:sldMkLst>
      </pc:sldChg>
      <pc:sldChg chg="delSp add del mod">
        <pc:chgData name="Carey Tulloch" userId="d987dbfb-ed2d-43bd-bfde-c3e5bd18e149" providerId="ADAL" clId="{C4574B74-719D-46D7-ADA8-CE9821A17B43}" dt="2025-05-14T19:40:12.830" v="1371" actId="47"/>
        <pc:sldMkLst>
          <pc:docMk/>
          <pc:sldMk cId="3285004258" sldId="12663"/>
        </pc:sldMkLst>
        <pc:spChg chg="del">
          <ac:chgData name="Carey Tulloch" userId="d987dbfb-ed2d-43bd-bfde-c3e5bd18e149" providerId="ADAL" clId="{C4574B74-719D-46D7-ADA8-CE9821A17B43}" dt="2025-05-14T15:15:49.962" v="15" actId="478"/>
          <ac:spMkLst>
            <pc:docMk/>
            <pc:sldMk cId="3285004258" sldId="12663"/>
            <ac:spMk id="5" creationId="{1837FD3C-515F-766E-4E32-286A6515B2C0}"/>
          </ac:spMkLst>
        </pc:spChg>
        <pc:spChg chg="topLvl">
          <ac:chgData name="Carey Tulloch" userId="d987dbfb-ed2d-43bd-bfde-c3e5bd18e149" providerId="ADAL" clId="{C4574B74-719D-46D7-ADA8-CE9821A17B43}" dt="2025-05-14T15:15:52.969" v="16" actId="478"/>
          <ac:spMkLst>
            <pc:docMk/>
            <pc:sldMk cId="3285004258" sldId="12663"/>
            <ac:spMk id="6" creationId="{2A731B12-55E4-7669-3BDA-B61FB97A56C5}"/>
          </ac:spMkLst>
        </pc:spChg>
        <pc:spChg chg="del topLvl">
          <ac:chgData name="Carey Tulloch" userId="d987dbfb-ed2d-43bd-bfde-c3e5bd18e149" providerId="ADAL" clId="{C4574B74-719D-46D7-ADA8-CE9821A17B43}" dt="2025-05-14T15:15:52.969" v="16" actId="478"/>
          <ac:spMkLst>
            <pc:docMk/>
            <pc:sldMk cId="3285004258" sldId="12663"/>
            <ac:spMk id="7" creationId="{A284A239-1CF7-A230-D814-A53C6CCC19EB}"/>
          </ac:spMkLst>
        </pc:spChg>
        <pc:grpChg chg="del">
          <ac:chgData name="Carey Tulloch" userId="d987dbfb-ed2d-43bd-bfde-c3e5bd18e149" providerId="ADAL" clId="{C4574B74-719D-46D7-ADA8-CE9821A17B43}" dt="2025-05-14T15:15:52.969" v="16" actId="478"/>
          <ac:grpSpMkLst>
            <pc:docMk/>
            <pc:sldMk cId="3285004258" sldId="12663"/>
            <ac:grpSpMk id="2" creationId="{1574E3FA-A3AF-14B6-BF20-99BBD2BF962C}"/>
          </ac:grpSpMkLst>
        </pc:grpChg>
        <pc:grpChg chg="del">
          <ac:chgData name="Carey Tulloch" userId="d987dbfb-ed2d-43bd-bfde-c3e5bd18e149" providerId="ADAL" clId="{C4574B74-719D-46D7-ADA8-CE9821A17B43}" dt="2025-05-14T15:15:49.962" v="15" actId="478"/>
          <ac:grpSpMkLst>
            <pc:docMk/>
            <pc:sldMk cId="3285004258" sldId="12663"/>
            <ac:grpSpMk id="3" creationId="{3F4E1D87-665F-4EFD-CCEF-D18FFF5BCD0C}"/>
          </ac:grpSpMkLst>
        </pc:grpChg>
      </pc:sldChg>
      <pc:sldChg chg="delSp modSp add del mod">
        <pc:chgData name="Carey Tulloch" userId="d987dbfb-ed2d-43bd-bfde-c3e5bd18e149" providerId="ADAL" clId="{C4574B74-719D-46D7-ADA8-CE9821A17B43}" dt="2025-05-14T19:40:01.700" v="1369" actId="47"/>
        <pc:sldMkLst>
          <pc:docMk/>
          <pc:sldMk cId="1459990410" sldId="12664"/>
        </pc:sldMkLst>
        <pc:spChg chg="del mod">
          <ac:chgData name="Carey Tulloch" userId="d987dbfb-ed2d-43bd-bfde-c3e5bd18e149" providerId="ADAL" clId="{C4574B74-719D-46D7-ADA8-CE9821A17B43}" dt="2025-05-14T18:07:48.210" v="814" actId="478"/>
          <ac:spMkLst>
            <pc:docMk/>
            <pc:sldMk cId="1459990410" sldId="12664"/>
            <ac:spMk id="2" creationId="{E58D1032-35CB-B5C1-D4CB-AC0208FE2B6C}"/>
          </ac:spMkLst>
        </pc:spChg>
        <pc:graphicFrameChg chg="modGraphic">
          <ac:chgData name="Carey Tulloch" userId="d987dbfb-ed2d-43bd-bfde-c3e5bd18e149" providerId="ADAL" clId="{C4574B74-719D-46D7-ADA8-CE9821A17B43}" dt="2025-05-14T19:36:41.056" v="1368" actId="207"/>
          <ac:graphicFrameMkLst>
            <pc:docMk/>
            <pc:sldMk cId="1459990410" sldId="12664"/>
            <ac:graphicFrameMk id="20" creationId="{A5CB0004-CFA6-E6F0-162E-F809ACCBE1D2}"/>
          </ac:graphicFrameMkLst>
        </pc:graphicFrameChg>
        <pc:graphicFrameChg chg="modGraphic">
          <ac:chgData name="Carey Tulloch" userId="d987dbfb-ed2d-43bd-bfde-c3e5bd18e149" providerId="ADAL" clId="{C4574B74-719D-46D7-ADA8-CE9821A17B43}" dt="2025-05-14T18:08:31.472" v="867" actId="20577"/>
          <ac:graphicFrameMkLst>
            <pc:docMk/>
            <pc:sldMk cId="1459990410" sldId="12664"/>
            <ac:graphicFrameMk id="21" creationId="{919B7A22-B9BD-A6FB-B948-3F0E412E8881}"/>
          </ac:graphicFrameMkLst>
        </pc:graphicFrameChg>
      </pc:sldChg>
      <pc:sldChg chg="del">
        <pc:chgData name="Carey Tulloch" userId="d987dbfb-ed2d-43bd-bfde-c3e5bd18e149" providerId="ADAL" clId="{C4574B74-719D-46D7-ADA8-CE9821A17B43}" dt="2025-05-14T15:15:08.169" v="2" actId="47"/>
        <pc:sldMkLst>
          <pc:docMk/>
          <pc:sldMk cId="3897303729" sldId="12664"/>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A8A519-FC21-4610-A9EC-F2469748EA01}" type="doc">
      <dgm:prSet loTypeId="urn:microsoft.com/office/officeart/2005/8/layout/hList2" loCatId="list" qsTypeId="urn:microsoft.com/office/officeart/2005/8/quickstyle/simple1" qsCatId="simple" csTypeId="urn:microsoft.com/office/officeart/2005/8/colors/colorful3" csCatId="colorful" phldr="1"/>
      <dgm:spPr/>
      <dgm:t>
        <a:bodyPr/>
        <a:lstStyle/>
        <a:p>
          <a:endParaRPr lang="en-GB"/>
        </a:p>
      </dgm:t>
    </dgm:pt>
    <dgm:pt modelId="{B8CA513C-D582-4932-8E52-2A2AC49C1306}">
      <dgm:prSet phldrT="[Text]"/>
      <dgm:spPr/>
      <dgm:t>
        <a:bodyPr/>
        <a:lstStyle/>
        <a:p>
          <a:r>
            <a:rPr lang="en-GB" b="1"/>
            <a:t>Moderation Plan</a:t>
          </a:r>
        </a:p>
      </dgm:t>
    </dgm:pt>
    <dgm:pt modelId="{E89141E6-8292-4658-931B-E82B25A5D91B}" type="parTrans" cxnId="{3B45EF00-A0BF-4C75-9015-01FF9C54855A}">
      <dgm:prSet/>
      <dgm:spPr/>
      <dgm:t>
        <a:bodyPr/>
        <a:lstStyle/>
        <a:p>
          <a:endParaRPr lang="en-GB"/>
        </a:p>
      </dgm:t>
    </dgm:pt>
    <dgm:pt modelId="{D98B2F39-C85A-4709-83BA-28B7DC4A9B26}" type="sibTrans" cxnId="{3B45EF00-A0BF-4C75-9015-01FF9C54855A}">
      <dgm:prSet/>
      <dgm:spPr/>
      <dgm:t>
        <a:bodyPr/>
        <a:lstStyle/>
        <a:p>
          <a:endParaRPr lang="en-GB"/>
        </a:p>
      </dgm:t>
    </dgm:pt>
    <dgm:pt modelId="{13612AA4-00BC-4A79-B8BA-C141C7FF55E1}">
      <dgm:prSet phldrT="[Text]" custT="1"/>
      <dgm:spPr/>
      <dgm:t>
        <a:bodyPr/>
        <a:lstStyle/>
        <a:p>
          <a:r>
            <a:rPr lang="en-GB" sz="2200" b="1" dirty="0"/>
            <a:t>Programme of internal Moderation built in to process </a:t>
          </a:r>
        </a:p>
      </dgm:t>
    </dgm:pt>
    <dgm:pt modelId="{DC8342E5-9020-47D5-B0D4-0DD4E6D874ED}" type="parTrans" cxnId="{D5F3E846-B264-45E3-BE74-23EE9BF71D02}">
      <dgm:prSet/>
      <dgm:spPr/>
      <dgm:t>
        <a:bodyPr/>
        <a:lstStyle/>
        <a:p>
          <a:endParaRPr lang="en-GB"/>
        </a:p>
      </dgm:t>
    </dgm:pt>
    <dgm:pt modelId="{68876192-5F58-4261-82B4-6A7AE9450263}" type="sibTrans" cxnId="{D5F3E846-B264-45E3-BE74-23EE9BF71D02}">
      <dgm:prSet/>
      <dgm:spPr/>
      <dgm:t>
        <a:bodyPr/>
        <a:lstStyle/>
        <a:p>
          <a:endParaRPr lang="en-GB"/>
        </a:p>
      </dgm:t>
    </dgm:pt>
    <dgm:pt modelId="{8629E6E5-26E5-451B-997F-AC3E66D5F50C}">
      <dgm:prSet phldrT="[Text]"/>
      <dgm:spPr/>
      <dgm:t>
        <a:bodyPr/>
        <a:lstStyle/>
        <a:p>
          <a:r>
            <a:rPr lang="en-GB" b="1"/>
            <a:t>Quality Assurance </a:t>
          </a:r>
        </a:p>
      </dgm:t>
    </dgm:pt>
    <dgm:pt modelId="{8236627A-04ED-4C4C-8732-BCB51D2BD8B8}" type="parTrans" cxnId="{D94F0AE7-0891-428D-9116-117FF0D6F3A8}">
      <dgm:prSet/>
      <dgm:spPr/>
      <dgm:t>
        <a:bodyPr/>
        <a:lstStyle/>
        <a:p>
          <a:endParaRPr lang="en-GB"/>
        </a:p>
      </dgm:t>
    </dgm:pt>
    <dgm:pt modelId="{15CC144D-00FC-4BB8-845F-622DE89B8DA0}" type="sibTrans" cxnId="{D94F0AE7-0891-428D-9116-117FF0D6F3A8}">
      <dgm:prSet/>
      <dgm:spPr/>
      <dgm:t>
        <a:bodyPr/>
        <a:lstStyle/>
        <a:p>
          <a:endParaRPr lang="en-GB"/>
        </a:p>
      </dgm:t>
    </dgm:pt>
    <dgm:pt modelId="{9C1B5661-4F35-4638-877B-CB8CFB60E27C}">
      <dgm:prSet phldrT="[Text]" custT="1"/>
      <dgm:spPr/>
      <dgm:t>
        <a:bodyPr/>
        <a:lstStyle/>
        <a:p>
          <a:r>
            <a:rPr lang="en-GB" sz="2200" b="1" dirty="0"/>
            <a:t>Audit tool rolled out for EHCPs and Annual Reviews</a:t>
          </a:r>
        </a:p>
      </dgm:t>
    </dgm:pt>
    <dgm:pt modelId="{A5F6A7D6-2B68-445B-BAE0-6C071CAFDAE4}" type="parTrans" cxnId="{80801FBA-DE19-4712-B8C9-B54039CECE88}">
      <dgm:prSet/>
      <dgm:spPr/>
      <dgm:t>
        <a:bodyPr/>
        <a:lstStyle/>
        <a:p>
          <a:endParaRPr lang="en-GB"/>
        </a:p>
      </dgm:t>
    </dgm:pt>
    <dgm:pt modelId="{5E9543B2-518C-4BEA-9EC3-024689876CDD}" type="sibTrans" cxnId="{80801FBA-DE19-4712-B8C9-B54039CECE88}">
      <dgm:prSet/>
      <dgm:spPr/>
      <dgm:t>
        <a:bodyPr/>
        <a:lstStyle/>
        <a:p>
          <a:endParaRPr lang="en-GB"/>
        </a:p>
      </dgm:t>
    </dgm:pt>
    <dgm:pt modelId="{8AAA8C13-E2B7-403F-8AEE-16781607BEC1}">
      <dgm:prSet phldrT="[Text]"/>
      <dgm:spPr/>
      <dgm:t>
        <a:bodyPr/>
        <a:lstStyle/>
        <a:p>
          <a:r>
            <a:rPr lang="en-GB" b="1" dirty="0"/>
            <a:t>Monitoring, Review and Evaluation</a:t>
          </a:r>
        </a:p>
      </dgm:t>
    </dgm:pt>
    <dgm:pt modelId="{B96F2E7C-B1CA-4A43-B986-A2C08E0D1857}" type="parTrans" cxnId="{2926480A-07F8-4C5A-8F30-03C12D3E3627}">
      <dgm:prSet/>
      <dgm:spPr/>
      <dgm:t>
        <a:bodyPr/>
        <a:lstStyle/>
        <a:p>
          <a:endParaRPr lang="en-GB"/>
        </a:p>
      </dgm:t>
    </dgm:pt>
    <dgm:pt modelId="{C9B3410A-E75B-401C-A994-96042161F762}" type="sibTrans" cxnId="{2926480A-07F8-4C5A-8F30-03C12D3E3627}">
      <dgm:prSet/>
      <dgm:spPr/>
      <dgm:t>
        <a:bodyPr/>
        <a:lstStyle/>
        <a:p>
          <a:endParaRPr lang="en-GB"/>
        </a:p>
      </dgm:t>
    </dgm:pt>
    <dgm:pt modelId="{D1810FF2-F57C-4653-A6C1-7C689668F0EE}">
      <dgm:prSet phldrT="[Text]" custT="1"/>
      <dgm:spPr/>
      <dgm:t>
        <a:bodyPr/>
        <a:lstStyle/>
        <a:p>
          <a:pPr>
            <a:buFont typeface="Arial" panose="020B0604020202020204" pitchFamily="34" charset="0"/>
            <a:buChar char="•"/>
          </a:pPr>
          <a:r>
            <a:rPr lang="en-GB" sz="2200" b="1" dirty="0"/>
            <a:t>Briefing at Secondary Heads, Primary Heads and Wokingham Education Partnership and SENDCO Network in May/June 2025</a:t>
          </a:r>
        </a:p>
      </dgm:t>
    </dgm:pt>
    <dgm:pt modelId="{FCE257DC-3F7E-4E4F-9C99-980602490D19}" type="parTrans" cxnId="{D83F1B4F-FDDE-4AB3-A054-1588EE899E8D}">
      <dgm:prSet/>
      <dgm:spPr/>
      <dgm:t>
        <a:bodyPr/>
        <a:lstStyle/>
        <a:p>
          <a:endParaRPr lang="en-GB"/>
        </a:p>
      </dgm:t>
    </dgm:pt>
    <dgm:pt modelId="{CBF71DDF-2E03-4717-84ED-3DBE1FA9AD08}" type="sibTrans" cxnId="{D83F1B4F-FDDE-4AB3-A054-1588EE899E8D}">
      <dgm:prSet/>
      <dgm:spPr/>
      <dgm:t>
        <a:bodyPr/>
        <a:lstStyle/>
        <a:p>
          <a:endParaRPr lang="en-GB"/>
        </a:p>
      </dgm:t>
    </dgm:pt>
    <dgm:pt modelId="{09966CF8-8817-42CA-83F7-9B04B3C105C1}">
      <dgm:prSet phldrT="[Text]"/>
      <dgm:spPr/>
      <dgm:t>
        <a:bodyPr/>
        <a:lstStyle/>
        <a:p>
          <a:r>
            <a:rPr lang="en-GB" b="1"/>
            <a:t>Communication</a:t>
          </a:r>
        </a:p>
      </dgm:t>
    </dgm:pt>
    <dgm:pt modelId="{F38953BC-399C-42AE-82DE-201DB5206A7E}" type="parTrans" cxnId="{8DFC8256-7773-4713-98F0-8AEBEAB14484}">
      <dgm:prSet/>
      <dgm:spPr/>
      <dgm:t>
        <a:bodyPr/>
        <a:lstStyle/>
        <a:p>
          <a:endParaRPr lang="en-GB"/>
        </a:p>
      </dgm:t>
    </dgm:pt>
    <dgm:pt modelId="{B241C9AC-A0DF-4321-BA23-2691D26F0BF4}" type="sibTrans" cxnId="{8DFC8256-7773-4713-98F0-8AEBEAB14484}">
      <dgm:prSet/>
      <dgm:spPr/>
      <dgm:t>
        <a:bodyPr/>
        <a:lstStyle/>
        <a:p>
          <a:endParaRPr lang="en-GB"/>
        </a:p>
      </dgm:t>
    </dgm:pt>
    <dgm:pt modelId="{84F7FAF2-3495-4B88-B2C1-72E09B1D4B30}">
      <dgm:prSet phldrT="[Text]" custT="1"/>
      <dgm:spPr/>
      <dgm:t>
        <a:bodyPr/>
        <a:lstStyle/>
        <a:p>
          <a:pPr>
            <a:buNone/>
          </a:pPr>
          <a:r>
            <a:rPr lang="en-GB" sz="2200" b="1" dirty="0"/>
            <a:t>Specialist training for Team Manager, Senior Case Manager and Area SENDCO which includes:</a:t>
          </a:r>
        </a:p>
      </dgm:t>
    </dgm:pt>
    <dgm:pt modelId="{0AFF8869-6B1F-44DB-B8AE-506980B55452}" type="parTrans" cxnId="{57FE4C18-E2A2-4129-9910-B62AF1EF0F4E}">
      <dgm:prSet/>
      <dgm:spPr/>
      <dgm:t>
        <a:bodyPr/>
        <a:lstStyle/>
        <a:p>
          <a:endParaRPr lang="en-GB"/>
        </a:p>
      </dgm:t>
    </dgm:pt>
    <dgm:pt modelId="{165F5AE3-C1D9-43DD-B1BA-B377CAFA3559}" type="sibTrans" cxnId="{57FE4C18-E2A2-4129-9910-B62AF1EF0F4E}">
      <dgm:prSet/>
      <dgm:spPr/>
      <dgm:t>
        <a:bodyPr/>
        <a:lstStyle/>
        <a:p>
          <a:endParaRPr lang="en-GB"/>
        </a:p>
      </dgm:t>
    </dgm:pt>
    <dgm:pt modelId="{EFF6412D-C9FE-48F7-87F6-3FDAEE5EEEDC}">
      <dgm:prSet phldrT="[Text]"/>
      <dgm:spPr/>
      <dgm:t>
        <a:bodyPr/>
        <a:lstStyle/>
        <a:p>
          <a:pPr>
            <a:buNone/>
          </a:pPr>
          <a:endParaRPr lang="en-GB" sz="1100"/>
        </a:p>
      </dgm:t>
    </dgm:pt>
    <dgm:pt modelId="{97C741FD-CA86-4AF5-B1DB-330480B95B0A}" type="parTrans" cxnId="{A55CC4D2-0601-4B33-9C46-1EC64B37EB58}">
      <dgm:prSet/>
      <dgm:spPr/>
      <dgm:t>
        <a:bodyPr/>
        <a:lstStyle/>
        <a:p>
          <a:endParaRPr lang="en-GB"/>
        </a:p>
      </dgm:t>
    </dgm:pt>
    <dgm:pt modelId="{E2434012-FD6D-4DA1-AF29-5D3D2FFF698D}" type="sibTrans" cxnId="{A55CC4D2-0601-4B33-9C46-1EC64B37EB58}">
      <dgm:prSet/>
      <dgm:spPr/>
      <dgm:t>
        <a:bodyPr/>
        <a:lstStyle/>
        <a:p>
          <a:endParaRPr lang="en-GB"/>
        </a:p>
      </dgm:t>
    </dgm:pt>
    <dgm:pt modelId="{A4E2BB21-2829-4676-B6C6-C7455147F8D9}">
      <dgm:prSet phldrT="[Text]" custT="1"/>
      <dgm:spPr/>
      <dgm:t>
        <a:bodyPr/>
        <a:lstStyle/>
        <a:p>
          <a:pPr>
            <a:buFont typeface="Arial" panose="020B0604020202020204" pitchFamily="34" charset="0"/>
            <a:buChar char="•"/>
          </a:pPr>
          <a:r>
            <a:rPr lang="en-GB" sz="2200" b="1" dirty="0"/>
            <a:t>Online training modules</a:t>
          </a:r>
        </a:p>
      </dgm:t>
    </dgm:pt>
    <dgm:pt modelId="{9F346A71-629F-4F80-AE3F-92FFE3FB4330}" type="parTrans" cxnId="{5E36D823-CF61-4481-AA69-9D9D3C58394F}">
      <dgm:prSet/>
      <dgm:spPr/>
      <dgm:t>
        <a:bodyPr/>
        <a:lstStyle/>
        <a:p>
          <a:endParaRPr lang="en-GB"/>
        </a:p>
      </dgm:t>
    </dgm:pt>
    <dgm:pt modelId="{47E78B49-C56A-400B-ADDC-D769D41F5EDF}" type="sibTrans" cxnId="{5E36D823-CF61-4481-AA69-9D9D3C58394F}">
      <dgm:prSet/>
      <dgm:spPr/>
      <dgm:t>
        <a:bodyPr/>
        <a:lstStyle/>
        <a:p>
          <a:endParaRPr lang="en-GB"/>
        </a:p>
      </dgm:t>
    </dgm:pt>
    <dgm:pt modelId="{F0D4ABF1-FE7B-4670-ACA0-855BFEE5383D}">
      <dgm:prSet phldrT="[Text]"/>
      <dgm:spPr/>
      <dgm:t>
        <a:bodyPr/>
        <a:lstStyle/>
        <a:p>
          <a:pPr>
            <a:buFont typeface="Arial" panose="020B0604020202020204" pitchFamily="34" charset="0"/>
            <a:buChar char="•"/>
          </a:pPr>
          <a:endParaRPr lang="en-GB" sz="1100"/>
        </a:p>
      </dgm:t>
    </dgm:pt>
    <dgm:pt modelId="{0051953C-9358-4F60-9129-19749F371D12}" type="parTrans" cxnId="{18CB3B8D-290B-4848-99D2-33405A971F7C}">
      <dgm:prSet/>
      <dgm:spPr/>
      <dgm:t>
        <a:bodyPr/>
        <a:lstStyle/>
        <a:p>
          <a:endParaRPr lang="en-GB"/>
        </a:p>
      </dgm:t>
    </dgm:pt>
    <dgm:pt modelId="{6F2F9C7D-E05F-480C-8724-446D31113BF6}" type="sibTrans" cxnId="{18CB3B8D-290B-4848-99D2-33405A971F7C}">
      <dgm:prSet/>
      <dgm:spPr/>
      <dgm:t>
        <a:bodyPr/>
        <a:lstStyle/>
        <a:p>
          <a:endParaRPr lang="en-GB"/>
        </a:p>
      </dgm:t>
    </dgm:pt>
    <dgm:pt modelId="{90881B9C-EBC8-4C75-B3C2-AA7A47592C06}">
      <dgm:prSet phldrT="[Text]" custT="1"/>
      <dgm:spPr/>
      <dgm:t>
        <a:bodyPr/>
        <a:lstStyle/>
        <a:p>
          <a:pPr>
            <a:buFont typeface="Arial" panose="020B0604020202020204" pitchFamily="34" charset="0"/>
            <a:buChar char="•"/>
          </a:pPr>
          <a:r>
            <a:rPr lang="en-GB" sz="2200" b="1" dirty="0"/>
            <a:t>Bespoke EBT workshop</a:t>
          </a:r>
        </a:p>
      </dgm:t>
    </dgm:pt>
    <dgm:pt modelId="{8B6782FD-F1D1-47F8-84E3-E29ED20BB77B}" type="parTrans" cxnId="{4D28E72F-0D17-4648-9622-B6A349123D09}">
      <dgm:prSet/>
      <dgm:spPr/>
      <dgm:t>
        <a:bodyPr/>
        <a:lstStyle/>
        <a:p>
          <a:endParaRPr lang="en-GB"/>
        </a:p>
      </dgm:t>
    </dgm:pt>
    <dgm:pt modelId="{EFA838E9-C939-4AA8-B652-5BE5223DF608}" type="sibTrans" cxnId="{4D28E72F-0D17-4648-9622-B6A349123D09}">
      <dgm:prSet/>
      <dgm:spPr/>
      <dgm:t>
        <a:bodyPr/>
        <a:lstStyle/>
        <a:p>
          <a:endParaRPr lang="en-GB"/>
        </a:p>
      </dgm:t>
    </dgm:pt>
    <dgm:pt modelId="{78D86811-16B1-48F7-A4F4-B6032D90986F}">
      <dgm:prSet phldrT="[Text]"/>
      <dgm:spPr/>
      <dgm:t>
        <a:bodyPr/>
        <a:lstStyle/>
        <a:p>
          <a:pPr>
            <a:buFont typeface="Arial" panose="020B0604020202020204" pitchFamily="34" charset="0"/>
            <a:buChar char="•"/>
          </a:pPr>
          <a:endParaRPr lang="en-GB" sz="1100"/>
        </a:p>
      </dgm:t>
    </dgm:pt>
    <dgm:pt modelId="{6F2FC952-AF2E-4B70-B643-1C15EEEB63D4}" type="parTrans" cxnId="{9E719502-3808-4C7C-9A23-27C45A29BB7A}">
      <dgm:prSet/>
      <dgm:spPr/>
      <dgm:t>
        <a:bodyPr/>
        <a:lstStyle/>
        <a:p>
          <a:endParaRPr lang="en-GB"/>
        </a:p>
      </dgm:t>
    </dgm:pt>
    <dgm:pt modelId="{A26E2BB6-2EE0-40B4-A3C3-C72D1B821AF7}" type="sibTrans" cxnId="{9E719502-3808-4C7C-9A23-27C45A29BB7A}">
      <dgm:prSet/>
      <dgm:spPr/>
      <dgm:t>
        <a:bodyPr/>
        <a:lstStyle/>
        <a:p>
          <a:endParaRPr lang="en-GB"/>
        </a:p>
      </dgm:t>
    </dgm:pt>
    <dgm:pt modelId="{4C4960D5-A1BA-41DF-974E-41EB7C7EAA71}">
      <dgm:prSet phldrT="[Text]" custT="1"/>
      <dgm:spPr/>
      <dgm:t>
        <a:bodyPr/>
        <a:lstStyle/>
        <a:p>
          <a:pPr>
            <a:buFont typeface="Arial" panose="020B0604020202020204" pitchFamily="34" charset="0"/>
            <a:buChar char="•"/>
          </a:pPr>
          <a:r>
            <a:rPr lang="en-GB" sz="2200" b="1" dirty="0"/>
            <a:t>Regular and ongoing moderation </a:t>
          </a:r>
        </a:p>
      </dgm:t>
    </dgm:pt>
    <dgm:pt modelId="{9E0E9869-64A8-43D0-95BB-0DE566E245ED}" type="parTrans" cxnId="{5A0EF5A1-D782-4ABA-AF8B-14049DA5A2B2}">
      <dgm:prSet/>
      <dgm:spPr/>
      <dgm:t>
        <a:bodyPr/>
        <a:lstStyle/>
        <a:p>
          <a:endParaRPr lang="en-GB"/>
        </a:p>
      </dgm:t>
    </dgm:pt>
    <dgm:pt modelId="{B6691EA4-4E39-4734-BA67-5493B2081869}" type="sibTrans" cxnId="{5A0EF5A1-D782-4ABA-AF8B-14049DA5A2B2}">
      <dgm:prSet/>
      <dgm:spPr/>
      <dgm:t>
        <a:bodyPr/>
        <a:lstStyle/>
        <a:p>
          <a:endParaRPr lang="en-GB"/>
        </a:p>
      </dgm:t>
    </dgm:pt>
    <dgm:pt modelId="{D2FD08A8-1AE8-4876-81BB-ABA7A67AC7DC}">
      <dgm:prSet phldrT="[Text]" custT="1"/>
      <dgm:spPr/>
      <dgm:t>
        <a:bodyPr/>
        <a:lstStyle/>
        <a:p>
          <a:r>
            <a:rPr lang="en-GB" sz="2200" b="1" dirty="0"/>
            <a:t>Progress against plan monitored</a:t>
          </a:r>
        </a:p>
      </dgm:t>
    </dgm:pt>
    <dgm:pt modelId="{30AE9C1B-AB3D-4112-B3A6-140B9DE4CA66}" type="parTrans" cxnId="{F2CB1F0D-FD01-4804-B982-1FBB049CAB61}">
      <dgm:prSet/>
      <dgm:spPr/>
      <dgm:t>
        <a:bodyPr/>
        <a:lstStyle/>
        <a:p>
          <a:endParaRPr lang="en-GB"/>
        </a:p>
      </dgm:t>
    </dgm:pt>
    <dgm:pt modelId="{E772372C-DC50-44C2-BC54-69413BBF88F9}" type="sibTrans" cxnId="{F2CB1F0D-FD01-4804-B982-1FBB049CAB61}">
      <dgm:prSet/>
      <dgm:spPr/>
      <dgm:t>
        <a:bodyPr/>
        <a:lstStyle/>
        <a:p>
          <a:endParaRPr lang="en-GB"/>
        </a:p>
      </dgm:t>
    </dgm:pt>
    <dgm:pt modelId="{53558F03-8643-490F-8376-6FD3FB95B03C}">
      <dgm:prSet phldrT="[Text]" custT="1"/>
      <dgm:spPr/>
      <dgm:t>
        <a:bodyPr/>
        <a:lstStyle/>
        <a:p>
          <a:r>
            <a:rPr lang="en-GB" sz="2200" b="1" dirty="0"/>
            <a:t>Actuals vs projection monitored and modelling updated</a:t>
          </a:r>
        </a:p>
      </dgm:t>
    </dgm:pt>
    <dgm:pt modelId="{60F481A8-3F95-4191-B9B8-B116A8B1B3E1}" type="parTrans" cxnId="{343E8D94-F9AC-45CA-87CD-325E9281CC5D}">
      <dgm:prSet/>
      <dgm:spPr/>
      <dgm:t>
        <a:bodyPr/>
        <a:lstStyle/>
        <a:p>
          <a:endParaRPr lang="en-GB"/>
        </a:p>
      </dgm:t>
    </dgm:pt>
    <dgm:pt modelId="{18B2ADF7-DA24-441E-883A-DDCBC4BE7EC9}" type="sibTrans" cxnId="{343E8D94-F9AC-45CA-87CD-325E9281CC5D}">
      <dgm:prSet/>
      <dgm:spPr/>
      <dgm:t>
        <a:bodyPr/>
        <a:lstStyle/>
        <a:p>
          <a:endParaRPr lang="en-GB"/>
        </a:p>
      </dgm:t>
    </dgm:pt>
    <dgm:pt modelId="{EA1F72FC-2022-4EB0-B0CC-65D9204DC7DE}">
      <dgm:prSet phldrT="[Text]" custT="1"/>
      <dgm:spPr/>
      <dgm:t>
        <a:bodyPr/>
        <a:lstStyle/>
        <a:p>
          <a:r>
            <a:rPr lang="en-GB" sz="2200" b="1" err="1"/>
            <a:t>Imosphere</a:t>
          </a:r>
          <a:r>
            <a:rPr lang="en-GB" sz="2200" b="1"/>
            <a:t> ongoing analysis and support </a:t>
          </a:r>
        </a:p>
      </dgm:t>
    </dgm:pt>
    <dgm:pt modelId="{69B1E007-78AB-4BEE-B994-3ECBB3AE4C54}" type="parTrans" cxnId="{35CCB6B3-F5C8-4742-B5AF-A37BA56FBA5F}">
      <dgm:prSet/>
      <dgm:spPr/>
      <dgm:t>
        <a:bodyPr/>
        <a:lstStyle/>
        <a:p>
          <a:endParaRPr lang="en-GB"/>
        </a:p>
      </dgm:t>
    </dgm:pt>
    <dgm:pt modelId="{7DBACFF6-1325-49AD-8061-7080FDEE3231}" type="sibTrans" cxnId="{35CCB6B3-F5C8-4742-B5AF-A37BA56FBA5F}">
      <dgm:prSet/>
      <dgm:spPr/>
      <dgm:t>
        <a:bodyPr/>
        <a:lstStyle/>
        <a:p>
          <a:endParaRPr lang="en-GB"/>
        </a:p>
      </dgm:t>
    </dgm:pt>
    <dgm:pt modelId="{71C84083-7BD1-4AF1-AE24-9653ECFB3B0E}">
      <dgm:prSet phldrT="[Text]"/>
      <dgm:spPr/>
      <dgm:t>
        <a:bodyPr/>
        <a:lstStyle/>
        <a:p>
          <a:endParaRPr lang="en-GB" sz="1100" dirty="0"/>
        </a:p>
      </dgm:t>
    </dgm:pt>
    <dgm:pt modelId="{D04AB901-01F3-41AA-A222-FB44015CFFB6}" type="parTrans" cxnId="{69D9AF6F-01E0-4DA8-9561-FC87E89F74D3}">
      <dgm:prSet/>
      <dgm:spPr/>
      <dgm:t>
        <a:bodyPr/>
        <a:lstStyle/>
        <a:p>
          <a:endParaRPr lang="en-GB"/>
        </a:p>
      </dgm:t>
    </dgm:pt>
    <dgm:pt modelId="{8F23092C-352D-4562-B371-A0FB4E99857B}" type="sibTrans" cxnId="{69D9AF6F-01E0-4DA8-9561-FC87E89F74D3}">
      <dgm:prSet/>
      <dgm:spPr/>
      <dgm:t>
        <a:bodyPr/>
        <a:lstStyle/>
        <a:p>
          <a:endParaRPr lang="en-GB"/>
        </a:p>
      </dgm:t>
    </dgm:pt>
    <dgm:pt modelId="{6B6E68B3-D647-45CE-94A3-7F6D418424D2}">
      <dgm:prSet phldrT="[Text]" custT="1"/>
      <dgm:spPr/>
      <dgm:t>
        <a:bodyPr/>
        <a:lstStyle/>
        <a:p>
          <a:r>
            <a:rPr lang="en-GB" sz="2200" b="1" dirty="0"/>
            <a:t>Annual whole system evaluation </a:t>
          </a:r>
        </a:p>
      </dgm:t>
    </dgm:pt>
    <dgm:pt modelId="{206686CA-4A34-4C48-A130-6AEE5C62C1FB}" type="parTrans" cxnId="{FAE02683-8E0F-4C5C-A57A-6B8A46B0F56E}">
      <dgm:prSet/>
      <dgm:spPr/>
      <dgm:t>
        <a:bodyPr/>
        <a:lstStyle/>
        <a:p>
          <a:endParaRPr lang="en-GB"/>
        </a:p>
      </dgm:t>
    </dgm:pt>
    <dgm:pt modelId="{B3764348-6A78-43F8-9256-D6E134140890}" type="sibTrans" cxnId="{FAE02683-8E0F-4C5C-A57A-6B8A46B0F56E}">
      <dgm:prSet/>
      <dgm:spPr/>
      <dgm:t>
        <a:bodyPr/>
        <a:lstStyle/>
        <a:p>
          <a:endParaRPr lang="en-GB"/>
        </a:p>
      </dgm:t>
    </dgm:pt>
    <dgm:pt modelId="{B61479C6-633A-423C-9F34-85F28683AD44}">
      <dgm:prSet phldrT="[Text]" custT="1"/>
      <dgm:spPr/>
      <dgm:t>
        <a:bodyPr/>
        <a:lstStyle/>
        <a:p>
          <a:r>
            <a:rPr lang="en-GB" sz="2200" b="1" dirty="0"/>
            <a:t>Annual peer moderation – linked to other mechanisms </a:t>
          </a:r>
        </a:p>
      </dgm:t>
    </dgm:pt>
    <dgm:pt modelId="{32A3494B-AD56-42D2-9752-3A3E1F7BDF3A}" type="parTrans" cxnId="{6D832ED9-5EE6-43ED-AAD7-16076146ADA4}">
      <dgm:prSet/>
      <dgm:spPr/>
      <dgm:t>
        <a:bodyPr/>
        <a:lstStyle/>
        <a:p>
          <a:endParaRPr lang="en-GB"/>
        </a:p>
      </dgm:t>
    </dgm:pt>
    <dgm:pt modelId="{5B72BA10-9E19-4795-A52F-182740F230A4}" type="sibTrans" cxnId="{6D832ED9-5EE6-43ED-AAD7-16076146ADA4}">
      <dgm:prSet/>
      <dgm:spPr/>
      <dgm:t>
        <a:bodyPr/>
        <a:lstStyle/>
        <a:p>
          <a:endParaRPr lang="en-GB"/>
        </a:p>
      </dgm:t>
    </dgm:pt>
    <dgm:pt modelId="{23CB3CA1-3F03-4AE7-98A8-2B3BC19290A6}">
      <dgm:prSet phldrT="[Text]" custT="1"/>
      <dgm:spPr/>
      <dgm:t>
        <a:bodyPr/>
        <a:lstStyle/>
        <a:p>
          <a:r>
            <a:rPr lang="en-GB" sz="2200" b="1" dirty="0"/>
            <a:t>Annual review guidance reviewed and rolled out</a:t>
          </a:r>
        </a:p>
      </dgm:t>
    </dgm:pt>
    <dgm:pt modelId="{4778CEFA-982D-43FC-8FF6-79AA187D8285}" type="parTrans" cxnId="{D62CD05E-F959-4023-8DD0-EE4B298C6788}">
      <dgm:prSet/>
      <dgm:spPr/>
      <dgm:t>
        <a:bodyPr/>
        <a:lstStyle/>
        <a:p>
          <a:endParaRPr lang="en-GB"/>
        </a:p>
      </dgm:t>
    </dgm:pt>
    <dgm:pt modelId="{B5B6A897-680F-4266-81E8-2F2CE1D771EE}" type="sibTrans" cxnId="{D62CD05E-F959-4023-8DD0-EE4B298C6788}">
      <dgm:prSet/>
      <dgm:spPr/>
      <dgm:t>
        <a:bodyPr/>
        <a:lstStyle/>
        <a:p>
          <a:endParaRPr lang="en-GB"/>
        </a:p>
      </dgm:t>
    </dgm:pt>
    <dgm:pt modelId="{9EE427FB-B1A1-420F-B5C3-DF12D07D70A2}">
      <dgm:prSet custT="1"/>
      <dgm:spPr/>
      <dgm:t>
        <a:bodyPr/>
        <a:lstStyle/>
        <a:p>
          <a:pPr>
            <a:buNone/>
          </a:pPr>
          <a:endParaRPr lang="en-GB" sz="2200" b="1" dirty="0"/>
        </a:p>
      </dgm:t>
    </dgm:pt>
    <dgm:pt modelId="{156A0D6A-1827-4472-8BC9-C3E0DF802783}" type="parTrans" cxnId="{F842FFD7-701C-473E-BDDF-93FC3D33AD02}">
      <dgm:prSet/>
      <dgm:spPr/>
      <dgm:t>
        <a:bodyPr/>
        <a:lstStyle/>
        <a:p>
          <a:endParaRPr lang="en-GB"/>
        </a:p>
      </dgm:t>
    </dgm:pt>
    <dgm:pt modelId="{ECF99284-378D-451B-8901-FA7779D40A24}" type="sibTrans" cxnId="{F842FFD7-701C-473E-BDDF-93FC3D33AD02}">
      <dgm:prSet/>
      <dgm:spPr/>
      <dgm:t>
        <a:bodyPr/>
        <a:lstStyle/>
        <a:p>
          <a:endParaRPr lang="en-GB"/>
        </a:p>
      </dgm:t>
    </dgm:pt>
    <dgm:pt modelId="{A8B91BD7-01B2-4066-99C2-FF8641E49AFF}">
      <dgm:prSet custT="1"/>
      <dgm:spPr/>
      <dgm:t>
        <a:bodyPr/>
        <a:lstStyle/>
        <a:p>
          <a:pPr>
            <a:buFont typeface="Arial" panose="020B0604020202020204" pitchFamily="34" charset="0"/>
            <a:buChar char="•"/>
          </a:pPr>
          <a:r>
            <a:rPr lang="en-GB" sz="2200" b="1" dirty="0"/>
            <a:t>Drop in briefing sessions for SENDCOs and Headteachers September 2025 and April 2026</a:t>
          </a:r>
        </a:p>
      </dgm:t>
    </dgm:pt>
    <dgm:pt modelId="{696573B7-BD31-4A2E-85E6-2878A7A85EE0}" type="parTrans" cxnId="{5F8A8555-4E1B-480A-902B-9A4E58A7927D}">
      <dgm:prSet/>
      <dgm:spPr/>
      <dgm:t>
        <a:bodyPr/>
        <a:lstStyle/>
        <a:p>
          <a:endParaRPr lang="en-GB"/>
        </a:p>
      </dgm:t>
    </dgm:pt>
    <dgm:pt modelId="{262C5B84-693C-429A-8862-518008D1C8FC}" type="sibTrans" cxnId="{5F8A8555-4E1B-480A-902B-9A4E58A7927D}">
      <dgm:prSet/>
      <dgm:spPr/>
      <dgm:t>
        <a:bodyPr/>
        <a:lstStyle/>
        <a:p>
          <a:endParaRPr lang="en-GB"/>
        </a:p>
      </dgm:t>
    </dgm:pt>
    <dgm:pt modelId="{CD108AFF-6E80-4D6A-AB57-1929520F54E6}">
      <dgm:prSet custT="1"/>
      <dgm:spPr/>
      <dgm:t>
        <a:bodyPr/>
        <a:lstStyle/>
        <a:p>
          <a:pPr>
            <a:buFont typeface="Arial" panose="020B0604020202020204" pitchFamily="34" charset="0"/>
            <a:buChar char="•"/>
          </a:pPr>
          <a:r>
            <a:rPr lang="en-GB" sz="2200" b="1" dirty="0"/>
            <a:t>SENDCO newsletter, Schools Weekly email and SENDCO Hub website</a:t>
          </a:r>
        </a:p>
      </dgm:t>
    </dgm:pt>
    <dgm:pt modelId="{42E0517F-4F8D-49CB-8369-7D91AC09A06B}" type="parTrans" cxnId="{462076F7-7786-4F0F-869D-159EF8ED1F4A}">
      <dgm:prSet/>
      <dgm:spPr/>
      <dgm:t>
        <a:bodyPr/>
        <a:lstStyle/>
        <a:p>
          <a:endParaRPr lang="en-GB"/>
        </a:p>
      </dgm:t>
    </dgm:pt>
    <dgm:pt modelId="{0BAE4E0F-B835-4344-A507-0517A7904AA1}" type="sibTrans" cxnId="{462076F7-7786-4F0F-869D-159EF8ED1F4A}">
      <dgm:prSet/>
      <dgm:spPr/>
      <dgm:t>
        <a:bodyPr/>
        <a:lstStyle/>
        <a:p>
          <a:endParaRPr lang="en-GB"/>
        </a:p>
      </dgm:t>
    </dgm:pt>
    <dgm:pt modelId="{1AB7B99C-60DE-40F1-A0CA-79FBBEFDBF02}">
      <dgm:prSet custT="1"/>
      <dgm:spPr/>
      <dgm:t>
        <a:bodyPr/>
        <a:lstStyle/>
        <a:p>
          <a:pPr>
            <a:buFont typeface="Arial" panose="020B0604020202020204" pitchFamily="34" charset="0"/>
            <a:buChar char="•"/>
          </a:pPr>
          <a:r>
            <a:rPr lang="en-GB" sz="2200" b="1" dirty="0"/>
            <a:t>Briefing for SEND Voices</a:t>
          </a:r>
        </a:p>
      </dgm:t>
    </dgm:pt>
    <dgm:pt modelId="{87190C0E-C480-4556-AFA7-D8A3E21176DD}" type="parTrans" cxnId="{46B7E0B3-B757-4CC4-A6EF-34FF2963C205}">
      <dgm:prSet/>
      <dgm:spPr/>
      <dgm:t>
        <a:bodyPr/>
        <a:lstStyle/>
        <a:p>
          <a:endParaRPr lang="en-GB"/>
        </a:p>
      </dgm:t>
    </dgm:pt>
    <dgm:pt modelId="{3B71A14B-51C7-42FC-8647-645A02C774C3}" type="sibTrans" cxnId="{46B7E0B3-B757-4CC4-A6EF-34FF2963C205}">
      <dgm:prSet/>
      <dgm:spPr/>
      <dgm:t>
        <a:bodyPr/>
        <a:lstStyle/>
        <a:p>
          <a:endParaRPr lang="en-GB"/>
        </a:p>
      </dgm:t>
    </dgm:pt>
    <dgm:pt modelId="{EF012AC2-F60C-47BE-8D5F-7232E8E679ED}">
      <dgm:prSet custT="1"/>
      <dgm:spPr/>
      <dgm:t>
        <a:bodyPr/>
        <a:lstStyle/>
        <a:p>
          <a:r>
            <a:rPr lang="en-GB" sz="2200" b="1" dirty="0"/>
            <a:t>Parent news letter and local offer website</a:t>
          </a:r>
        </a:p>
      </dgm:t>
    </dgm:pt>
    <dgm:pt modelId="{67E567BE-D154-48ED-BDE5-8D9656274599}" type="parTrans" cxnId="{E8BED05C-3375-4E3C-943D-A45311A66982}">
      <dgm:prSet/>
      <dgm:spPr/>
      <dgm:t>
        <a:bodyPr/>
        <a:lstStyle/>
        <a:p>
          <a:endParaRPr lang="en-GB"/>
        </a:p>
      </dgm:t>
    </dgm:pt>
    <dgm:pt modelId="{BC06E564-E257-494F-A644-752AF115A5DE}" type="sibTrans" cxnId="{E8BED05C-3375-4E3C-943D-A45311A66982}">
      <dgm:prSet/>
      <dgm:spPr/>
      <dgm:t>
        <a:bodyPr/>
        <a:lstStyle/>
        <a:p>
          <a:endParaRPr lang="en-GB"/>
        </a:p>
      </dgm:t>
    </dgm:pt>
    <dgm:pt modelId="{EB9498CE-9770-496C-91A2-08BFC4134845}">
      <dgm:prSet phldrT="[Text]" custT="1"/>
      <dgm:spPr/>
      <dgm:t>
        <a:bodyPr/>
        <a:lstStyle/>
        <a:p>
          <a:r>
            <a:rPr lang="en-GB" sz="2200" b="1" dirty="0"/>
            <a:t>Reporting to Schools Forum, Transformation Board and CLT </a:t>
          </a:r>
        </a:p>
      </dgm:t>
    </dgm:pt>
    <dgm:pt modelId="{4D4DD69B-CEF0-4E07-BF0C-84769DF767B0}" type="parTrans" cxnId="{FED2E37A-EF5C-4CE0-84B6-34D772B63BC1}">
      <dgm:prSet/>
      <dgm:spPr/>
      <dgm:t>
        <a:bodyPr/>
        <a:lstStyle/>
        <a:p>
          <a:endParaRPr lang="en-GB"/>
        </a:p>
      </dgm:t>
    </dgm:pt>
    <dgm:pt modelId="{F779CBB8-505F-4E14-AB50-6882606D6002}" type="sibTrans" cxnId="{FED2E37A-EF5C-4CE0-84B6-34D772B63BC1}">
      <dgm:prSet/>
      <dgm:spPr/>
      <dgm:t>
        <a:bodyPr/>
        <a:lstStyle/>
        <a:p>
          <a:endParaRPr lang="en-GB"/>
        </a:p>
      </dgm:t>
    </dgm:pt>
    <dgm:pt modelId="{216FBF24-ADD8-4136-B825-F354345AB7B3}">
      <dgm:prSet phldr="0" custT="1"/>
      <dgm:spPr/>
      <dgm:t>
        <a:bodyPr/>
        <a:lstStyle/>
        <a:p>
          <a:endParaRPr lang="en-GB" sz="2200" b="1">
            <a:latin typeface="Calibri"/>
          </a:endParaRPr>
        </a:p>
      </dgm:t>
    </dgm:pt>
    <dgm:pt modelId="{C1269C46-C730-4216-ABD8-13D12BD150C7}" type="parTrans" cxnId="{5AA1664A-9E4F-4DB5-815C-6C8D58A58F9D}">
      <dgm:prSet/>
      <dgm:spPr/>
      <dgm:t>
        <a:bodyPr/>
        <a:lstStyle/>
        <a:p>
          <a:endParaRPr lang="en-GB"/>
        </a:p>
      </dgm:t>
    </dgm:pt>
    <dgm:pt modelId="{E9E33CE8-D94E-4278-B7EF-022DE3648AB4}" type="sibTrans" cxnId="{5AA1664A-9E4F-4DB5-815C-6C8D58A58F9D}">
      <dgm:prSet/>
      <dgm:spPr/>
      <dgm:t>
        <a:bodyPr/>
        <a:lstStyle/>
        <a:p>
          <a:endParaRPr lang="en-GB"/>
        </a:p>
      </dgm:t>
    </dgm:pt>
    <dgm:pt modelId="{5161ACF5-1E5B-4CF7-8328-2C67C3963CD1}">
      <dgm:prSet phldr="0" custT="1"/>
      <dgm:spPr/>
      <dgm:t>
        <a:bodyPr/>
        <a:lstStyle/>
        <a:p>
          <a:endParaRPr lang="en-GB" sz="2200" b="1" dirty="0">
            <a:latin typeface="Calibri"/>
          </a:endParaRPr>
        </a:p>
      </dgm:t>
    </dgm:pt>
    <dgm:pt modelId="{9A51AA32-CE3C-48A0-B12C-E0398BA85526}" type="parTrans" cxnId="{3DCA2062-D880-49EF-B491-7F9F9D5645DC}">
      <dgm:prSet/>
      <dgm:spPr/>
      <dgm:t>
        <a:bodyPr/>
        <a:lstStyle/>
        <a:p>
          <a:endParaRPr lang="en-GB"/>
        </a:p>
      </dgm:t>
    </dgm:pt>
    <dgm:pt modelId="{97C07C9F-BB1B-40A5-97C5-33EC09F454A4}" type="sibTrans" cxnId="{3DCA2062-D880-49EF-B491-7F9F9D5645DC}">
      <dgm:prSet/>
      <dgm:spPr/>
      <dgm:t>
        <a:bodyPr/>
        <a:lstStyle/>
        <a:p>
          <a:endParaRPr lang="en-GB"/>
        </a:p>
      </dgm:t>
    </dgm:pt>
    <dgm:pt modelId="{5F2A8DF3-E1F3-48D5-A666-6C78821E2E4D}">
      <dgm:prSet phldr="0" custT="1"/>
      <dgm:spPr/>
      <dgm:t>
        <a:bodyPr/>
        <a:lstStyle/>
        <a:p>
          <a:endParaRPr lang="en-GB" sz="2200" b="1" dirty="0">
            <a:latin typeface="Calibri"/>
          </a:endParaRPr>
        </a:p>
      </dgm:t>
    </dgm:pt>
    <dgm:pt modelId="{B8598836-42BD-4DC0-8E33-87A9424EEE27}" type="parTrans" cxnId="{63C5B685-7279-43CD-8215-331444E4D56C}">
      <dgm:prSet/>
      <dgm:spPr/>
      <dgm:t>
        <a:bodyPr/>
        <a:lstStyle/>
        <a:p>
          <a:endParaRPr lang="en-GB"/>
        </a:p>
      </dgm:t>
    </dgm:pt>
    <dgm:pt modelId="{8DB3B3DA-FB53-4B2D-9EBD-4BA528E968E4}" type="sibTrans" cxnId="{63C5B685-7279-43CD-8215-331444E4D56C}">
      <dgm:prSet/>
      <dgm:spPr/>
      <dgm:t>
        <a:bodyPr/>
        <a:lstStyle/>
        <a:p>
          <a:endParaRPr lang="en-GB"/>
        </a:p>
      </dgm:t>
    </dgm:pt>
    <dgm:pt modelId="{7D9DB096-C201-491B-85F1-2837C00E804F}">
      <dgm:prSet phldr="0" custT="1"/>
      <dgm:spPr/>
      <dgm:t>
        <a:bodyPr/>
        <a:lstStyle/>
        <a:p>
          <a:endParaRPr lang="en-GB" sz="2200" b="1" dirty="0">
            <a:latin typeface="Calibri"/>
          </a:endParaRPr>
        </a:p>
      </dgm:t>
    </dgm:pt>
    <dgm:pt modelId="{910B9963-5907-461A-8401-CA7702FF6953}" type="parTrans" cxnId="{52A77607-2120-4B9C-95EC-3057F20A4FD0}">
      <dgm:prSet/>
      <dgm:spPr/>
      <dgm:t>
        <a:bodyPr/>
        <a:lstStyle/>
        <a:p>
          <a:endParaRPr lang="en-GB"/>
        </a:p>
      </dgm:t>
    </dgm:pt>
    <dgm:pt modelId="{B6D1D867-6CD3-4543-B8CE-F3349004028F}" type="sibTrans" cxnId="{52A77607-2120-4B9C-95EC-3057F20A4FD0}">
      <dgm:prSet/>
      <dgm:spPr/>
      <dgm:t>
        <a:bodyPr/>
        <a:lstStyle/>
        <a:p>
          <a:endParaRPr lang="en-GB"/>
        </a:p>
      </dgm:t>
    </dgm:pt>
    <dgm:pt modelId="{E2C89E5E-07A4-4425-AC4C-28C5A1111195}">
      <dgm:prSet phldr="0" custT="1"/>
      <dgm:spPr/>
      <dgm:t>
        <a:bodyPr/>
        <a:lstStyle/>
        <a:p>
          <a:endParaRPr lang="en-GB" sz="2200" b="1">
            <a:latin typeface="Calibri"/>
          </a:endParaRPr>
        </a:p>
      </dgm:t>
    </dgm:pt>
    <dgm:pt modelId="{FE580966-807F-4E8E-B44E-B7BAA9B71FE2}" type="parTrans" cxnId="{C709D387-1580-408F-9653-A4B9A51AF928}">
      <dgm:prSet/>
      <dgm:spPr/>
      <dgm:t>
        <a:bodyPr/>
        <a:lstStyle/>
        <a:p>
          <a:endParaRPr lang="en-GB"/>
        </a:p>
      </dgm:t>
    </dgm:pt>
    <dgm:pt modelId="{95376EA6-4E33-4104-AFD4-E6B30129FFDF}" type="sibTrans" cxnId="{C709D387-1580-408F-9653-A4B9A51AF928}">
      <dgm:prSet/>
      <dgm:spPr/>
      <dgm:t>
        <a:bodyPr/>
        <a:lstStyle/>
        <a:p>
          <a:endParaRPr lang="en-GB"/>
        </a:p>
      </dgm:t>
    </dgm:pt>
    <dgm:pt modelId="{360F8B4B-CB57-4FFD-9533-AB841CAAB2FA}">
      <dgm:prSet phldr="0" custT="1"/>
      <dgm:spPr/>
      <dgm:t>
        <a:bodyPr/>
        <a:lstStyle/>
        <a:p>
          <a:endParaRPr lang="en-GB" sz="2200" b="1">
            <a:latin typeface="Calibri"/>
          </a:endParaRPr>
        </a:p>
      </dgm:t>
    </dgm:pt>
    <dgm:pt modelId="{1869DFE3-30FD-48D3-8AE2-018FEE254DBB}" type="parTrans" cxnId="{CA18CC3A-4EF0-4DD4-8845-E6DEA23E8D07}">
      <dgm:prSet/>
      <dgm:spPr/>
      <dgm:t>
        <a:bodyPr/>
        <a:lstStyle/>
        <a:p>
          <a:endParaRPr lang="en-GB"/>
        </a:p>
      </dgm:t>
    </dgm:pt>
    <dgm:pt modelId="{AA419620-52E2-48BB-94D5-85E89DB537A9}" type="sibTrans" cxnId="{CA18CC3A-4EF0-4DD4-8845-E6DEA23E8D07}">
      <dgm:prSet/>
      <dgm:spPr/>
      <dgm:t>
        <a:bodyPr/>
        <a:lstStyle/>
        <a:p>
          <a:endParaRPr lang="en-GB"/>
        </a:p>
      </dgm:t>
    </dgm:pt>
    <dgm:pt modelId="{E63EC914-CDE2-4000-927B-62A9D4677493}">
      <dgm:prSet phldr="0" custT="1"/>
      <dgm:spPr/>
      <dgm:t>
        <a:bodyPr/>
        <a:lstStyle/>
        <a:p>
          <a:endParaRPr lang="en-GB" sz="2200" b="1" dirty="0">
            <a:latin typeface="Calibri"/>
          </a:endParaRPr>
        </a:p>
      </dgm:t>
    </dgm:pt>
    <dgm:pt modelId="{CA32C730-17FF-4F97-A499-8408C2AE283C}" type="parTrans" cxnId="{E199CE04-6EBC-4949-B24E-4AB0EA61BA28}">
      <dgm:prSet/>
      <dgm:spPr/>
      <dgm:t>
        <a:bodyPr/>
        <a:lstStyle/>
        <a:p>
          <a:endParaRPr lang="en-GB"/>
        </a:p>
      </dgm:t>
    </dgm:pt>
    <dgm:pt modelId="{2050F6FD-79CA-4CA7-AE6B-A3A64534827C}" type="sibTrans" cxnId="{E199CE04-6EBC-4949-B24E-4AB0EA61BA28}">
      <dgm:prSet/>
      <dgm:spPr/>
      <dgm:t>
        <a:bodyPr/>
        <a:lstStyle/>
        <a:p>
          <a:endParaRPr lang="en-GB"/>
        </a:p>
      </dgm:t>
    </dgm:pt>
    <dgm:pt modelId="{C5FB97A3-1E68-4CB8-BC87-8D932975F539}">
      <dgm:prSet phldr="0" custT="1"/>
      <dgm:spPr/>
      <dgm:t>
        <a:bodyPr/>
        <a:lstStyle/>
        <a:p>
          <a:endParaRPr lang="en-GB" sz="2200" b="1" dirty="0">
            <a:latin typeface="Calibri"/>
          </a:endParaRPr>
        </a:p>
      </dgm:t>
    </dgm:pt>
    <dgm:pt modelId="{355DEDFC-7F39-46E6-A6F5-0DE583E03EFB}" type="parTrans" cxnId="{F87F2BEB-3042-4D0C-B370-1DC2C0F74553}">
      <dgm:prSet/>
      <dgm:spPr/>
      <dgm:t>
        <a:bodyPr/>
        <a:lstStyle/>
        <a:p>
          <a:endParaRPr lang="en-GB"/>
        </a:p>
      </dgm:t>
    </dgm:pt>
    <dgm:pt modelId="{CB85408E-C36F-48A8-936A-23EF9BBE6C79}" type="sibTrans" cxnId="{F87F2BEB-3042-4D0C-B370-1DC2C0F74553}">
      <dgm:prSet/>
      <dgm:spPr/>
      <dgm:t>
        <a:bodyPr/>
        <a:lstStyle/>
        <a:p>
          <a:endParaRPr lang="en-GB"/>
        </a:p>
      </dgm:t>
    </dgm:pt>
    <dgm:pt modelId="{A6F076F4-8A10-43E8-8A7A-CB593456317B}">
      <dgm:prSet phldr="0" custT="1"/>
      <dgm:spPr/>
      <dgm:t>
        <a:bodyPr/>
        <a:lstStyle/>
        <a:p>
          <a:endParaRPr lang="en-GB" sz="2200" b="1">
            <a:latin typeface="Calibri"/>
          </a:endParaRPr>
        </a:p>
      </dgm:t>
    </dgm:pt>
    <dgm:pt modelId="{F0FFCDB2-90BE-403F-9D8E-CC4ED2664163}" type="parTrans" cxnId="{91E2DCD1-3357-41C3-9AF3-D54568DEEBBC}">
      <dgm:prSet/>
      <dgm:spPr/>
      <dgm:t>
        <a:bodyPr/>
        <a:lstStyle/>
        <a:p>
          <a:endParaRPr lang="en-GB"/>
        </a:p>
      </dgm:t>
    </dgm:pt>
    <dgm:pt modelId="{1226577A-94B8-4979-816C-25E6B204F06F}" type="sibTrans" cxnId="{91E2DCD1-3357-41C3-9AF3-D54568DEEBBC}">
      <dgm:prSet/>
      <dgm:spPr/>
      <dgm:t>
        <a:bodyPr/>
        <a:lstStyle/>
        <a:p>
          <a:endParaRPr lang="en-GB"/>
        </a:p>
      </dgm:t>
    </dgm:pt>
    <dgm:pt modelId="{8B9323BE-26DC-47C2-87E6-78657B226DE3}">
      <dgm:prSet phldrT="[Text]"/>
      <dgm:spPr/>
      <dgm:t>
        <a:bodyPr/>
        <a:lstStyle/>
        <a:p>
          <a:r>
            <a:rPr lang="en-GB" b="1"/>
            <a:t>Training</a:t>
          </a:r>
        </a:p>
      </dgm:t>
    </dgm:pt>
    <dgm:pt modelId="{E2778683-5FA1-4FA8-AD28-CDA7F2E54DAA}" type="parTrans" cxnId="{B5E919EB-140C-4703-8657-D1C0826A7216}">
      <dgm:prSet/>
      <dgm:spPr/>
      <dgm:t>
        <a:bodyPr/>
        <a:lstStyle/>
        <a:p>
          <a:endParaRPr lang="en-GB"/>
        </a:p>
      </dgm:t>
    </dgm:pt>
    <dgm:pt modelId="{9FF3B50E-B1BB-404D-8026-8E522B1900DF}" type="sibTrans" cxnId="{B5E919EB-140C-4703-8657-D1C0826A7216}">
      <dgm:prSet/>
      <dgm:spPr/>
      <dgm:t>
        <a:bodyPr/>
        <a:lstStyle/>
        <a:p>
          <a:endParaRPr lang="en-GB"/>
        </a:p>
      </dgm:t>
    </dgm:pt>
    <dgm:pt modelId="{9D7ED03B-09D8-48B6-AB88-54576E19DD20}">
      <dgm:prSet custT="1"/>
      <dgm:spPr/>
      <dgm:t>
        <a:bodyPr/>
        <a:lstStyle/>
        <a:p>
          <a:pPr>
            <a:buFont typeface="Arial" panose="020B0604020202020204" pitchFamily="34" charset="0"/>
            <a:buNone/>
          </a:pPr>
          <a:endParaRPr lang="en-GB" sz="2200" b="1" dirty="0"/>
        </a:p>
      </dgm:t>
    </dgm:pt>
    <dgm:pt modelId="{C1B5672B-2526-4F01-80B6-54E2BA6FA2B9}" type="parTrans" cxnId="{C9469102-1231-49A2-BC23-CCB438DE3528}">
      <dgm:prSet/>
      <dgm:spPr/>
      <dgm:t>
        <a:bodyPr/>
        <a:lstStyle/>
        <a:p>
          <a:endParaRPr lang="en-GB"/>
        </a:p>
      </dgm:t>
    </dgm:pt>
    <dgm:pt modelId="{BF94F061-9994-41EC-A803-5899F948DA42}" type="sibTrans" cxnId="{C9469102-1231-49A2-BC23-CCB438DE3528}">
      <dgm:prSet/>
      <dgm:spPr/>
      <dgm:t>
        <a:bodyPr/>
        <a:lstStyle/>
        <a:p>
          <a:endParaRPr lang="en-GB"/>
        </a:p>
      </dgm:t>
    </dgm:pt>
    <dgm:pt modelId="{B59164AA-33FE-43CA-97DB-714F4E5B380E}" type="pres">
      <dgm:prSet presAssocID="{6AA8A519-FC21-4610-A9EC-F2469748EA01}" presName="linearFlow" presStyleCnt="0">
        <dgm:presLayoutVars>
          <dgm:dir/>
          <dgm:animLvl val="lvl"/>
          <dgm:resizeHandles/>
        </dgm:presLayoutVars>
      </dgm:prSet>
      <dgm:spPr/>
    </dgm:pt>
    <dgm:pt modelId="{8FDFF0A0-69B7-4601-8596-D8559CCFA5F7}" type="pres">
      <dgm:prSet presAssocID="{B8CA513C-D582-4932-8E52-2A2AC49C1306}" presName="compositeNode" presStyleCnt="0">
        <dgm:presLayoutVars>
          <dgm:bulletEnabled val="1"/>
        </dgm:presLayoutVars>
      </dgm:prSet>
      <dgm:spPr/>
    </dgm:pt>
    <dgm:pt modelId="{2B0C5EEE-DB46-44F2-BDC1-91D2C1337066}" type="pres">
      <dgm:prSet presAssocID="{B8CA513C-D582-4932-8E52-2A2AC49C1306}" presName="image" presStyleLbl="fgImgPlace1" presStyleIdx="0" presStyleCnt="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ustomer review with solid fill"/>
        </a:ext>
      </dgm:extLst>
    </dgm:pt>
    <dgm:pt modelId="{FE2537E2-11F1-4439-8BAB-716E546E603E}" type="pres">
      <dgm:prSet presAssocID="{B8CA513C-D582-4932-8E52-2A2AC49C1306}" presName="childNode" presStyleLbl="node1" presStyleIdx="0" presStyleCnt="5" custScaleX="147790" custLinFactNeighborX="26809" custLinFactNeighborY="-530">
        <dgm:presLayoutVars>
          <dgm:bulletEnabled val="1"/>
        </dgm:presLayoutVars>
      </dgm:prSet>
      <dgm:spPr/>
    </dgm:pt>
    <dgm:pt modelId="{F76C649A-5999-4DB8-ACBF-06244FA8B9D0}" type="pres">
      <dgm:prSet presAssocID="{B8CA513C-D582-4932-8E52-2A2AC49C1306}" presName="parentNode" presStyleLbl="revTx" presStyleIdx="0" presStyleCnt="5">
        <dgm:presLayoutVars>
          <dgm:chMax val="0"/>
          <dgm:bulletEnabled val="1"/>
        </dgm:presLayoutVars>
      </dgm:prSet>
      <dgm:spPr/>
    </dgm:pt>
    <dgm:pt modelId="{B257B9E7-A7D2-42F6-8BFF-B80496E24ED5}" type="pres">
      <dgm:prSet presAssocID="{D98B2F39-C85A-4709-83BA-28B7DC4A9B26}" presName="sibTrans" presStyleCnt="0"/>
      <dgm:spPr/>
    </dgm:pt>
    <dgm:pt modelId="{26FE3210-690B-407B-8DD1-63A00640EA2A}" type="pres">
      <dgm:prSet presAssocID="{8629E6E5-26E5-451B-997F-AC3E66D5F50C}" presName="compositeNode" presStyleCnt="0">
        <dgm:presLayoutVars>
          <dgm:bulletEnabled val="1"/>
        </dgm:presLayoutVars>
      </dgm:prSet>
      <dgm:spPr/>
    </dgm:pt>
    <dgm:pt modelId="{A9541684-1F49-4FA7-9344-84C578034C62}" type="pres">
      <dgm:prSet presAssocID="{8629E6E5-26E5-451B-997F-AC3E66D5F50C}" presName="image" presStyleLbl="fgImgPlac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ipboard Ticked with solid fill"/>
        </a:ext>
      </dgm:extLst>
    </dgm:pt>
    <dgm:pt modelId="{6488504E-DA4B-47C5-8B5A-926A1AB5D0FC}" type="pres">
      <dgm:prSet presAssocID="{8629E6E5-26E5-451B-997F-AC3E66D5F50C}" presName="childNode" presStyleLbl="node1" presStyleIdx="1" presStyleCnt="5" custScaleX="134725" custLinFactNeighborX="21859" custLinFactNeighborY="-610">
        <dgm:presLayoutVars>
          <dgm:bulletEnabled val="1"/>
        </dgm:presLayoutVars>
      </dgm:prSet>
      <dgm:spPr/>
    </dgm:pt>
    <dgm:pt modelId="{5A412D6F-821F-4EAD-8A92-2DB7016A9315}" type="pres">
      <dgm:prSet presAssocID="{8629E6E5-26E5-451B-997F-AC3E66D5F50C}" presName="parentNode" presStyleLbl="revTx" presStyleIdx="1" presStyleCnt="5">
        <dgm:presLayoutVars>
          <dgm:chMax val="0"/>
          <dgm:bulletEnabled val="1"/>
        </dgm:presLayoutVars>
      </dgm:prSet>
      <dgm:spPr/>
    </dgm:pt>
    <dgm:pt modelId="{2C159669-AD3D-4871-BD68-AC527B31F360}" type="pres">
      <dgm:prSet presAssocID="{15CC144D-00FC-4BB8-845F-622DE89B8DA0}" presName="sibTrans" presStyleCnt="0"/>
      <dgm:spPr/>
    </dgm:pt>
    <dgm:pt modelId="{703E4E8F-4121-49AE-BD52-2DF3997C56D0}" type="pres">
      <dgm:prSet presAssocID="{8AAA8C13-E2B7-403F-8AEE-16781607BEC1}" presName="compositeNode" presStyleCnt="0">
        <dgm:presLayoutVars>
          <dgm:bulletEnabled val="1"/>
        </dgm:presLayoutVars>
      </dgm:prSet>
      <dgm:spPr/>
    </dgm:pt>
    <dgm:pt modelId="{90CF9A16-3441-4CA3-B390-B401147681CD}" type="pres">
      <dgm:prSet presAssocID="{8AAA8C13-E2B7-403F-8AEE-16781607BEC1}" presName="image" presStyleLbl="fgImgPlace1" presStyleIdx="2" presStyleCnt="5"/>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ecurity camera with solid fill"/>
        </a:ext>
      </dgm:extLst>
    </dgm:pt>
    <dgm:pt modelId="{36BD23DF-7B03-47C1-BD27-A351FD76D44D}" type="pres">
      <dgm:prSet presAssocID="{8AAA8C13-E2B7-403F-8AEE-16781607BEC1}" presName="childNode" presStyleLbl="node1" presStyleIdx="2" presStyleCnt="5" custScaleX="130717" custLinFactNeighborX="22727" custLinFactNeighborY="-973">
        <dgm:presLayoutVars>
          <dgm:bulletEnabled val="1"/>
        </dgm:presLayoutVars>
      </dgm:prSet>
      <dgm:spPr/>
    </dgm:pt>
    <dgm:pt modelId="{97CA37B3-C6CD-4C7E-8F56-448A7540E2B5}" type="pres">
      <dgm:prSet presAssocID="{8AAA8C13-E2B7-403F-8AEE-16781607BEC1}" presName="parentNode" presStyleLbl="revTx" presStyleIdx="2" presStyleCnt="5">
        <dgm:presLayoutVars>
          <dgm:chMax val="0"/>
          <dgm:bulletEnabled val="1"/>
        </dgm:presLayoutVars>
      </dgm:prSet>
      <dgm:spPr/>
    </dgm:pt>
    <dgm:pt modelId="{C8E0BE34-9B8F-4F55-95EC-5FD417A18928}" type="pres">
      <dgm:prSet presAssocID="{C9B3410A-E75B-401C-A994-96042161F762}" presName="sibTrans" presStyleCnt="0"/>
      <dgm:spPr/>
    </dgm:pt>
    <dgm:pt modelId="{61F69C3F-A5FD-4FF2-9FAD-D5A441D0326F}" type="pres">
      <dgm:prSet presAssocID="{8B9323BE-26DC-47C2-87E6-78657B226DE3}" presName="compositeNode" presStyleCnt="0">
        <dgm:presLayoutVars>
          <dgm:bulletEnabled val="1"/>
        </dgm:presLayoutVars>
      </dgm:prSet>
      <dgm:spPr/>
    </dgm:pt>
    <dgm:pt modelId="{6E451CCE-9073-4CA6-9C9A-084914539A20}" type="pres">
      <dgm:prSet presAssocID="{8B9323BE-26DC-47C2-87E6-78657B226DE3}" presName="image" presStyleLbl="fgImgPlac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Teacher with solid fill"/>
        </a:ext>
      </dgm:extLst>
    </dgm:pt>
    <dgm:pt modelId="{10E5FF44-9814-47B4-872E-2EE970B2660E}" type="pres">
      <dgm:prSet presAssocID="{8B9323BE-26DC-47C2-87E6-78657B226DE3}" presName="childNode" presStyleLbl="node1" presStyleIdx="3" presStyleCnt="5" custScaleX="129351" custLinFactNeighborX="13724" custLinFactNeighborY="-1309">
        <dgm:presLayoutVars>
          <dgm:bulletEnabled val="1"/>
        </dgm:presLayoutVars>
      </dgm:prSet>
      <dgm:spPr/>
    </dgm:pt>
    <dgm:pt modelId="{24A03DC8-AE70-4D7E-A088-7723E56116EA}" type="pres">
      <dgm:prSet presAssocID="{8B9323BE-26DC-47C2-87E6-78657B226DE3}" presName="parentNode" presStyleLbl="revTx" presStyleIdx="3" presStyleCnt="5">
        <dgm:presLayoutVars>
          <dgm:chMax val="0"/>
          <dgm:bulletEnabled val="1"/>
        </dgm:presLayoutVars>
      </dgm:prSet>
      <dgm:spPr/>
    </dgm:pt>
    <dgm:pt modelId="{3C8E20B9-E6BE-48C8-B57C-DAC8E4F012DA}" type="pres">
      <dgm:prSet presAssocID="{9FF3B50E-B1BB-404D-8026-8E522B1900DF}" presName="sibTrans" presStyleCnt="0"/>
      <dgm:spPr/>
    </dgm:pt>
    <dgm:pt modelId="{BCFCD97D-2872-469F-A926-D0D8CB8B72A7}" type="pres">
      <dgm:prSet presAssocID="{09966CF8-8817-42CA-83F7-9B04B3C105C1}" presName="compositeNode" presStyleCnt="0">
        <dgm:presLayoutVars>
          <dgm:bulletEnabled val="1"/>
        </dgm:presLayoutVars>
      </dgm:prSet>
      <dgm:spPr/>
    </dgm:pt>
    <dgm:pt modelId="{09E27088-997D-47CF-ACCE-383954FA99BC}" type="pres">
      <dgm:prSet presAssocID="{09966CF8-8817-42CA-83F7-9B04B3C105C1}" presName="image" presStyleLbl="fgImgPlac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hat with solid fill"/>
        </a:ext>
      </dgm:extLst>
    </dgm:pt>
    <dgm:pt modelId="{78AB69FA-91C4-4A8B-A6D5-E940C0E14331}" type="pres">
      <dgm:prSet presAssocID="{09966CF8-8817-42CA-83F7-9B04B3C105C1}" presName="childNode" presStyleLbl="node1" presStyleIdx="4" presStyleCnt="5" custScaleX="141517" custScaleY="98880" custLinFactNeighborX="20665" custLinFactNeighborY="-461">
        <dgm:presLayoutVars>
          <dgm:bulletEnabled val="1"/>
        </dgm:presLayoutVars>
      </dgm:prSet>
      <dgm:spPr/>
    </dgm:pt>
    <dgm:pt modelId="{9D1AF6DD-9EF0-4DCA-AA21-850BAAE675D7}" type="pres">
      <dgm:prSet presAssocID="{09966CF8-8817-42CA-83F7-9B04B3C105C1}" presName="parentNode" presStyleLbl="revTx" presStyleIdx="4" presStyleCnt="5">
        <dgm:presLayoutVars>
          <dgm:chMax val="0"/>
          <dgm:bulletEnabled val="1"/>
        </dgm:presLayoutVars>
      </dgm:prSet>
      <dgm:spPr/>
    </dgm:pt>
  </dgm:ptLst>
  <dgm:cxnLst>
    <dgm:cxn modelId="{3B45EF00-A0BF-4C75-9015-01FF9C54855A}" srcId="{6AA8A519-FC21-4610-A9EC-F2469748EA01}" destId="{B8CA513C-D582-4932-8E52-2A2AC49C1306}" srcOrd="0" destOrd="0" parTransId="{E89141E6-8292-4658-931B-E82B25A5D91B}" sibTransId="{D98B2F39-C85A-4709-83BA-28B7DC4A9B26}"/>
    <dgm:cxn modelId="{C9469102-1231-49A2-BC23-CCB438DE3528}" srcId="{09966CF8-8817-42CA-83F7-9B04B3C105C1}" destId="{9D7ED03B-09D8-48B6-AB88-54576E19DD20}" srcOrd="3" destOrd="0" parTransId="{C1B5672B-2526-4F01-80B6-54E2BA6FA2B9}" sibTransId="{BF94F061-9994-41EC-A803-5899F948DA42}"/>
    <dgm:cxn modelId="{9E719502-3808-4C7C-9A23-27C45A29BB7A}" srcId="{8B9323BE-26DC-47C2-87E6-78657B226DE3}" destId="{78D86811-16B1-48F7-A4F4-B6032D90986F}" srcOrd="7" destOrd="0" parTransId="{6F2FC952-AF2E-4B70-B643-1C15EEEB63D4}" sibTransId="{A26E2BB6-2EE0-40B4-A3C3-C72D1B821AF7}"/>
    <dgm:cxn modelId="{E199CE04-6EBC-4949-B24E-4AB0EA61BA28}" srcId="{8B9323BE-26DC-47C2-87E6-78657B226DE3}" destId="{E63EC914-CDE2-4000-927B-62A9D4677493}" srcOrd="1" destOrd="0" parTransId="{CA32C730-17FF-4F97-A499-8408C2AE283C}" sibTransId="{2050F6FD-79CA-4CA7-AE6B-A3A64534827C}"/>
    <dgm:cxn modelId="{524DEB04-23BA-4E5C-AD34-8E0A7861638F}" type="presOf" srcId="{23CB3CA1-3F03-4AE7-98A8-2B3BC19290A6}" destId="{6488504E-DA4B-47C5-8B5A-926A1AB5D0FC}" srcOrd="0" destOrd="2" presId="urn:microsoft.com/office/officeart/2005/8/layout/hList2"/>
    <dgm:cxn modelId="{52A77607-2120-4B9C-95EC-3057F20A4FD0}" srcId="{8AAA8C13-E2B7-403F-8AEE-16781607BEC1}" destId="{7D9DB096-C201-491B-85F1-2837C00E804F}" srcOrd="3" destOrd="0" parTransId="{910B9963-5907-461A-8401-CA7702FF6953}" sibTransId="{B6D1D867-6CD3-4543-B8CE-F3349004028F}"/>
    <dgm:cxn modelId="{2926480A-07F8-4C5A-8F30-03C12D3E3627}" srcId="{6AA8A519-FC21-4610-A9EC-F2469748EA01}" destId="{8AAA8C13-E2B7-403F-8AEE-16781607BEC1}" srcOrd="2" destOrd="0" parTransId="{B96F2E7C-B1CA-4A43-B986-A2C08E0D1857}" sibTransId="{C9B3410A-E75B-401C-A994-96042161F762}"/>
    <dgm:cxn modelId="{D3E0CC0A-A8B8-4052-BA48-C9B3DBA39412}" type="presOf" srcId="{13612AA4-00BC-4A79-B8BA-C141C7FF55E1}" destId="{FE2537E2-11F1-4439-8BAB-716E546E603E}" srcOrd="0" destOrd="0" presId="urn:microsoft.com/office/officeart/2005/8/layout/hList2"/>
    <dgm:cxn modelId="{F2CB1F0D-FD01-4804-B982-1FBB049CAB61}" srcId="{8AAA8C13-E2B7-403F-8AEE-16781607BEC1}" destId="{D2FD08A8-1AE8-4876-81BB-ABA7A67AC7DC}" srcOrd="0" destOrd="0" parTransId="{30AE9C1B-AB3D-4112-B3A6-140B9DE4CA66}" sibTransId="{E772372C-DC50-44C2-BC54-69413BBF88F9}"/>
    <dgm:cxn modelId="{A4D3B410-F922-4A5C-8C66-FC3B4D10C959}" type="presOf" srcId="{D1810FF2-F57C-4653-A6C1-7C689668F0EE}" destId="{78AB69FA-91C4-4A8B-A6D5-E940C0E14331}" srcOrd="0" destOrd="0" presId="urn:microsoft.com/office/officeart/2005/8/layout/hList2"/>
    <dgm:cxn modelId="{031B4914-BBE6-4013-94DF-0979763DC3EA}" type="presOf" srcId="{EA1F72FC-2022-4EB0-B0CC-65D9204DC7DE}" destId="{36BD23DF-7B03-47C1-BD27-A351FD76D44D}" srcOrd="0" destOrd="4" presId="urn:microsoft.com/office/officeart/2005/8/layout/hList2"/>
    <dgm:cxn modelId="{57FE4C18-E2A2-4129-9910-B62AF1EF0F4E}" srcId="{8B9323BE-26DC-47C2-87E6-78657B226DE3}" destId="{84F7FAF2-3495-4B88-B2C1-72E09B1D4B30}" srcOrd="0" destOrd="0" parTransId="{0AFF8869-6B1F-44DB-B8AE-506980B55452}" sibTransId="{165F5AE3-C1D9-43DD-B1BA-B377CAFA3559}"/>
    <dgm:cxn modelId="{FD46681A-1C05-4130-9912-1AA70D39283F}" type="presOf" srcId="{D2FD08A8-1AE8-4876-81BB-ABA7A67AC7DC}" destId="{36BD23DF-7B03-47C1-BD27-A351FD76D44D}" srcOrd="0" destOrd="0" presId="urn:microsoft.com/office/officeart/2005/8/layout/hList2"/>
    <dgm:cxn modelId="{5E36D823-CF61-4481-AA69-9D9D3C58394F}" srcId="{8B9323BE-26DC-47C2-87E6-78657B226DE3}" destId="{A4E2BB21-2829-4676-B6C6-C7455147F8D9}" srcOrd="2" destOrd="0" parTransId="{9F346A71-629F-4F80-AE3F-92FFE3FB4330}" sibTransId="{47E78B49-C56A-400B-ADDC-D769D41F5EDF}"/>
    <dgm:cxn modelId="{6EED6C2C-EECC-4894-A4DF-1C0E2BD29F2A}" type="presOf" srcId="{EF012AC2-F60C-47BE-8D5F-7232E8E679ED}" destId="{78AB69FA-91C4-4A8B-A6D5-E940C0E14331}" srcOrd="0" destOrd="6" presId="urn:microsoft.com/office/officeart/2005/8/layout/hList2"/>
    <dgm:cxn modelId="{8BFCFB2E-7190-4939-9B26-305458550EDE}" type="presOf" srcId="{A8B91BD7-01B2-4066-99C2-FF8641E49AFF}" destId="{78AB69FA-91C4-4A8B-A6D5-E940C0E14331}" srcOrd="0" destOrd="2" presId="urn:microsoft.com/office/officeart/2005/8/layout/hList2"/>
    <dgm:cxn modelId="{4D28E72F-0D17-4648-9622-B6A349123D09}" srcId="{8B9323BE-26DC-47C2-87E6-78657B226DE3}" destId="{90881B9C-EBC8-4C75-B3C2-AA7A47592C06}" srcOrd="4" destOrd="0" parTransId="{8B6782FD-F1D1-47F8-84E3-E29ED20BB77B}" sibTransId="{EFA838E9-C939-4AA8-B652-5BE5223DF608}"/>
    <dgm:cxn modelId="{3149E631-2ED9-433B-BD86-7F62EB76CA50}" type="presOf" srcId="{B61479C6-633A-423C-9F34-85F28683AD44}" destId="{FE2537E2-11F1-4439-8BAB-716E546E603E}" srcOrd="0" destOrd="2" presId="urn:microsoft.com/office/officeart/2005/8/layout/hList2"/>
    <dgm:cxn modelId="{78B07D32-1B7A-4D35-8659-D059104D4FD9}" type="presOf" srcId="{1AB7B99C-60DE-40F1-A0CA-79FBBEFDBF02}" destId="{78AB69FA-91C4-4A8B-A6D5-E940C0E14331}" srcOrd="0" destOrd="5" presId="urn:microsoft.com/office/officeart/2005/8/layout/hList2"/>
    <dgm:cxn modelId="{13AD9B34-E7AF-404D-84D6-4BA4B5A59BA7}" type="presOf" srcId="{F0D4ABF1-FE7B-4670-ACA0-855BFEE5383D}" destId="{10E5FF44-9814-47B4-872E-2EE970B2660E}" srcOrd="0" destOrd="8" presId="urn:microsoft.com/office/officeart/2005/8/layout/hList2"/>
    <dgm:cxn modelId="{F71DAA34-0E90-4917-9B1B-2087317C9880}" type="presOf" srcId="{90881B9C-EBC8-4C75-B3C2-AA7A47592C06}" destId="{10E5FF44-9814-47B4-872E-2EE970B2660E}" srcOrd="0" destOrd="4" presId="urn:microsoft.com/office/officeart/2005/8/layout/hList2"/>
    <dgm:cxn modelId="{CA18CC3A-4EF0-4DD4-8845-E6DEA23E8D07}" srcId="{8AAA8C13-E2B7-403F-8AEE-16781607BEC1}" destId="{360F8B4B-CB57-4FFD-9533-AB841CAAB2FA}" srcOrd="7" destOrd="0" parTransId="{1869DFE3-30FD-48D3-8AE2-018FEE254DBB}" sibTransId="{AA419620-52E2-48BB-94D5-85E89DB537A9}"/>
    <dgm:cxn modelId="{E8BED05C-3375-4E3C-943D-A45311A66982}" srcId="{09966CF8-8817-42CA-83F7-9B04B3C105C1}" destId="{EF012AC2-F60C-47BE-8D5F-7232E8E679ED}" srcOrd="6" destOrd="0" parTransId="{67E567BE-D154-48ED-BDE5-8D9656274599}" sibTransId="{BC06E564-E257-494F-A644-752AF115A5DE}"/>
    <dgm:cxn modelId="{D62CD05E-F959-4023-8DD0-EE4B298C6788}" srcId="{8629E6E5-26E5-451B-997F-AC3E66D5F50C}" destId="{23CB3CA1-3F03-4AE7-98A8-2B3BC19290A6}" srcOrd="2" destOrd="0" parTransId="{4778CEFA-982D-43FC-8FF6-79AA187D8285}" sibTransId="{B5B6A897-680F-4266-81E8-2F2CE1D771EE}"/>
    <dgm:cxn modelId="{3DCA2062-D880-49EF-B491-7F9F9D5645DC}" srcId="{8629E6E5-26E5-451B-997F-AC3E66D5F50C}" destId="{5161ACF5-1E5B-4CF7-8328-2C67C3963CD1}" srcOrd="1" destOrd="0" parTransId="{9A51AA32-CE3C-48A0-B12C-E0398BA85526}" sibTransId="{97C07C9F-BB1B-40A5-97C5-33EC09F454A4}"/>
    <dgm:cxn modelId="{51A50643-AD39-4A4F-9F8A-6203631E35FA}" type="presOf" srcId="{6B6E68B3-D647-45CE-94A3-7F6D418424D2}" destId="{36BD23DF-7B03-47C1-BD27-A351FD76D44D}" srcOrd="0" destOrd="6" presId="urn:microsoft.com/office/officeart/2005/8/layout/hList2"/>
    <dgm:cxn modelId="{82F11C63-EF67-402C-933F-EC01E83406AB}" type="presOf" srcId="{7D9DB096-C201-491B-85F1-2837C00E804F}" destId="{36BD23DF-7B03-47C1-BD27-A351FD76D44D}" srcOrd="0" destOrd="3" presId="urn:microsoft.com/office/officeart/2005/8/layout/hList2"/>
    <dgm:cxn modelId="{D5F3E846-B264-45E3-BE74-23EE9BF71D02}" srcId="{B8CA513C-D582-4932-8E52-2A2AC49C1306}" destId="{13612AA4-00BC-4A79-B8BA-C141C7FF55E1}" srcOrd="0" destOrd="0" parTransId="{DC8342E5-9020-47D5-B0D4-0DD4E6D874ED}" sibTransId="{68876192-5F58-4261-82B4-6A7AE9450263}"/>
    <dgm:cxn modelId="{2AECD547-766F-4A2E-8038-6B0449E42C65}" type="presOf" srcId="{EB9498CE-9770-496C-91A2-08BFC4134845}" destId="{36BD23DF-7B03-47C1-BD27-A351FD76D44D}" srcOrd="0" destOrd="8" presId="urn:microsoft.com/office/officeart/2005/8/layout/hList2"/>
    <dgm:cxn modelId="{F46DF668-CF68-4E50-A44E-840296B7AA39}" type="presOf" srcId="{360F8B4B-CB57-4FFD-9533-AB841CAAB2FA}" destId="{36BD23DF-7B03-47C1-BD27-A351FD76D44D}" srcOrd="0" destOrd="7" presId="urn:microsoft.com/office/officeart/2005/8/layout/hList2"/>
    <dgm:cxn modelId="{5AA1664A-9E4F-4DB5-815C-6C8D58A58F9D}" srcId="{B8CA513C-D582-4932-8E52-2A2AC49C1306}" destId="{216FBF24-ADD8-4136-B825-F354345AB7B3}" srcOrd="1" destOrd="0" parTransId="{C1269C46-C730-4216-ABD8-13D12BD150C7}" sibTransId="{E9E33CE8-D94E-4278-B7EF-022DE3648AB4}"/>
    <dgm:cxn modelId="{C16E6F4E-CA72-46D1-93D0-5BCCB9B228EE}" type="presOf" srcId="{CD108AFF-6E80-4D6A-AB57-1929520F54E6}" destId="{78AB69FA-91C4-4A8B-A6D5-E940C0E14331}" srcOrd="0" destOrd="4" presId="urn:microsoft.com/office/officeart/2005/8/layout/hList2"/>
    <dgm:cxn modelId="{D83F1B4F-FDDE-4AB3-A054-1588EE899E8D}" srcId="{09966CF8-8817-42CA-83F7-9B04B3C105C1}" destId="{D1810FF2-F57C-4653-A6C1-7C689668F0EE}" srcOrd="0" destOrd="0" parTransId="{FCE257DC-3F7E-4E4F-9C99-980602490D19}" sibTransId="{CBF71DDF-2E03-4717-84ED-3DBE1FA9AD08}"/>
    <dgm:cxn modelId="{69D9AF6F-01E0-4DA8-9561-FC87E89F74D3}" srcId="{8AAA8C13-E2B7-403F-8AEE-16781607BEC1}" destId="{71C84083-7BD1-4AF1-AE24-9653ECFB3B0E}" srcOrd="9" destOrd="0" parTransId="{D04AB901-01F3-41AA-A222-FB44015CFFB6}" sibTransId="{8F23092C-352D-4562-B371-A0FB4E99857B}"/>
    <dgm:cxn modelId="{5F8A8555-4E1B-480A-902B-9A4E58A7927D}" srcId="{09966CF8-8817-42CA-83F7-9B04B3C105C1}" destId="{A8B91BD7-01B2-4066-99C2-FF8641E49AFF}" srcOrd="2" destOrd="0" parTransId="{696573B7-BD31-4A2E-85E6-2878A7A85EE0}" sibTransId="{262C5B84-693C-429A-8862-518008D1C8FC}"/>
    <dgm:cxn modelId="{8DFC8256-7773-4713-98F0-8AEBEAB14484}" srcId="{6AA8A519-FC21-4610-A9EC-F2469748EA01}" destId="{09966CF8-8817-42CA-83F7-9B04B3C105C1}" srcOrd="4" destOrd="0" parTransId="{F38953BC-399C-42AE-82DE-201DB5206A7E}" sibTransId="{B241C9AC-A0DF-4321-BA23-2691D26F0BF4}"/>
    <dgm:cxn modelId="{EC2FC257-1321-426E-B402-3EFB3D5EF269}" type="presOf" srcId="{5F2A8DF3-E1F3-48D5-A666-6C78821E2E4D}" destId="{36BD23DF-7B03-47C1-BD27-A351FD76D44D}" srcOrd="0" destOrd="1" presId="urn:microsoft.com/office/officeart/2005/8/layout/hList2"/>
    <dgm:cxn modelId="{2E100778-90F8-4550-866D-092AD0B05860}" type="presOf" srcId="{9D7ED03B-09D8-48B6-AB88-54576E19DD20}" destId="{78AB69FA-91C4-4A8B-A6D5-E940C0E14331}" srcOrd="0" destOrd="3" presId="urn:microsoft.com/office/officeart/2005/8/layout/hList2"/>
    <dgm:cxn modelId="{1A05D258-0498-4AE8-AAB4-69F740426480}" type="presOf" srcId="{B8CA513C-D582-4932-8E52-2A2AC49C1306}" destId="{F76C649A-5999-4DB8-ACBF-06244FA8B9D0}" srcOrd="0" destOrd="0" presId="urn:microsoft.com/office/officeart/2005/8/layout/hList2"/>
    <dgm:cxn modelId="{FED2E37A-EF5C-4CE0-84B6-34D772B63BC1}" srcId="{8AAA8C13-E2B7-403F-8AEE-16781607BEC1}" destId="{EB9498CE-9770-496C-91A2-08BFC4134845}" srcOrd="8" destOrd="0" parTransId="{4D4DD69B-CEF0-4E07-BF0C-84769DF767B0}" sibTransId="{F779CBB8-505F-4E14-AB50-6882606D6002}"/>
    <dgm:cxn modelId="{2920E95A-61C6-45CF-8BFE-D1AE6043B9B0}" type="presOf" srcId="{A4E2BB21-2829-4676-B6C6-C7455147F8D9}" destId="{10E5FF44-9814-47B4-872E-2EE970B2660E}" srcOrd="0" destOrd="2" presId="urn:microsoft.com/office/officeart/2005/8/layout/hList2"/>
    <dgm:cxn modelId="{FAE02683-8E0F-4C5C-A57A-6B8A46B0F56E}" srcId="{8AAA8C13-E2B7-403F-8AEE-16781607BEC1}" destId="{6B6E68B3-D647-45CE-94A3-7F6D418424D2}" srcOrd="6" destOrd="0" parTransId="{206686CA-4A34-4C48-A130-6AEE5C62C1FB}" sibTransId="{B3764348-6A78-43F8-9256-D6E134140890}"/>
    <dgm:cxn modelId="{63C5B685-7279-43CD-8215-331444E4D56C}" srcId="{8AAA8C13-E2B7-403F-8AEE-16781607BEC1}" destId="{5F2A8DF3-E1F3-48D5-A666-6C78821E2E4D}" srcOrd="1" destOrd="0" parTransId="{B8598836-42BD-4DC0-8E33-87A9424EEE27}" sibTransId="{8DB3B3DA-FB53-4B2D-9EBD-4BA528E968E4}"/>
    <dgm:cxn modelId="{C709D387-1580-408F-9653-A4B9A51AF928}" srcId="{8AAA8C13-E2B7-403F-8AEE-16781607BEC1}" destId="{E2C89E5E-07A4-4425-AC4C-28C5A1111195}" srcOrd="5" destOrd="0" parTransId="{FE580966-807F-4E8E-B44E-B7BAA9B71FE2}" sibTransId="{95376EA6-4E33-4104-AFD4-E6B30129FFDF}"/>
    <dgm:cxn modelId="{18CB3B8D-290B-4848-99D2-33405A971F7C}" srcId="{8B9323BE-26DC-47C2-87E6-78657B226DE3}" destId="{F0D4ABF1-FE7B-4670-ACA0-855BFEE5383D}" srcOrd="8" destOrd="0" parTransId="{0051953C-9358-4F60-9129-19749F371D12}" sibTransId="{6F2F9C7D-E05F-480C-8724-446D31113BF6}"/>
    <dgm:cxn modelId="{0770248F-642B-409F-AF10-7B5528B6D3B4}" type="presOf" srcId="{78D86811-16B1-48F7-A4F4-B6032D90986F}" destId="{10E5FF44-9814-47B4-872E-2EE970B2660E}" srcOrd="0" destOrd="7" presId="urn:microsoft.com/office/officeart/2005/8/layout/hList2"/>
    <dgm:cxn modelId="{D4833891-FE22-40FA-9B4F-E6D56A722580}" type="presOf" srcId="{E2C89E5E-07A4-4425-AC4C-28C5A1111195}" destId="{36BD23DF-7B03-47C1-BD27-A351FD76D44D}" srcOrd="0" destOrd="5" presId="urn:microsoft.com/office/officeart/2005/8/layout/hList2"/>
    <dgm:cxn modelId="{B95CD393-F691-4797-AF44-878EF054908F}" type="presOf" srcId="{8B9323BE-26DC-47C2-87E6-78657B226DE3}" destId="{24A03DC8-AE70-4D7E-A088-7723E56116EA}" srcOrd="0" destOrd="0" presId="urn:microsoft.com/office/officeart/2005/8/layout/hList2"/>
    <dgm:cxn modelId="{343E8D94-F9AC-45CA-87CD-325E9281CC5D}" srcId="{8AAA8C13-E2B7-403F-8AEE-16781607BEC1}" destId="{53558F03-8643-490F-8376-6FD3FB95B03C}" srcOrd="2" destOrd="0" parTransId="{60F481A8-3F95-4191-B9B8-B116A8B1B3E1}" sibTransId="{18B2ADF7-DA24-441E-883A-DDCBC4BE7EC9}"/>
    <dgm:cxn modelId="{BDD10CA0-5619-4A78-888C-090403EED5E2}" type="presOf" srcId="{9C1B5661-4F35-4638-877B-CB8CFB60E27C}" destId="{6488504E-DA4B-47C5-8B5A-926A1AB5D0FC}" srcOrd="0" destOrd="0" presId="urn:microsoft.com/office/officeart/2005/8/layout/hList2"/>
    <dgm:cxn modelId="{5A0EF5A1-D782-4ABA-AF8B-14049DA5A2B2}" srcId="{8B9323BE-26DC-47C2-87E6-78657B226DE3}" destId="{4C4960D5-A1BA-41DF-974E-41EB7C7EAA71}" srcOrd="6" destOrd="0" parTransId="{9E0E9869-64A8-43D0-95BB-0DE566E245ED}" sibTransId="{B6691EA4-4E39-4734-BA67-5493B2081869}"/>
    <dgm:cxn modelId="{4E2970A5-705A-4E7D-801A-CDA58D9F7DC4}" type="presOf" srcId="{E63EC914-CDE2-4000-927B-62A9D4677493}" destId="{10E5FF44-9814-47B4-872E-2EE970B2660E}" srcOrd="0" destOrd="1" presId="urn:microsoft.com/office/officeart/2005/8/layout/hList2"/>
    <dgm:cxn modelId="{974910AA-0397-4153-913F-353044F6D66D}" type="presOf" srcId="{8629E6E5-26E5-451B-997F-AC3E66D5F50C}" destId="{5A412D6F-821F-4EAD-8A92-2DB7016A9315}" srcOrd="0" destOrd="0" presId="urn:microsoft.com/office/officeart/2005/8/layout/hList2"/>
    <dgm:cxn modelId="{6BCEE7AB-18D9-4C26-9D78-893F05F22C0A}" type="presOf" srcId="{8AAA8C13-E2B7-403F-8AEE-16781607BEC1}" destId="{97CA37B3-C6CD-4C7E-8F56-448A7540E2B5}" srcOrd="0" destOrd="0" presId="urn:microsoft.com/office/officeart/2005/8/layout/hList2"/>
    <dgm:cxn modelId="{567EC1AF-6BF0-4B00-907B-BB9208CE7902}" type="presOf" srcId="{5161ACF5-1E5B-4CF7-8328-2C67C3963CD1}" destId="{6488504E-DA4B-47C5-8B5A-926A1AB5D0FC}" srcOrd="0" destOrd="1" presId="urn:microsoft.com/office/officeart/2005/8/layout/hList2"/>
    <dgm:cxn modelId="{A48B9EB2-E64C-4667-944E-28BD0800A820}" type="presOf" srcId="{09966CF8-8817-42CA-83F7-9B04B3C105C1}" destId="{9D1AF6DD-9EF0-4DCA-AA21-850BAAE675D7}" srcOrd="0" destOrd="0" presId="urn:microsoft.com/office/officeart/2005/8/layout/hList2"/>
    <dgm:cxn modelId="{35CCB6B3-F5C8-4742-B5AF-A37BA56FBA5F}" srcId="{8AAA8C13-E2B7-403F-8AEE-16781607BEC1}" destId="{EA1F72FC-2022-4EB0-B0CC-65D9204DC7DE}" srcOrd="4" destOrd="0" parTransId="{69B1E007-78AB-4BEE-B994-3ECBB3AE4C54}" sibTransId="{7DBACFF6-1325-49AD-8061-7080FDEE3231}"/>
    <dgm:cxn modelId="{46B7E0B3-B757-4CC4-A6EF-34FF2963C205}" srcId="{09966CF8-8817-42CA-83F7-9B04B3C105C1}" destId="{1AB7B99C-60DE-40F1-A0CA-79FBBEFDBF02}" srcOrd="5" destOrd="0" parTransId="{87190C0E-C480-4556-AFA7-D8A3E21176DD}" sibTransId="{3B71A14B-51C7-42FC-8647-645A02C774C3}"/>
    <dgm:cxn modelId="{80801FBA-DE19-4712-B8C9-B54039CECE88}" srcId="{8629E6E5-26E5-451B-997F-AC3E66D5F50C}" destId="{9C1B5661-4F35-4638-877B-CB8CFB60E27C}" srcOrd="0" destOrd="0" parTransId="{A5F6A7D6-2B68-445B-BAE0-6C071CAFDAE4}" sibTransId="{5E9543B2-518C-4BEA-9EC3-024689876CDD}"/>
    <dgm:cxn modelId="{ADC6B8BE-33E3-44D1-BD4C-AE32454F1FFA}" type="presOf" srcId="{84F7FAF2-3495-4B88-B2C1-72E09B1D4B30}" destId="{10E5FF44-9814-47B4-872E-2EE970B2660E}" srcOrd="0" destOrd="0" presId="urn:microsoft.com/office/officeart/2005/8/layout/hList2"/>
    <dgm:cxn modelId="{7FA3D3C1-5663-47AD-88DF-2F93AF070AE7}" type="presOf" srcId="{6AA8A519-FC21-4610-A9EC-F2469748EA01}" destId="{B59164AA-33FE-43CA-97DB-714F4E5B380E}" srcOrd="0" destOrd="0" presId="urn:microsoft.com/office/officeart/2005/8/layout/hList2"/>
    <dgm:cxn modelId="{EDEE0AC8-C993-4AAF-A5A4-C6F24A433362}" type="presOf" srcId="{A6F076F4-8A10-43E8-8A7A-CB593456317B}" destId="{10E5FF44-9814-47B4-872E-2EE970B2660E}" srcOrd="0" destOrd="5" presId="urn:microsoft.com/office/officeart/2005/8/layout/hList2"/>
    <dgm:cxn modelId="{91E2DCD1-3357-41C3-9AF3-D54568DEEBBC}" srcId="{8B9323BE-26DC-47C2-87E6-78657B226DE3}" destId="{A6F076F4-8A10-43E8-8A7A-CB593456317B}" srcOrd="5" destOrd="0" parTransId="{F0FFCDB2-90BE-403F-9D8E-CC4ED2664163}" sibTransId="{1226577A-94B8-4979-816C-25E6B204F06F}"/>
    <dgm:cxn modelId="{A55CC4D2-0601-4B33-9C46-1EC64B37EB58}" srcId="{8B9323BE-26DC-47C2-87E6-78657B226DE3}" destId="{EFF6412D-C9FE-48F7-87F6-3FDAEE5EEEDC}" srcOrd="9" destOrd="0" parTransId="{97C741FD-CA86-4AF5-B1DB-330480B95B0A}" sibTransId="{E2434012-FD6D-4DA1-AF29-5D3D2FFF698D}"/>
    <dgm:cxn modelId="{F842FFD7-701C-473E-BDDF-93FC3D33AD02}" srcId="{09966CF8-8817-42CA-83F7-9B04B3C105C1}" destId="{9EE427FB-B1A1-420F-B5C3-DF12D07D70A2}" srcOrd="1" destOrd="0" parTransId="{156A0D6A-1827-4472-8BC9-C3E0DF802783}" sibTransId="{ECF99284-378D-451B-8901-FA7779D40A24}"/>
    <dgm:cxn modelId="{6D832ED9-5EE6-43ED-AAD7-16076146ADA4}" srcId="{B8CA513C-D582-4932-8E52-2A2AC49C1306}" destId="{B61479C6-633A-423C-9F34-85F28683AD44}" srcOrd="2" destOrd="0" parTransId="{32A3494B-AD56-42D2-9752-3A3E1F7BDF3A}" sibTransId="{5B72BA10-9E19-4795-A52F-182740F230A4}"/>
    <dgm:cxn modelId="{E9303DDD-A966-465C-AFB2-7A4FE126D10E}" type="presOf" srcId="{71C84083-7BD1-4AF1-AE24-9653ECFB3B0E}" destId="{36BD23DF-7B03-47C1-BD27-A351FD76D44D}" srcOrd="0" destOrd="9" presId="urn:microsoft.com/office/officeart/2005/8/layout/hList2"/>
    <dgm:cxn modelId="{C353A7E4-59AC-4E5A-BC02-6D2572644C2C}" type="presOf" srcId="{C5FB97A3-1E68-4CB8-BC87-8D932975F539}" destId="{10E5FF44-9814-47B4-872E-2EE970B2660E}" srcOrd="0" destOrd="3" presId="urn:microsoft.com/office/officeart/2005/8/layout/hList2"/>
    <dgm:cxn modelId="{D94F0AE7-0891-428D-9116-117FF0D6F3A8}" srcId="{6AA8A519-FC21-4610-A9EC-F2469748EA01}" destId="{8629E6E5-26E5-451B-997F-AC3E66D5F50C}" srcOrd="1" destOrd="0" parTransId="{8236627A-04ED-4C4C-8732-BCB51D2BD8B8}" sibTransId="{15CC144D-00FC-4BB8-845F-622DE89B8DA0}"/>
    <dgm:cxn modelId="{B5E919EB-140C-4703-8657-D1C0826A7216}" srcId="{6AA8A519-FC21-4610-A9EC-F2469748EA01}" destId="{8B9323BE-26DC-47C2-87E6-78657B226DE3}" srcOrd="3" destOrd="0" parTransId="{E2778683-5FA1-4FA8-AD28-CDA7F2E54DAA}" sibTransId="{9FF3B50E-B1BB-404D-8026-8E522B1900DF}"/>
    <dgm:cxn modelId="{F87F2BEB-3042-4D0C-B370-1DC2C0F74553}" srcId="{8B9323BE-26DC-47C2-87E6-78657B226DE3}" destId="{C5FB97A3-1E68-4CB8-BC87-8D932975F539}" srcOrd="3" destOrd="0" parTransId="{355DEDFC-7F39-46E6-A6F5-0DE583E03EFB}" sibTransId="{CB85408E-C36F-48A8-936A-23EF9BBE6C79}"/>
    <dgm:cxn modelId="{632D93EE-89F8-42E4-B28B-224407A95FA3}" type="presOf" srcId="{4C4960D5-A1BA-41DF-974E-41EB7C7EAA71}" destId="{10E5FF44-9814-47B4-872E-2EE970B2660E}" srcOrd="0" destOrd="6" presId="urn:microsoft.com/office/officeart/2005/8/layout/hList2"/>
    <dgm:cxn modelId="{59A0B0F1-AAF1-409B-A64B-BFEA3879DBC6}" type="presOf" srcId="{9EE427FB-B1A1-420F-B5C3-DF12D07D70A2}" destId="{78AB69FA-91C4-4A8B-A6D5-E940C0E14331}" srcOrd="0" destOrd="1" presId="urn:microsoft.com/office/officeart/2005/8/layout/hList2"/>
    <dgm:cxn modelId="{94B506F2-CBDF-47EA-909C-98D33F830B59}" type="presOf" srcId="{216FBF24-ADD8-4136-B825-F354345AB7B3}" destId="{FE2537E2-11F1-4439-8BAB-716E546E603E}" srcOrd="0" destOrd="1" presId="urn:microsoft.com/office/officeart/2005/8/layout/hList2"/>
    <dgm:cxn modelId="{FE3581F4-19B5-40AD-93A6-FEE726DDEEAD}" type="presOf" srcId="{EFF6412D-C9FE-48F7-87F6-3FDAEE5EEEDC}" destId="{10E5FF44-9814-47B4-872E-2EE970B2660E}" srcOrd="0" destOrd="9" presId="urn:microsoft.com/office/officeart/2005/8/layout/hList2"/>
    <dgm:cxn modelId="{462076F7-7786-4F0F-869D-159EF8ED1F4A}" srcId="{09966CF8-8817-42CA-83F7-9B04B3C105C1}" destId="{CD108AFF-6E80-4D6A-AB57-1929520F54E6}" srcOrd="4" destOrd="0" parTransId="{42E0517F-4F8D-49CB-8369-7D91AC09A06B}" sibTransId="{0BAE4E0F-B835-4344-A507-0517A7904AA1}"/>
    <dgm:cxn modelId="{183DE1FF-1A43-4E83-B30C-A4C7BE60788B}" type="presOf" srcId="{53558F03-8643-490F-8376-6FD3FB95B03C}" destId="{36BD23DF-7B03-47C1-BD27-A351FD76D44D}" srcOrd="0" destOrd="2" presId="urn:microsoft.com/office/officeart/2005/8/layout/hList2"/>
    <dgm:cxn modelId="{C6ABB1B7-4A52-4573-A5B4-194E19C20B21}" type="presParOf" srcId="{B59164AA-33FE-43CA-97DB-714F4E5B380E}" destId="{8FDFF0A0-69B7-4601-8596-D8559CCFA5F7}" srcOrd="0" destOrd="0" presId="urn:microsoft.com/office/officeart/2005/8/layout/hList2"/>
    <dgm:cxn modelId="{E2546C38-DD9E-4E0E-9B71-90829EB6A2F6}" type="presParOf" srcId="{8FDFF0A0-69B7-4601-8596-D8559CCFA5F7}" destId="{2B0C5EEE-DB46-44F2-BDC1-91D2C1337066}" srcOrd="0" destOrd="0" presId="urn:microsoft.com/office/officeart/2005/8/layout/hList2"/>
    <dgm:cxn modelId="{F2D0E4AE-EF81-4233-9666-86FA63C39585}" type="presParOf" srcId="{8FDFF0A0-69B7-4601-8596-D8559CCFA5F7}" destId="{FE2537E2-11F1-4439-8BAB-716E546E603E}" srcOrd="1" destOrd="0" presId="urn:microsoft.com/office/officeart/2005/8/layout/hList2"/>
    <dgm:cxn modelId="{99DE8D52-AB38-485B-8A3F-E548B0B7C0AD}" type="presParOf" srcId="{8FDFF0A0-69B7-4601-8596-D8559CCFA5F7}" destId="{F76C649A-5999-4DB8-ACBF-06244FA8B9D0}" srcOrd="2" destOrd="0" presId="urn:microsoft.com/office/officeart/2005/8/layout/hList2"/>
    <dgm:cxn modelId="{0F423781-86AD-4584-9A9F-96B99AA06645}" type="presParOf" srcId="{B59164AA-33FE-43CA-97DB-714F4E5B380E}" destId="{B257B9E7-A7D2-42F6-8BFF-B80496E24ED5}" srcOrd="1" destOrd="0" presId="urn:microsoft.com/office/officeart/2005/8/layout/hList2"/>
    <dgm:cxn modelId="{79D6F0D0-49A5-4D7B-8640-55158B86F266}" type="presParOf" srcId="{B59164AA-33FE-43CA-97DB-714F4E5B380E}" destId="{26FE3210-690B-407B-8DD1-63A00640EA2A}" srcOrd="2" destOrd="0" presId="urn:microsoft.com/office/officeart/2005/8/layout/hList2"/>
    <dgm:cxn modelId="{5B1737FA-DB34-4D2C-B675-331EE505C9CF}" type="presParOf" srcId="{26FE3210-690B-407B-8DD1-63A00640EA2A}" destId="{A9541684-1F49-4FA7-9344-84C578034C62}" srcOrd="0" destOrd="0" presId="urn:microsoft.com/office/officeart/2005/8/layout/hList2"/>
    <dgm:cxn modelId="{F57F57F8-D327-418C-842C-0F7F22DECA28}" type="presParOf" srcId="{26FE3210-690B-407B-8DD1-63A00640EA2A}" destId="{6488504E-DA4B-47C5-8B5A-926A1AB5D0FC}" srcOrd="1" destOrd="0" presId="urn:microsoft.com/office/officeart/2005/8/layout/hList2"/>
    <dgm:cxn modelId="{A38DFE3A-281A-444C-882F-4BF814F6898B}" type="presParOf" srcId="{26FE3210-690B-407B-8DD1-63A00640EA2A}" destId="{5A412D6F-821F-4EAD-8A92-2DB7016A9315}" srcOrd="2" destOrd="0" presId="urn:microsoft.com/office/officeart/2005/8/layout/hList2"/>
    <dgm:cxn modelId="{A7CF923C-4051-4881-BE30-98191E68D6E4}" type="presParOf" srcId="{B59164AA-33FE-43CA-97DB-714F4E5B380E}" destId="{2C159669-AD3D-4871-BD68-AC527B31F360}" srcOrd="3" destOrd="0" presId="urn:microsoft.com/office/officeart/2005/8/layout/hList2"/>
    <dgm:cxn modelId="{1DFC549C-5E45-4ACC-A2BE-0888B78486E4}" type="presParOf" srcId="{B59164AA-33FE-43CA-97DB-714F4E5B380E}" destId="{703E4E8F-4121-49AE-BD52-2DF3997C56D0}" srcOrd="4" destOrd="0" presId="urn:microsoft.com/office/officeart/2005/8/layout/hList2"/>
    <dgm:cxn modelId="{28D6396C-14ED-4344-811E-3B79AAE2AAC5}" type="presParOf" srcId="{703E4E8F-4121-49AE-BD52-2DF3997C56D0}" destId="{90CF9A16-3441-4CA3-B390-B401147681CD}" srcOrd="0" destOrd="0" presId="urn:microsoft.com/office/officeart/2005/8/layout/hList2"/>
    <dgm:cxn modelId="{F79B0492-7863-4067-8B22-6E153CC35550}" type="presParOf" srcId="{703E4E8F-4121-49AE-BD52-2DF3997C56D0}" destId="{36BD23DF-7B03-47C1-BD27-A351FD76D44D}" srcOrd="1" destOrd="0" presId="urn:microsoft.com/office/officeart/2005/8/layout/hList2"/>
    <dgm:cxn modelId="{6F32D9B6-51F8-45BC-BD7A-96CDD20AB3C7}" type="presParOf" srcId="{703E4E8F-4121-49AE-BD52-2DF3997C56D0}" destId="{97CA37B3-C6CD-4C7E-8F56-448A7540E2B5}" srcOrd="2" destOrd="0" presId="urn:microsoft.com/office/officeart/2005/8/layout/hList2"/>
    <dgm:cxn modelId="{DFD27650-4007-4873-88DF-DD44B92AC877}" type="presParOf" srcId="{B59164AA-33FE-43CA-97DB-714F4E5B380E}" destId="{C8E0BE34-9B8F-4F55-95EC-5FD417A18928}" srcOrd="5" destOrd="0" presId="urn:microsoft.com/office/officeart/2005/8/layout/hList2"/>
    <dgm:cxn modelId="{3B2466E0-7BC7-4443-8AAB-209FC7E6D20E}" type="presParOf" srcId="{B59164AA-33FE-43CA-97DB-714F4E5B380E}" destId="{61F69C3F-A5FD-4FF2-9FAD-D5A441D0326F}" srcOrd="6" destOrd="0" presId="urn:microsoft.com/office/officeart/2005/8/layout/hList2"/>
    <dgm:cxn modelId="{818E0662-53BE-494B-BD7E-985DD1D18E04}" type="presParOf" srcId="{61F69C3F-A5FD-4FF2-9FAD-D5A441D0326F}" destId="{6E451CCE-9073-4CA6-9C9A-084914539A20}" srcOrd="0" destOrd="0" presId="urn:microsoft.com/office/officeart/2005/8/layout/hList2"/>
    <dgm:cxn modelId="{4690356C-9120-49F8-8BFA-A98BDF098BB3}" type="presParOf" srcId="{61F69C3F-A5FD-4FF2-9FAD-D5A441D0326F}" destId="{10E5FF44-9814-47B4-872E-2EE970B2660E}" srcOrd="1" destOrd="0" presId="urn:microsoft.com/office/officeart/2005/8/layout/hList2"/>
    <dgm:cxn modelId="{45E152E8-6BF7-4122-8806-EC8448431349}" type="presParOf" srcId="{61F69C3F-A5FD-4FF2-9FAD-D5A441D0326F}" destId="{24A03DC8-AE70-4D7E-A088-7723E56116EA}" srcOrd="2" destOrd="0" presId="urn:microsoft.com/office/officeart/2005/8/layout/hList2"/>
    <dgm:cxn modelId="{28AD99A9-637A-494F-A1A3-E385F765A233}" type="presParOf" srcId="{B59164AA-33FE-43CA-97DB-714F4E5B380E}" destId="{3C8E20B9-E6BE-48C8-B57C-DAC8E4F012DA}" srcOrd="7" destOrd="0" presId="urn:microsoft.com/office/officeart/2005/8/layout/hList2"/>
    <dgm:cxn modelId="{49916B1A-342A-46D4-A802-4FBB89813373}" type="presParOf" srcId="{B59164AA-33FE-43CA-97DB-714F4E5B380E}" destId="{BCFCD97D-2872-469F-A926-D0D8CB8B72A7}" srcOrd="8" destOrd="0" presId="urn:microsoft.com/office/officeart/2005/8/layout/hList2"/>
    <dgm:cxn modelId="{76E85AA2-F721-4B73-B7A3-772147E35D21}" type="presParOf" srcId="{BCFCD97D-2872-469F-A926-D0D8CB8B72A7}" destId="{09E27088-997D-47CF-ACCE-383954FA99BC}" srcOrd="0" destOrd="0" presId="urn:microsoft.com/office/officeart/2005/8/layout/hList2"/>
    <dgm:cxn modelId="{6FA9E54F-CE3E-47C7-B120-7CA0973D1A63}" type="presParOf" srcId="{BCFCD97D-2872-469F-A926-D0D8CB8B72A7}" destId="{78AB69FA-91C4-4A8B-A6D5-E940C0E14331}" srcOrd="1" destOrd="0" presId="urn:microsoft.com/office/officeart/2005/8/layout/hList2"/>
    <dgm:cxn modelId="{2389A055-4A7F-4287-A933-6B29AA76D8B1}" type="presParOf" srcId="{BCFCD97D-2872-469F-A926-D0D8CB8B72A7}" destId="{9D1AF6DD-9EF0-4DCA-AA21-850BAAE675D7}"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6C649A-5999-4DB8-ACBF-06244FA8B9D0}">
      <dsp:nvSpPr>
        <dsp:cNvPr id="0" name=""/>
        <dsp:cNvSpPr/>
      </dsp:nvSpPr>
      <dsp:spPr>
        <a:xfrm rot="16200000">
          <a:off x="-3243585" y="5346796"/>
          <a:ext cx="8232300" cy="43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84093" bIns="0" numCol="1" spcCol="1270" anchor="t" anchorCtr="0">
          <a:noAutofit/>
        </a:bodyPr>
        <a:lstStyle/>
        <a:p>
          <a:pPr marL="0" lvl="0" indent="0" algn="r" defTabSz="1377950">
            <a:lnSpc>
              <a:spcPct val="90000"/>
            </a:lnSpc>
            <a:spcBef>
              <a:spcPct val="0"/>
            </a:spcBef>
            <a:spcAft>
              <a:spcPct val="35000"/>
            </a:spcAft>
            <a:buNone/>
          </a:pPr>
          <a:r>
            <a:rPr lang="en-GB" sz="3100" b="1" kern="1200"/>
            <a:t>Moderation Plan</a:t>
          </a:r>
        </a:p>
      </dsp:txBody>
      <dsp:txXfrm>
        <a:off x="-3243585" y="5346796"/>
        <a:ext cx="8232300" cy="435507"/>
      </dsp:txXfrm>
    </dsp:sp>
    <dsp:sp modelId="{FE2537E2-11F1-4439-8BAB-716E546E603E}">
      <dsp:nvSpPr>
        <dsp:cNvPr id="0" name=""/>
        <dsp:cNvSpPr/>
      </dsp:nvSpPr>
      <dsp:spPr>
        <a:xfrm>
          <a:off x="1153531" y="1404769"/>
          <a:ext cx="3205991" cy="823230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384093" rIns="156464" bIns="156464" numCol="1" spcCol="1270" anchor="t" anchorCtr="0">
          <a:noAutofit/>
        </a:bodyPr>
        <a:lstStyle/>
        <a:p>
          <a:pPr marL="228600" lvl="1" indent="-228600" algn="l" defTabSz="977900">
            <a:lnSpc>
              <a:spcPct val="90000"/>
            </a:lnSpc>
            <a:spcBef>
              <a:spcPct val="0"/>
            </a:spcBef>
            <a:spcAft>
              <a:spcPct val="15000"/>
            </a:spcAft>
            <a:buChar char="•"/>
          </a:pPr>
          <a:r>
            <a:rPr lang="en-GB" sz="2200" b="1" kern="1200" dirty="0"/>
            <a:t>Programme of internal Moderation built in to process </a:t>
          </a:r>
        </a:p>
        <a:p>
          <a:pPr marL="228600" lvl="1" indent="-228600" algn="l" defTabSz="977900">
            <a:lnSpc>
              <a:spcPct val="90000"/>
            </a:lnSpc>
            <a:spcBef>
              <a:spcPct val="0"/>
            </a:spcBef>
            <a:spcAft>
              <a:spcPct val="15000"/>
            </a:spcAft>
            <a:buChar char="•"/>
          </a:pPr>
          <a:endParaRPr lang="en-GB" sz="2200" b="1" kern="1200">
            <a:latin typeface="Calibri"/>
          </a:endParaRPr>
        </a:p>
        <a:p>
          <a:pPr marL="228600" lvl="1" indent="-228600" algn="l" defTabSz="977900">
            <a:lnSpc>
              <a:spcPct val="90000"/>
            </a:lnSpc>
            <a:spcBef>
              <a:spcPct val="0"/>
            </a:spcBef>
            <a:spcAft>
              <a:spcPct val="15000"/>
            </a:spcAft>
            <a:buChar char="•"/>
          </a:pPr>
          <a:r>
            <a:rPr lang="en-GB" sz="2200" b="1" kern="1200" dirty="0"/>
            <a:t>Annual peer moderation – linked to other mechanisms </a:t>
          </a:r>
        </a:p>
      </dsp:txBody>
      <dsp:txXfrm>
        <a:off x="1153531" y="1404769"/>
        <a:ext cx="3205991" cy="8232300"/>
      </dsp:txXfrm>
    </dsp:sp>
    <dsp:sp modelId="{2B0C5EEE-DB46-44F2-BDC1-91D2C1337066}">
      <dsp:nvSpPr>
        <dsp:cNvPr id="0" name=""/>
        <dsp:cNvSpPr/>
      </dsp:nvSpPr>
      <dsp:spPr>
        <a:xfrm>
          <a:off x="654810" y="873530"/>
          <a:ext cx="871014" cy="8710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412D6F-821F-4EAD-8A92-2DB7016A9315}">
      <dsp:nvSpPr>
        <dsp:cNvPr id="0" name=""/>
        <dsp:cNvSpPr/>
      </dsp:nvSpPr>
      <dsp:spPr>
        <a:xfrm rot="16200000">
          <a:off x="438682" y="5346796"/>
          <a:ext cx="8232300" cy="43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84093" bIns="0" numCol="1" spcCol="1270" anchor="t" anchorCtr="0">
          <a:noAutofit/>
        </a:bodyPr>
        <a:lstStyle/>
        <a:p>
          <a:pPr marL="0" lvl="0" indent="0" algn="r" defTabSz="1377950">
            <a:lnSpc>
              <a:spcPct val="90000"/>
            </a:lnSpc>
            <a:spcBef>
              <a:spcPct val="0"/>
            </a:spcBef>
            <a:spcAft>
              <a:spcPct val="35000"/>
            </a:spcAft>
            <a:buNone/>
          </a:pPr>
          <a:r>
            <a:rPr lang="en-GB" sz="3100" b="1" kern="1200"/>
            <a:t>Quality Assurance </a:t>
          </a:r>
        </a:p>
      </dsp:txBody>
      <dsp:txXfrm>
        <a:off x="438682" y="5346796"/>
        <a:ext cx="8232300" cy="435507"/>
      </dsp:txXfrm>
    </dsp:sp>
    <dsp:sp modelId="{6488504E-DA4B-47C5-8B5A-926A1AB5D0FC}">
      <dsp:nvSpPr>
        <dsp:cNvPr id="0" name=""/>
        <dsp:cNvSpPr/>
      </dsp:nvSpPr>
      <dsp:spPr>
        <a:xfrm>
          <a:off x="4870128" y="1398183"/>
          <a:ext cx="2922573" cy="8232300"/>
        </a:xfrm>
        <a:prstGeom prst="rect">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384093" rIns="156464" bIns="156464" numCol="1" spcCol="1270" anchor="t" anchorCtr="0">
          <a:noAutofit/>
        </a:bodyPr>
        <a:lstStyle/>
        <a:p>
          <a:pPr marL="228600" lvl="1" indent="-228600" algn="l" defTabSz="977900">
            <a:lnSpc>
              <a:spcPct val="90000"/>
            </a:lnSpc>
            <a:spcBef>
              <a:spcPct val="0"/>
            </a:spcBef>
            <a:spcAft>
              <a:spcPct val="15000"/>
            </a:spcAft>
            <a:buChar char="•"/>
          </a:pPr>
          <a:r>
            <a:rPr lang="en-GB" sz="2200" b="1" kern="1200" dirty="0"/>
            <a:t>Audit tool rolled out for EHCPs and Annual Reviews</a:t>
          </a:r>
        </a:p>
        <a:p>
          <a:pPr marL="228600" lvl="1" indent="-228600" algn="l" defTabSz="977900">
            <a:lnSpc>
              <a:spcPct val="90000"/>
            </a:lnSpc>
            <a:spcBef>
              <a:spcPct val="0"/>
            </a:spcBef>
            <a:spcAft>
              <a:spcPct val="15000"/>
            </a:spcAft>
            <a:buChar char="•"/>
          </a:pPr>
          <a:endParaRPr lang="en-GB" sz="2200" b="1" kern="1200" dirty="0">
            <a:latin typeface="Calibri"/>
          </a:endParaRPr>
        </a:p>
        <a:p>
          <a:pPr marL="228600" lvl="1" indent="-228600" algn="l" defTabSz="977900">
            <a:lnSpc>
              <a:spcPct val="90000"/>
            </a:lnSpc>
            <a:spcBef>
              <a:spcPct val="0"/>
            </a:spcBef>
            <a:spcAft>
              <a:spcPct val="15000"/>
            </a:spcAft>
            <a:buChar char="•"/>
          </a:pPr>
          <a:r>
            <a:rPr lang="en-GB" sz="2200" b="1" kern="1200" dirty="0"/>
            <a:t>Annual review guidance reviewed and rolled out</a:t>
          </a:r>
        </a:p>
      </dsp:txBody>
      <dsp:txXfrm>
        <a:off x="4870128" y="1398183"/>
        <a:ext cx="2922573" cy="8232300"/>
      </dsp:txXfrm>
    </dsp:sp>
    <dsp:sp modelId="{A9541684-1F49-4FA7-9344-84C578034C62}">
      <dsp:nvSpPr>
        <dsp:cNvPr id="0" name=""/>
        <dsp:cNvSpPr/>
      </dsp:nvSpPr>
      <dsp:spPr>
        <a:xfrm>
          <a:off x="4337079" y="873530"/>
          <a:ext cx="871014" cy="87101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CA37B3-C6CD-4C7E-8F56-448A7540E2B5}">
      <dsp:nvSpPr>
        <dsp:cNvPr id="0" name=""/>
        <dsp:cNvSpPr/>
      </dsp:nvSpPr>
      <dsp:spPr>
        <a:xfrm rot="16200000">
          <a:off x="3979242" y="5346796"/>
          <a:ext cx="8232300" cy="43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84093" bIns="0" numCol="1" spcCol="1270" anchor="t" anchorCtr="0">
          <a:noAutofit/>
        </a:bodyPr>
        <a:lstStyle/>
        <a:p>
          <a:pPr marL="0" lvl="0" indent="0" algn="r" defTabSz="1377950">
            <a:lnSpc>
              <a:spcPct val="90000"/>
            </a:lnSpc>
            <a:spcBef>
              <a:spcPct val="0"/>
            </a:spcBef>
            <a:spcAft>
              <a:spcPct val="35000"/>
            </a:spcAft>
            <a:buNone/>
          </a:pPr>
          <a:r>
            <a:rPr lang="en-GB" sz="3100" b="1" kern="1200" dirty="0"/>
            <a:t>Monitoring, Review and Evaluation</a:t>
          </a:r>
        </a:p>
      </dsp:txBody>
      <dsp:txXfrm>
        <a:off x="3979242" y="5346796"/>
        <a:ext cx="8232300" cy="435507"/>
      </dsp:txXfrm>
    </dsp:sp>
    <dsp:sp modelId="{36BD23DF-7B03-47C1-BD27-A351FD76D44D}">
      <dsp:nvSpPr>
        <dsp:cNvPr id="0" name=""/>
        <dsp:cNvSpPr/>
      </dsp:nvSpPr>
      <dsp:spPr>
        <a:xfrm>
          <a:off x="8472990" y="1368299"/>
          <a:ext cx="2835628" cy="8232300"/>
        </a:xfrm>
        <a:prstGeom prst="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384093" rIns="156464" bIns="156464" numCol="1" spcCol="1270" anchor="t" anchorCtr="0">
          <a:noAutofit/>
        </a:bodyPr>
        <a:lstStyle/>
        <a:p>
          <a:pPr marL="228600" lvl="1" indent="-228600" algn="l" defTabSz="977900">
            <a:lnSpc>
              <a:spcPct val="90000"/>
            </a:lnSpc>
            <a:spcBef>
              <a:spcPct val="0"/>
            </a:spcBef>
            <a:spcAft>
              <a:spcPct val="15000"/>
            </a:spcAft>
            <a:buChar char="•"/>
          </a:pPr>
          <a:r>
            <a:rPr lang="en-GB" sz="2200" b="1" kern="1200" dirty="0"/>
            <a:t>Progress against plan monitored</a:t>
          </a:r>
        </a:p>
        <a:p>
          <a:pPr marL="228600" lvl="1" indent="-228600" algn="l" defTabSz="977900">
            <a:lnSpc>
              <a:spcPct val="90000"/>
            </a:lnSpc>
            <a:spcBef>
              <a:spcPct val="0"/>
            </a:spcBef>
            <a:spcAft>
              <a:spcPct val="15000"/>
            </a:spcAft>
            <a:buChar char="•"/>
          </a:pPr>
          <a:endParaRPr lang="en-GB" sz="2200" b="1" kern="1200" dirty="0">
            <a:latin typeface="Calibri"/>
          </a:endParaRPr>
        </a:p>
        <a:p>
          <a:pPr marL="228600" lvl="1" indent="-228600" algn="l" defTabSz="977900">
            <a:lnSpc>
              <a:spcPct val="90000"/>
            </a:lnSpc>
            <a:spcBef>
              <a:spcPct val="0"/>
            </a:spcBef>
            <a:spcAft>
              <a:spcPct val="15000"/>
            </a:spcAft>
            <a:buChar char="•"/>
          </a:pPr>
          <a:r>
            <a:rPr lang="en-GB" sz="2200" b="1" kern="1200" dirty="0"/>
            <a:t>Actuals vs projection monitored and modelling updated</a:t>
          </a:r>
        </a:p>
        <a:p>
          <a:pPr marL="228600" lvl="1" indent="-228600" algn="l" defTabSz="977900">
            <a:lnSpc>
              <a:spcPct val="90000"/>
            </a:lnSpc>
            <a:spcBef>
              <a:spcPct val="0"/>
            </a:spcBef>
            <a:spcAft>
              <a:spcPct val="15000"/>
            </a:spcAft>
            <a:buChar char="•"/>
          </a:pPr>
          <a:endParaRPr lang="en-GB" sz="2200" b="1" kern="1200" dirty="0">
            <a:latin typeface="Calibri"/>
          </a:endParaRPr>
        </a:p>
        <a:p>
          <a:pPr marL="228600" lvl="1" indent="-228600" algn="l" defTabSz="977900">
            <a:lnSpc>
              <a:spcPct val="90000"/>
            </a:lnSpc>
            <a:spcBef>
              <a:spcPct val="0"/>
            </a:spcBef>
            <a:spcAft>
              <a:spcPct val="15000"/>
            </a:spcAft>
            <a:buChar char="•"/>
          </a:pPr>
          <a:r>
            <a:rPr lang="en-GB" sz="2200" b="1" kern="1200" err="1"/>
            <a:t>Imosphere</a:t>
          </a:r>
          <a:r>
            <a:rPr lang="en-GB" sz="2200" b="1" kern="1200"/>
            <a:t> ongoing analysis and support </a:t>
          </a:r>
        </a:p>
        <a:p>
          <a:pPr marL="228600" lvl="1" indent="-228600" algn="l" defTabSz="977900">
            <a:lnSpc>
              <a:spcPct val="90000"/>
            </a:lnSpc>
            <a:spcBef>
              <a:spcPct val="0"/>
            </a:spcBef>
            <a:spcAft>
              <a:spcPct val="15000"/>
            </a:spcAft>
            <a:buChar char="•"/>
          </a:pPr>
          <a:endParaRPr lang="en-GB" sz="2200" b="1" kern="1200">
            <a:latin typeface="Calibri"/>
          </a:endParaRPr>
        </a:p>
        <a:p>
          <a:pPr marL="228600" lvl="1" indent="-228600" algn="l" defTabSz="977900">
            <a:lnSpc>
              <a:spcPct val="90000"/>
            </a:lnSpc>
            <a:spcBef>
              <a:spcPct val="0"/>
            </a:spcBef>
            <a:spcAft>
              <a:spcPct val="15000"/>
            </a:spcAft>
            <a:buChar char="•"/>
          </a:pPr>
          <a:r>
            <a:rPr lang="en-GB" sz="2200" b="1" kern="1200" dirty="0"/>
            <a:t>Annual whole system evaluation </a:t>
          </a:r>
        </a:p>
        <a:p>
          <a:pPr marL="228600" lvl="1" indent="-228600" algn="l" defTabSz="977900">
            <a:lnSpc>
              <a:spcPct val="90000"/>
            </a:lnSpc>
            <a:spcBef>
              <a:spcPct val="0"/>
            </a:spcBef>
            <a:spcAft>
              <a:spcPct val="15000"/>
            </a:spcAft>
            <a:buChar char="•"/>
          </a:pPr>
          <a:endParaRPr lang="en-GB" sz="2200" b="1" kern="1200">
            <a:latin typeface="Calibri"/>
          </a:endParaRPr>
        </a:p>
        <a:p>
          <a:pPr marL="228600" lvl="1" indent="-228600" algn="l" defTabSz="977900">
            <a:lnSpc>
              <a:spcPct val="90000"/>
            </a:lnSpc>
            <a:spcBef>
              <a:spcPct val="0"/>
            </a:spcBef>
            <a:spcAft>
              <a:spcPct val="15000"/>
            </a:spcAft>
            <a:buChar char="•"/>
          </a:pPr>
          <a:r>
            <a:rPr lang="en-GB" sz="2200" b="1" kern="1200" dirty="0"/>
            <a:t>Reporting to Schools Forum, Transformation Board and CLT </a:t>
          </a:r>
        </a:p>
        <a:p>
          <a:pPr marL="57150" lvl="1" indent="-57150" algn="l" defTabSz="488950">
            <a:lnSpc>
              <a:spcPct val="90000"/>
            </a:lnSpc>
            <a:spcBef>
              <a:spcPct val="0"/>
            </a:spcBef>
            <a:spcAft>
              <a:spcPct val="15000"/>
            </a:spcAft>
            <a:buChar char="•"/>
          </a:pPr>
          <a:endParaRPr lang="en-GB" sz="1100" kern="1200" dirty="0"/>
        </a:p>
      </dsp:txBody>
      <dsp:txXfrm>
        <a:off x="8472990" y="1368299"/>
        <a:ext cx="2835628" cy="8232300"/>
      </dsp:txXfrm>
    </dsp:sp>
    <dsp:sp modelId="{90CF9A16-3441-4CA3-B390-B401147681CD}">
      <dsp:nvSpPr>
        <dsp:cNvPr id="0" name=""/>
        <dsp:cNvSpPr/>
      </dsp:nvSpPr>
      <dsp:spPr>
        <a:xfrm>
          <a:off x="7877639" y="873530"/>
          <a:ext cx="871014" cy="87101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A03DC8-AE70-4D7E-A088-7723E56116EA}">
      <dsp:nvSpPr>
        <dsp:cNvPr id="0" name=""/>
        <dsp:cNvSpPr/>
      </dsp:nvSpPr>
      <dsp:spPr>
        <a:xfrm rot="16200000">
          <a:off x="7476330" y="5346796"/>
          <a:ext cx="8232300" cy="43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84093" bIns="0" numCol="1" spcCol="1270" anchor="t" anchorCtr="0">
          <a:noAutofit/>
        </a:bodyPr>
        <a:lstStyle/>
        <a:p>
          <a:pPr marL="0" lvl="0" indent="0" algn="r" defTabSz="1377950">
            <a:lnSpc>
              <a:spcPct val="90000"/>
            </a:lnSpc>
            <a:spcBef>
              <a:spcPct val="0"/>
            </a:spcBef>
            <a:spcAft>
              <a:spcPct val="35000"/>
            </a:spcAft>
            <a:buNone/>
          </a:pPr>
          <a:r>
            <a:rPr lang="en-GB" sz="3100" b="1" kern="1200"/>
            <a:t>Training</a:t>
          </a:r>
        </a:p>
      </dsp:txBody>
      <dsp:txXfrm>
        <a:off x="7476330" y="5346796"/>
        <a:ext cx="8232300" cy="435507"/>
      </dsp:txXfrm>
    </dsp:sp>
    <dsp:sp modelId="{10E5FF44-9814-47B4-872E-2EE970B2660E}">
      <dsp:nvSpPr>
        <dsp:cNvPr id="0" name=""/>
        <dsp:cNvSpPr/>
      </dsp:nvSpPr>
      <dsp:spPr>
        <a:xfrm>
          <a:off x="11789593" y="1340639"/>
          <a:ext cx="2805996" cy="8232300"/>
        </a:xfrm>
        <a:prstGeom prst="rect">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384093" rIns="156464" bIns="156464" numCol="1" spcCol="1270" anchor="t" anchorCtr="0">
          <a:noAutofit/>
        </a:bodyPr>
        <a:lstStyle/>
        <a:p>
          <a:pPr marL="228600" lvl="1" indent="-228600" algn="l" defTabSz="977900">
            <a:lnSpc>
              <a:spcPct val="90000"/>
            </a:lnSpc>
            <a:spcBef>
              <a:spcPct val="0"/>
            </a:spcBef>
            <a:spcAft>
              <a:spcPct val="15000"/>
            </a:spcAft>
            <a:buNone/>
          </a:pPr>
          <a:r>
            <a:rPr lang="en-GB" sz="2200" b="1" kern="1200" dirty="0"/>
            <a:t>Specialist training for Team Manager, Senior Case Manager and Area SENDCO which includes:</a:t>
          </a:r>
        </a:p>
        <a:p>
          <a:pPr marL="228600" lvl="1" indent="-228600" algn="l" defTabSz="977900">
            <a:lnSpc>
              <a:spcPct val="90000"/>
            </a:lnSpc>
            <a:spcBef>
              <a:spcPct val="0"/>
            </a:spcBef>
            <a:spcAft>
              <a:spcPct val="15000"/>
            </a:spcAft>
            <a:buChar char="•"/>
          </a:pPr>
          <a:endParaRPr lang="en-GB" sz="2200" b="1" kern="1200" dirty="0">
            <a:latin typeface="Calibri"/>
          </a:endParaRPr>
        </a:p>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Online training modules</a:t>
          </a:r>
        </a:p>
        <a:p>
          <a:pPr marL="228600" lvl="1" indent="-228600" algn="l" defTabSz="977900">
            <a:lnSpc>
              <a:spcPct val="90000"/>
            </a:lnSpc>
            <a:spcBef>
              <a:spcPct val="0"/>
            </a:spcBef>
            <a:spcAft>
              <a:spcPct val="15000"/>
            </a:spcAft>
            <a:buChar char="•"/>
          </a:pPr>
          <a:endParaRPr lang="en-GB" sz="2200" b="1" kern="1200" dirty="0">
            <a:latin typeface="Calibri"/>
          </a:endParaRPr>
        </a:p>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Bespoke EBT workshop</a:t>
          </a:r>
        </a:p>
        <a:p>
          <a:pPr marL="228600" lvl="1" indent="-228600" algn="l" defTabSz="977900">
            <a:lnSpc>
              <a:spcPct val="90000"/>
            </a:lnSpc>
            <a:spcBef>
              <a:spcPct val="0"/>
            </a:spcBef>
            <a:spcAft>
              <a:spcPct val="15000"/>
            </a:spcAft>
            <a:buChar char="•"/>
          </a:pPr>
          <a:endParaRPr lang="en-GB" sz="2200" b="1" kern="1200">
            <a:latin typeface="Calibri"/>
          </a:endParaRPr>
        </a:p>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Regular and ongoing moderation </a:t>
          </a:r>
        </a:p>
        <a:p>
          <a:pPr marL="57150" lvl="1" indent="-57150" algn="l" defTabSz="488950">
            <a:lnSpc>
              <a:spcPct val="90000"/>
            </a:lnSpc>
            <a:spcBef>
              <a:spcPct val="0"/>
            </a:spcBef>
            <a:spcAft>
              <a:spcPct val="15000"/>
            </a:spcAft>
            <a:buFont typeface="Arial" panose="020B0604020202020204" pitchFamily="34" charset="0"/>
            <a:buChar char="•"/>
          </a:pPr>
          <a:endParaRPr lang="en-GB" sz="1100" kern="1200"/>
        </a:p>
        <a:p>
          <a:pPr marL="57150" lvl="1" indent="-57150" algn="l" defTabSz="488950">
            <a:lnSpc>
              <a:spcPct val="90000"/>
            </a:lnSpc>
            <a:spcBef>
              <a:spcPct val="0"/>
            </a:spcBef>
            <a:spcAft>
              <a:spcPct val="15000"/>
            </a:spcAft>
            <a:buFont typeface="Arial" panose="020B0604020202020204" pitchFamily="34" charset="0"/>
            <a:buChar char="•"/>
          </a:pPr>
          <a:endParaRPr lang="en-GB" sz="1100" kern="1200"/>
        </a:p>
        <a:p>
          <a:pPr marL="57150" lvl="1" indent="-57150" algn="l" defTabSz="488950">
            <a:lnSpc>
              <a:spcPct val="90000"/>
            </a:lnSpc>
            <a:spcBef>
              <a:spcPct val="0"/>
            </a:spcBef>
            <a:spcAft>
              <a:spcPct val="15000"/>
            </a:spcAft>
            <a:buNone/>
          </a:pPr>
          <a:endParaRPr lang="en-GB" sz="1100" kern="1200"/>
        </a:p>
      </dsp:txBody>
      <dsp:txXfrm>
        <a:off x="11789593" y="1340639"/>
        <a:ext cx="2805996" cy="8232300"/>
      </dsp:txXfrm>
    </dsp:sp>
    <dsp:sp modelId="{6E451CCE-9073-4CA6-9C9A-084914539A20}">
      <dsp:nvSpPr>
        <dsp:cNvPr id="0" name=""/>
        <dsp:cNvSpPr/>
      </dsp:nvSpPr>
      <dsp:spPr>
        <a:xfrm>
          <a:off x="11374726" y="873530"/>
          <a:ext cx="871014" cy="871014"/>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1AF6DD-9EF0-4DCA-AA21-850BAAE675D7}">
      <dsp:nvSpPr>
        <dsp:cNvPr id="0" name=""/>
        <dsp:cNvSpPr/>
      </dsp:nvSpPr>
      <dsp:spPr>
        <a:xfrm rot="16200000">
          <a:off x="10973405" y="5346796"/>
          <a:ext cx="8232300" cy="43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84093" bIns="0" numCol="1" spcCol="1270" anchor="t" anchorCtr="0">
          <a:noAutofit/>
        </a:bodyPr>
        <a:lstStyle/>
        <a:p>
          <a:pPr marL="0" lvl="0" indent="0" algn="r" defTabSz="1377950">
            <a:lnSpc>
              <a:spcPct val="90000"/>
            </a:lnSpc>
            <a:spcBef>
              <a:spcPct val="0"/>
            </a:spcBef>
            <a:spcAft>
              <a:spcPct val="35000"/>
            </a:spcAft>
            <a:buNone/>
          </a:pPr>
          <a:r>
            <a:rPr lang="en-GB" sz="3100" b="1" kern="1200"/>
            <a:t>Communication</a:t>
          </a:r>
        </a:p>
      </dsp:txBody>
      <dsp:txXfrm>
        <a:off x="10973405" y="5346796"/>
        <a:ext cx="8232300" cy="435507"/>
      </dsp:txXfrm>
    </dsp:sp>
    <dsp:sp modelId="{78AB69FA-91C4-4A8B-A6D5-E940C0E14331}">
      <dsp:nvSpPr>
        <dsp:cNvPr id="0" name=""/>
        <dsp:cNvSpPr/>
      </dsp:nvSpPr>
      <dsp:spPr>
        <a:xfrm>
          <a:off x="15305280" y="1456550"/>
          <a:ext cx="3069912" cy="8140098"/>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384093" rIns="156464" bIns="156464" numCol="1" spcCol="1270" anchor="t" anchorCtr="0">
          <a:noAutofit/>
        </a:bodyPr>
        <a:lstStyle/>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Briefing at Secondary Heads, Primary Heads and Wokingham Education Partnership and SENDCO Network in May/June 2025</a:t>
          </a:r>
        </a:p>
        <a:p>
          <a:pPr marL="228600" lvl="1" indent="-228600" algn="l" defTabSz="977900">
            <a:lnSpc>
              <a:spcPct val="90000"/>
            </a:lnSpc>
            <a:spcBef>
              <a:spcPct val="0"/>
            </a:spcBef>
            <a:spcAft>
              <a:spcPct val="15000"/>
            </a:spcAft>
            <a:buNone/>
          </a:pPr>
          <a:endParaRPr lang="en-GB" sz="2200" b="1" kern="1200" dirty="0"/>
        </a:p>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Drop in briefing sessions for SENDCOs and Headteachers September 2025 and April 2026</a:t>
          </a:r>
        </a:p>
        <a:p>
          <a:pPr marL="228600" lvl="1" indent="-228600" algn="l" defTabSz="977900">
            <a:lnSpc>
              <a:spcPct val="90000"/>
            </a:lnSpc>
            <a:spcBef>
              <a:spcPct val="0"/>
            </a:spcBef>
            <a:spcAft>
              <a:spcPct val="15000"/>
            </a:spcAft>
            <a:buFont typeface="Arial" panose="020B0604020202020204" pitchFamily="34" charset="0"/>
            <a:buNone/>
          </a:pPr>
          <a:endParaRPr lang="en-GB" sz="2200" b="1" kern="1200" dirty="0"/>
        </a:p>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SENDCO newsletter, Schools Weekly email and SENDCO Hub website</a:t>
          </a:r>
        </a:p>
        <a:p>
          <a:pPr marL="228600" lvl="1" indent="-228600" algn="l" defTabSz="977900">
            <a:lnSpc>
              <a:spcPct val="90000"/>
            </a:lnSpc>
            <a:spcBef>
              <a:spcPct val="0"/>
            </a:spcBef>
            <a:spcAft>
              <a:spcPct val="15000"/>
            </a:spcAft>
            <a:buFont typeface="Arial" panose="020B0604020202020204" pitchFamily="34" charset="0"/>
            <a:buChar char="•"/>
          </a:pPr>
          <a:r>
            <a:rPr lang="en-GB" sz="2200" b="1" kern="1200" dirty="0"/>
            <a:t>Briefing for SEND Voices</a:t>
          </a:r>
        </a:p>
        <a:p>
          <a:pPr marL="228600" lvl="1" indent="-228600" algn="l" defTabSz="977900">
            <a:lnSpc>
              <a:spcPct val="90000"/>
            </a:lnSpc>
            <a:spcBef>
              <a:spcPct val="0"/>
            </a:spcBef>
            <a:spcAft>
              <a:spcPct val="15000"/>
            </a:spcAft>
            <a:buChar char="•"/>
          </a:pPr>
          <a:r>
            <a:rPr lang="en-GB" sz="2200" b="1" kern="1200" dirty="0"/>
            <a:t>Parent news letter and local offer website</a:t>
          </a:r>
        </a:p>
      </dsp:txBody>
      <dsp:txXfrm>
        <a:off x="15305280" y="1456550"/>
        <a:ext cx="3069912" cy="8140098"/>
      </dsp:txXfrm>
    </dsp:sp>
    <dsp:sp modelId="{09E27088-997D-47CF-ACCE-383954FA99BC}">
      <dsp:nvSpPr>
        <dsp:cNvPr id="0" name=""/>
        <dsp:cNvSpPr/>
      </dsp:nvSpPr>
      <dsp:spPr>
        <a:xfrm>
          <a:off x="14871801" y="873530"/>
          <a:ext cx="871014" cy="871014"/>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9807E26-87EA-4BC5-9B8B-E0F941B5DBAC}" type="datetimeFigureOut">
              <a:rPr lang="en-GB" smtClean="0"/>
              <a:t>15/05/2025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0E4FB5C-4AC0-495F-AB49-BC7FCD3AFEA2}" type="slidenum">
              <a:rPr lang="en-GB" smtClean="0"/>
              <a:t>‹#›</a:t>
            </a:fld>
            <a:endParaRPr lang="en-GB"/>
          </a:p>
        </p:txBody>
      </p:sp>
    </p:spTree>
    <p:extLst>
      <p:ext uri="{BB962C8B-B14F-4D97-AF65-F5344CB8AC3E}">
        <p14:creationId xmlns:p14="http://schemas.microsoft.com/office/powerpoint/2010/main" val="1051820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2AAC2-8719-E81A-CB14-8ACD5600EC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7C0455-D0BF-39BC-5173-BCEBDBFC68F3}"/>
              </a:ext>
            </a:extLst>
          </p:cNvPr>
          <p:cNvSpPr>
            <a:spLocks noGrp="1" noRot="1" noChangeAspect="1"/>
          </p:cNvSpPr>
          <p:nvPr>
            <p:ph type="sldImg"/>
          </p:nvPr>
        </p:nvSpPr>
        <p:spPr>
          <a:xfrm>
            <a:off x="2290763" y="512763"/>
            <a:ext cx="4562475" cy="2566987"/>
          </a:xfrm>
        </p:spPr>
      </p:sp>
      <p:sp>
        <p:nvSpPr>
          <p:cNvPr id="3" name="Notes Placeholder 2">
            <a:extLst>
              <a:ext uri="{FF2B5EF4-FFF2-40B4-BE49-F238E27FC236}">
                <a16:creationId xmlns:a16="http://schemas.microsoft.com/office/drawing/2014/main" id="{25FF8CE4-6329-EE22-9E6A-1DA1C5992F8D}"/>
              </a:ext>
            </a:extLst>
          </p:cNvPr>
          <p:cNvSpPr>
            <a:spLocks noGrp="1"/>
          </p:cNvSpPr>
          <p:nvPr>
            <p:ph type="body" idx="1"/>
          </p:nvPr>
        </p:nvSpPr>
        <p:spPr/>
        <p:txBody>
          <a:bodyPr/>
          <a:lstStyle/>
          <a:p>
            <a:pPr marL="0" indent="0">
              <a:buFont typeface="Arial" panose="020B0604020202020204" pitchFamily="34" charset="0"/>
              <a:buNone/>
            </a:pPr>
            <a:endParaRPr lang="en-GB" b="1" dirty="0"/>
          </a:p>
        </p:txBody>
      </p:sp>
      <p:sp>
        <p:nvSpPr>
          <p:cNvPr id="4" name="Slide Number Placeholder 3">
            <a:extLst>
              <a:ext uri="{FF2B5EF4-FFF2-40B4-BE49-F238E27FC236}">
                <a16:creationId xmlns:a16="http://schemas.microsoft.com/office/drawing/2014/main" id="{02D9DAB9-79EF-497E-02C5-5F86DEDF3E7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1B2431-D351-4C6E-A3CF-9DFAC0E3E050}"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8263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ADDB9-8D33-25F2-59E8-7DA1DB9DAB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13D561-1D37-3CCA-AB9C-2ED51585D120}"/>
              </a:ext>
            </a:extLst>
          </p:cNvPr>
          <p:cNvSpPr>
            <a:spLocks noGrp="1" noRot="1" noChangeAspect="1"/>
          </p:cNvSpPr>
          <p:nvPr>
            <p:ph type="sldImg"/>
          </p:nvPr>
        </p:nvSpPr>
        <p:spPr>
          <a:xfrm>
            <a:off x="2290763" y="512763"/>
            <a:ext cx="4562475" cy="2566987"/>
          </a:xfrm>
        </p:spPr>
      </p:sp>
      <p:sp>
        <p:nvSpPr>
          <p:cNvPr id="3" name="Notes Placeholder 2">
            <a:extLst>
              <a:ext uri="{FF2B5EF4-FFF2-40B4-BE49-F238E27FC236}">
                <a16:creationId xmlns:a16="http://schemas.microsoft.com/office/drawing/2014/main" id="{FFDA8036-89FB-EAA6-32CE-8C361491DA07}"/>
              </a:ext>
            </a:extLst>
          </p:cNvPr>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a:extLst>
              <a:ext uri="{FF2B5EF4-FFF2-40B4-BE49-F238E27FC236}">
                <a16:creationId xmlns:a16="http://schemas.microsoft.com/office/drawing/2014/main" id="{E4CAC795-43DD-FA2F-CC5D-6AFE4925632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1B2431-D351-4C6E-A3CF-9DFAC0E3E050}"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5739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40FD0-586A-D462-46A4-9DEDA816CB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C510E0-7AA1-0B4C-1415-F1E78158C6A4}"/>
              </a:ext>
            </a:extLst>
          </p:cNvPr>
          <p:cNvSpPr>
            <a:spLocks noGrp="1" noRot="1" noChangeAspect="1"/>
          </p:cNvSpPr>
          <p:nvPr>
            <p:ph type="sldImg"/>
          </p:nvPr>
        </p:nvSpPr>
        <p:spPr>
          <a:xfrm>
            <a:off x="2290763" y="512763"/>
            <a:ext cx="4562475" cy="2566987"/>
          </a:xfrm>
        </p:spPr>
      </p:sp>
      <p:sp>
        <p:nvSpPr>
          <p:cNvPr id="3" name="Notes Placeholder 2">
            <a:extLst>
              <a:ext uri="{FF2B5EF4-FFF2-40B4-BE49-F238E27FC236}">
                <a16:creationId xmlns:a16="http://schemas.microsoft.com/office/drawing/2014/main" id="{0CA56D20-BEBD-F084-EA07-E9F4C49D1B17}"/>
              </a:ext>
            </a:extLst>
          </p:cNvPr>
          <p:cNvSpPr>
            <a:spLocks noGrp="1"/>
          </p:cNvSpPr>
          <p:nvPr>
            <p:ph type="body" idx="1"/>
          </p:nvPr>
        </p:nvSpPr>
        <p:spPr/>
        <p:txBody>
          <a:bodyPr/>
          <a:lstStyle/>
          <a:p>
            <a:pPr marL="0" indent="0">
              <a:buFont typeface="Arial" panose="020B0604020202020204" pitchFamily="34" charset="0"/>
              <a:buNone/>
            </a:pPr>
            <a:endParaRPr lang="en-GB" b="1" dirty="0"/>
          </a:p>
        </p:txBody>
      </p:sp>
      <p:sp>
        <p:nvSpPr>
          <p:cNvPr id="4" name="Slide Number Placeholder 3">
            <a:extLst>
              <a:ext uri="{FF2B5EF4-FFF2-40B4-BE49-F238E27FC236}">
                <a16:creationId xmlns:a16="http://schemas.microsoft.com/office/drawing/2014/main" id="{B55C793C-F4DB-24D9-EF64-95A0F34193F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71B2431-D351-4C6E-A3CF-9DFAC0E3E050}"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5268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MSIPCMContentMarking" descr="{&quot;HashCode&quot;:-1638424311,&quot;Placement&quot;:&quot;Footer&quot;,&quot;Top&quot;:789.343,&quot;Left&quot;:0.0,&quot;SlideWidth&quot;:1440,&quot;SlideHeight&quot;:810}">
            <a:extLst>
              <a:ext uri="{FF2B5EF4-FFF2-40B4-BE49-F238E27FC236}">
                <a16:creationId xmlns:a16="http://schemas.microsoft.com/office/drawing/2014/main" id="{86C762C4-4265-0D25-7BCD-6582B51E1993}"/>
              </a:ext>
            </a:extLst>
          </p:cNvPr>
          <p:cNvSpPr txBox="1"/>
          <p:nvPr userDrawn="1"/>
        </p:nvSpPr>
        <p:spPr>
          <a:xfrm>
            <a:off x="0" y="10024656"/>
            <a:ext cx="9352000"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Private: Information that contains a small amount of sensitive data which is essential to communicate with an individual but doesn’t require to be sent via secure methods.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ED4737-A755-130B-51EE-2F0D69D0AD0F}"/>
            </a:ext>
          </a:extLst>
        </p:cNvPr>
        <p:cNvGrpSpPr/>
        <p:nvPr/>
      </p:nvGrpSpPr>
      <p:grpSpPr>
        <a:xfrm>
          <a:off x="0" y="0"/>
          <a:ext cx="0" cy="0"/>
          <a:chOff x="0" y="0"/>
          <a:chExt cx="0" cy="0"/>
        </a:xfrm>
      </p:grpSpPr>
      <p:grpSp>
        <p:nvGrpSpPr>
          <p:cNvPr id="8" name="Group 5">
            <a:extLst>
              <a:ext uri="{FF2B5EF4-FFF2-40B4-BE49-F238E27FC236}">
                <a16:creationId xmlns:a16="http://schemas.microsoft.com/office/drawing/2014/main" id="{8535E341-D6D7-F804-AA91-FCC99EE783F1}"/>
              </a:ext>
            </a:extLst>
          </p:cNvPr>
          <p:cNvGrpSpPr/>
          <p:nvPr/>
        </p:nvGrpSpPr>
        <p:grpSpPr>
          <a:xfrm>
            <a:off x="0" y="0"/>
            <a:ext cx="18288000" cy="1086750"/>
            <a:chOff x="0" y="0"/>
            <a:chExt cx="6321961" cy="680731"/>
          </a:xfrm>
        </p:grpSpPr>
        <p:sp>
          <p:nvSpPr>
            <p:cNvPr id="9" name="Freeform 6">
              <a:extLst>
                <a:ext uri="{FF2B5EF4-FFF2-40B4-BE49-F238E27FC236}">
                  <a16:creationId xmlns:a16="http://schemas.microsoft.com/office/drawing/2014/main" id="{5302A9AD-657E-0809-16A4-0C4DA5A05F23}"/>
                </a:ext>
              </a:extLst>
            </p:cNvPr>
            <p:cNvSpPr/>
            <p:nvPr/>
          </p:nvSpPr>
          <p:spPr>
            <a:xfrm>
              <a:off x="0" y="0"/>
              <a:ext cx="6321961" cy="680731"/>
            </a:xfrm>
            <a:custGeom>
              <a:avLst/>
              <a:gdLst/>
              <a:ahLst/>
              <a:cxnLst/>
              <a:rect l="l" t="t" r="r" b="b"/>
              <a:pathLst>
                <a:path w="6321961" h="680731">
                  <a:moveTo>
                    <a:pt x="0" y="0"/>
                  </a:moveTo>
                  <a:lnTo>
                    <a:pt x="6321961" y="0"/>
                  </a:lnTo>
                  <a:lnTo>
                    <a:pt x="6321961" y="680731"/>
                  </a:lnTo>
                  <a:lnTo>
                    <a:pt x="0" y="680731"/>
                  </a:lnTo>
                  <a:close/>
                </a:path>
              </a:pathLst>
            </a:custGeom>
            <a:solidFill>
              <a:srgbClr val="13538A"/>
            </a:solidFill>
          </p:spPr>
          <p:txBody>
            <a:bodyPr/>
            <a:lstStyle/>
            <a:p>
              <a:pPr defTabSz="1371600">
                <a:defRPr/>
              </a:pPr>
              <a:endParaRPr lang="en-GB" sz="2700">
                <a:solidFill>
                  <a:prstClr val="black"/>
                </a:solidFill>
                <a:latin typeface="Calibri"/>
              </a:endParaRPr>
            </a:p>
          </p:txBody>
        </p:sp>
      </p:grpSp>
      <p:sp>
        <p:nvSpPr>
          <p:cNvPr id="4" name="Rectangle 1">
            <a:extLst>
              <a:ext uri="{FF2B5EF4-FFF2-40B4-BE49-F238E27FC236}">
                <a16:creationId xmlns:a16="http://schemas.microsoft.com/office/drawing/2014/main" id="{9B749210-F14D-4F0B-1A2D-6013AFDDD921}"/>
              </a:ext>
            </a:extLst>
          </p:cNvPr>
          <p:cNvSpPr>
            <a:spLocks noChangeArrowheads="1"/>
          </p:cNvSpPr>
          <p:nvPr/>
        </p:nvSpPr>
        <p:spPr bwMode="auto">
          <a:xfrm>
            <a:off x="1933304" y="4251786"/>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45" eaLnBrk="0" fontAlgn="base" hangingPunct="0">
              <a:spcBef>
                <a:spcPct val="0"/>
              </a:spcBef>
              <a:spcAft>
                <a:spcPct val="0"/>
              </a:spcAft>
              <a:defRPr/>
            </a:pPr>
            <a:r>
              <a:rPr lang="en-GB" altLang="en-US" sz="1100">
                <a:solidFill>
                  <a:srgbClr val="1F497D"/>
                </a:solidFill>
                <a:latin typeface="Arial" panose="020B0604020202020204" pitchFamily="34" charset="0"/>
                <a:ea typeface="Calibri" panose="020F0502020204030204" pitchFamily="34" charset="0"/>
              </a:rPr>
              <a:t> </a:t>
            </a:r>
            <a:endParaRPr lang="en-GB" altLang="en-US">
              <a:solidFill>
                <a:prstClr val="black"/>
              </a:solidFill>
              <a:latin typeface="Arial" panose="020B0604020202020204" pitchFamily="34" charset="0"/>
            </a:endParaRPr>
          </a:p>
        </p:txBody>
      </p:sp>
      <p:pic>
        <p:nvPicPr>
          <p:cNvPr id="16" name="Picture 7">
            <a:extLst>
              <a:ext uri="{FF2B5EF4-FFF2-40B4-BE49-F238E27FC236}">
                <a16:creationId xmlns:a16="http://schemas.microsoft.com/office/drawing/2014/main" id="{13DB8D16-B485-A669-B283-02C8C5D843D3}"/>
              </a:ext>
            </a:extLst>
          </p:cNvPr>
          <p:cNvPicPr>
            <a:picLocks noChangeAspect="1"/>
          </p:cNvPicPr>
          <p:nvPr/>
        </p:nvPicPr>
        <p:blipFill>
          <a:blip r:embed="rId3"/>
          <a:srcRect/>
          <a:stretch>
            <a:fillRect/>
          </a:stretch>
        </p:blipFill>
        <p:spPr>
          <a:xfrm>
            <a:off x="15924253" y="9228482"/>
            <a:ext cx="1831781" cy="943367"/>
          </a:xfrm>
          <a:prstGeom prst="rect">
            <a:avLst/>
          </a:prstGeom>
        </p:spPr>
      </p:pic>
      <p:sp>
        <p:nvSpPr>
          <p:cNvPr id="11" name="Shape 130">
            <a:extLst>
              <a:ext uri="{FF2B5EF4-FFF2-40B4-BE49-F238E27FC236}">
                <a16:creationId xmlns:a16="http://schemas.microsoft.com/office/drawing/2014/main" id="{8D5ABCBE-7968-623A-956D-B858B5F33D03}"/>
              </a:ext>
            </a:extLst>
          </p:cNvPr>
          <p:cNvSpPr txBox="1">
            <a:spLocks/>
          </p:cNvSpPr>
          <p:nvPr/>
        </p:nvSpPr>
        <p:spPr>
          <a:xfrm>
            <a:off x="339213" y="198829"/>
            <a:ext cx="17948787" cy="707282"/>
          </a:xfrm>
          <a:prstGeom prst="rect">
            <a:avLst/>
          </a:prstGeom>
        </p:spPr>
        <p:txBody>
          <a:bodyPr wrap="square" lIns="0" tIns="0" rIns="0" bIns="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914445">
              <a:spcAft>
                <a:spcPct val="0"/>
              </a:spcAft>
              <a:buClr>
                <a:srgbClr val="000000"/>
              </a:buClr>
              <a:buSzPct val="46000"/>
              <a:defRPr/>
            </a:pPr>
            <a:r>
              <a:rPr lang="en-GB" altLang="en-US" sz="3975" b="1">
                <a:solidFill>
                  <a:prstClr val="white"/>
                </a:solidFill>
                <a:latin typeface="Calibri"/>
                <a:ea typeface="Calibri"/>
                <a:cs typeface="Calibri"/>
              </a:rPr>
              <a:t>Implementation Plan April 2025 – March 2028</a:t>
            </a:r>
            <a:endParaRPr lang="en-GB" altLang="en-US" sz="3975" b="1">
              <a:solidFill>
                <a:prstClr val="white"/>
              </a:solidFill>
              <a:latin typeface="Calibri"/>
              <a:ea typeface="Calibri"/>
              <a:cs typeface="Calibri" panose="020F0502020204030204" pitchFamily="34" charset="0"/>
            </a:endParaRPr>
          </a:p>
        </p:txBody>
      </p:sp>
      <p:grpSp>
        <p:nvGrpSpPr>
          <p:cNvPr id="2" name="Group 1">
            <a:extLst>
              <a:ext uri="{FF2B5EF4-FFF2-40B4-BE49-F238E27FC236}">
                <a16:creationId xmlns:a16="http://schemas.microsoft.com/office/drawing/2014/main" id="{2A23439B-359D-52D9-A9D2-E4BA438F031A}"/>
              </a:ext>
            </a:extLst>
          </p:cNvPr>
          <p:cNvGrpSpPr/>
          <p:nvPr/>
        </p:nvGrpSpPr>
        <p:grpSpPr>
          <a:xfrm>
            <a:off x="827439" y="1428688"/>
            <a:ext cx="16640806" cy="8038751"/>
            <a:chOff x="827439" y="1428688"/>
            <a:chExt cx="16640806" cy="8038751"/>
          </a:xfrm>
        </p:grpSpPr>
        <p:grpSp>
          <p:nvGrpSpPr>
            <p:cNvPr id="3" name="Group 2">
              <a:extLst>
                <a:ext uri="{FF2B5EF4-FFF2-40B4-BE49-F238E27FC236}">
                  <a16:creationId xmlns:a16="http://schemas.microsoft.com/office/drawing/2014/main" id="{A3DEFDC2-FE10-84A8-380D-27C955A6645E}"/>
                </a:ext>
              </a:extLst>
            </p:cNvPr>
            <p:cNvGrpSpPr/>
            <p:nvPr/>
          </p:nvGrpSpPr>
          <p:grpSpPr>
            <a:xfrm>
              <a:off x="827439" y="1428688"/>
              <a:ext cx="10836319" cy="8038751"/>
              <a:chOff x="732766" y="1106253"/>
              <a:chExt cx="10836319" cy="8038751"/>
            </a:xfrm>
          </p:grpSpPr>
          <p:sp>
            <p:nvSpPr>
              <p:cNvPr id="5" name="TextBox 4">
                <a:extLst>
                  <a:ext uri="{FF2B5EF4-FFF2-40B4-BE49-F238E27FC236}">
                    <a16:creationId xmlns:a16="http://schemas.microsoft.com/office/drawing/2014/main" id="{CB969182-4E90-3803-F3EC-FEDB2D0E46E2}"/>
                  </a:ext>
                </a:extLst>
              </p:cNvPr>
              <p:cNvSpPr txBox="1"/>
              <p:nvPr/>
            </p:nvSpPr>
            <p:spPr>
              <a:xfrm>
                <a:off x="732766" y="1106253"/>
                <a:ext cx="5152206" cy="8032968"/>
              </a:xfrm>
              <a:prstGeom prst="rect">
                <a:avLst/>
              </a:prstGeom>
              <a:solidFill>
                <a:schemeClr val="accent6">
                  <a:lumMod val="20000"/>
                  <a:lumOff val="80000"/>
                </a:schemeClr>
              </a:solidFill>
            </p:spPr>
            <p:txBody>
              <a:bodyPr wrap="square" lIns="137160" tIns="68580" rIns="137160" bIns="68580" anchor="t">
                <a:spAutoFit/>
              </a:bodyPr>
              <a:lstStyle/>
              <a:p>
                <a:r>
                  <a:rPr lang="en-GB" sz="2700" b="1"/>
                  <a:t>Phase 1: April 2025 – March 2026</a:t>
                </a:r>
                <a:endParaRPr lang="en-GB" sz="2700"/>
              </a:p>
              <a:p>
                <a:endParaRPr lang="en-GB" sz="2700" b="1"/>
              </a:p>
              <a:p>
                <a:pPr marL="428625" indent="-428625">
                  <a:buFont typeface="Arial" panose="020B0604020202020204" pitchFamily="34" charset="0"/>
                  <a:buChar char="•"/>
                </a:pPr>
                <a:r>
                  <a:rPr lang="en-GB" sz="2700" b="1"/>
                  <a:t>New EHCPs - </a:t>
                </a:r>
                <a:r>
                  <a:rPr lang="en-GB" sz="2700">
                    <a:latin typeface="Aptos"/>
                    <a:ea typeface="Aptos" panose="020B0004020202020204" pitchFamily="34" charset="0"/>
                    <a:cs typeface="Times New Roman"/>
                  </a:rPr>
                  <a:t>Funding takes effect immediately when the EHCP is finalised from April 25</a:t>
                </a:r>
                <a:endParaRPr lang="en-GB" sz="2700">
                  <a:latin typeface="Aptos"/>
                  <a:ea typeface="Aptos" panose="020B0004020202020204" pitchFamily="34" charset="0"/>
                  <a:cs typeface="Times New Roman" panose="02020603050405020304" pitchFamily="18" charset="0"/>
                </a:endParaRPr>
              </a:p>
              <a:p>
                <a:pPr marL="428625" indent="-428625">
                  <a:buFont typeface="Arial" panose="020B0604020202020204" pitchFamily="34" charset="0"/>
                  <a:buChar char="•"/>
                </a:pPr>
                <a:r>
                  <a:rPr lang="en-GB" sz="2700" b="1">
                    <a:latin typeface="Aptos"/>
                    <a:cs typeface="Times New Roman"/>
                  </a:rPr>
                  <a:t>KST 2025 where a pupil changes setting – </a:t>
                </a:r>
                <a:r>
                  <a:rPr lang="en-GB" sz="2700">
                    <a:latin typeface="Aptos"/>
                    <a:cs typeface="Times New Roman"/>
                  </a:rPr>
                  <a:t>Funding notified from April 25 takes effect from September 25</a:t>
                </a:r>
                <a:endParaRPr lang="en-GB" sz="2700">
                  <a:latin typeface="Aptos" panose="020B0004020202020204" pitchFamily="34" charset="0"/>
                  <a:cs typeface="Times New Roman" panose="02020603050405020304" pitchFamily="18" charset="0"/>
                </a:endParaRPr>
              </a:p>
              <a:p>
                <a:pPr marL="428625" indent="-428625">
                  <a:buFont typeface="Arial" panose="020B0604020202020204" pitchFamily="34" charset="0"/>
                  <a:buChar char="•"/>
                </a:pPr>
                <a:r>
                  <a:rPr lang="en-GB" sz="2700" b="1">
                    <a:latin typeface="Aptos"/>
                    <a:cs typeface="Times New Roman"/>
                  </a:rPr>
                  <a:t>Mainstream and Special target cohorts transferred at annual review - </a:t>
                </a:r>
                <a:r>
                  <a:rPr lang="en-GB" sz="2700">
                    <a:latin typeface="Aptos"/>
                    <a:cs typeface="Times New Roman"/>
                  </a:rPr>
                  <a:t>Funding takes effect from April 2026 for m/s or September 2026 academy. Current rates held</a:t>
                </a:r>
              </a:p>
              <a:p>
                <a:endParaRPr lang="en-GB" sz="2700">
                  <a:latin typeface="Aptos" panose="020B0004020202020204" pitchFamily="34" charset="0"/>
                  <a:cs typeface="Times New Roman" panose="02020603050405020304" pitchFamily="18" charset="0"/>
                </a:endParaRPr>
              </a:p>
              <a:p>
                <a:r>
                  <a:rPr lang="en-GB" sz="2700" b="1">
                    <a:latin typeface="Aptos"/>
                    <a:cs typeface="Times New Roman"/>
                  </a:rPr>
                  <a:t>Phase 1: Total EHCPs transferred 507</a:t>
                </a:r>
              </a:p>
            </p:txBody>
          </p:sp>
          <p:sp>
            <p:nvSpPr>
              <p:cNvPr id="6" name="TextBox 5">
                <a:extLst>
                  <a:ext uri="{FF2B5EF4-FFF2-40B4-BE49-F238E27FC236}">
                    <a16:creationId xmlns:a16="http://schemas.microsoft.com/office/drawing/2014/main" id="{91A251A2-012D-4995-6BD1-B6096CB2B799}"/>
                  </a:ext>
                </a:extLst>
              </p:cNvPr>
              <p:cNvSpPr txBox="1"/>
              <p:nvPr/>
            </p:nvSpPr>
            <p:spPr>
              <a:xfrm>
                <a:off x="6372203" y="1112036"/>
                <a:ext cx="5196882" cy="8032968"/>
              </a:xfrm>
              <a:prstGeom prst="rect">
                <a:avLst/>
              </a:prstGeom>
              <a:solidFill>
                <a:schemeClr val="accent4">
                  <a:lumMod val="20000"/>
                  <a:lumOff val="80000"/>
                </a:schemeClr>
              </a:solidFill>
            </p:spPr>
            <p:txBody>
              <a:bodyPr wrap="square" lIns="137160" tIns="68580" rIns="137160" bIns="68580" anchor="t">
                <a:spAutoFit/>
              </a:bodyPr>
              <a:lstStyle/>
              <a:p>
                <a:r>
                  <a:rPr lang="en-GB" sz="2700" b="1" dirty="0"/>
                  <a:t>Phase 2: April 2026 – March 2027</a:t>
                </a:r>
              </a:p>
              <a:p>
                <a:endParaRPr lang="en-GB" sz="2700" b="1" dirty="0">
                  <a:latin typeface="Calibri"/>
                  <a:ea typeface="Calibri"/>
                  <a:cs typeface="Calibri"/>
                </a:endParaRPr>
              </a:p>
              <a:p>
                <a:pPr marL="428625" indent="-428625">
                  <a:buFont typeface="Arial" panose="020B0604020202020204" pitchFamily="34" charset="0"/>
                  <a:buChar char="•"/>
                </a:pPr>
                <a:r>
                  <a:rPr lang="en-GB" sz="2700" b="1" dirty="0">
                    <a:latin typeface="Aptos"/>
                    <a:cs typeface="Times New Roman"/>
                  </a:rPr>
                  <a:t>KST 2025 where a pupil changes setting – </a:t>
                </a:r>
                <a:r>
                  <a:rPr lang="en-GB" sz="2700" dirty="0">
                    <a:latin typeface="Aptos"/>
                    <a:cs typeface="Times New Roman"/>
                  </a:rPr>
                  <a:t>Funding notified from April 26 takes effect from September 26</a:t>
                </a:r>
                <a:endParaRPr lang="en-GB" sz="2700" dirty="0">
                  <a:latin typeface="Aptos" panose="020B0004020202020204" pitchFamily="34" charset="0"/>
                  <a:cs typeface="Times New Roman" panose="02020603050405020304" pitchFamily="18" charset="0"/>
                </a:endParaRPr>
              </a:p>
              <a:p>
                <a:pPr marL="428625" indent="-428625">
                  <a:buFont typeface="Arial" panose="020B0604020202020204" pitchFamily="34" charset="0"/>
                  <a:buChar char="•"/>
                </a:pPr>
                <a:r>
                  <a:rPr lang="en-GB" sz="2700" b="1" dirty="0">
                    <a:latin typeface="Aptos"/>
                    <a:cs typeface="Times New Roman"/>
                  </a:rPr>
                  <a:t>Mainstream Target cohorts transferred at annual review - </a:t>
                </a:r>
                <a:r>
                  <a:rPr lang="en-GB" sz="2700" dirty="0">
                    <a:latin typeface="Aptos"/>
                    <a:cs typeface="Times New Roman"/>
                  </a:rPr>
                  <a:t>Funding takes effect from date of finalised plan – current rates held (gains and losses)</a:t>
                </a:r>
              </a:p>
              <a:p>
                <a:pPr marL="428625" indent="-428625">
                  <a:buFont typeface="Arial" panose="020B0604020202020204" pitchFamily="34" charset="0"/>
                  <a:buChar char="•"/>
                </a:pPr>
                <a:r>
                  <a:rPr lang="en-GB" sz="2700" b="1" dirty="0">
                    <a:latin typeface="Aptos"/>
                    <a:cs typeface="Times New Roman"/>
                  </a:rPr>
                  <a:t>Special target cohorts transferred at annual review </a:t>
                </a:r>
                <a:r>
                  <a:rPr lang="en-GB" sz="2700" dirty="0">
                    <a:latin typeface="Aptos"/>
                    <a:cs typeface="Times New Roman"/>
                  </a:rPr>
                  <a:t>Funding takes effect from September 2027 (academy FY) current rates held</a:t>
                </a:r>
              </a:p>
              <a:p>
                <a:endParaRPr lang="en-GB" sz="2700" b="1" dirty="0">
                  <a:latin typeface="Aptos" panose="020B0004020202020204" pitchFamily="34" charset="0"/>
                  <a:cs typeface="Times New Roman" panose="02020603050405020304" pitchFamily="18" charset="0"/>
                </a:endParaRPr>
              </a:p>
              <a:p>
                <a:r>
                  <a:rPr lang="en-GB" sz="2700" b="1" dirty="0">
                    <a:latin typeface="Aptos"/>
                    <a:cs typeface="Times New Roman"/>
                  </a:rPr>
                  <a:t>Phase 2: Total EHCPs transferred 507</a:t>
                </a:r>
                <a:endParaRPr lang="en-GB" dirty="0">
                  <a:latin typeface="Aptos"/>
                  <a:cs typeface="Times New Roman"/>
                </a:endParaRPr>
              </a:p>
            </p:txBody>
          </p:sp>
        </p:grpSp>
        <p:sp>
          <p:nvSpPr>
            <p:cNvPr id="7" name="TextBox 6">
              <a:extLst>
                <a:ext uri="{FF2B5EF4-FFF2-40B4-BE49-F238E27FC236}">
                  <a16:creationId xmlns:a16="http://schemas.microsoft.com/office/drawing/2014/main" id="{36955FDF-957B-DD5D-D2D1-7099BC5E96EC}"/>
                </a:ext>
              </a:extLst>
            </p:cNvPr>
            <p:cNvSpPr txBox="1"/>
            <p:nvPr/>
          </p:nvSpPr>
          <p:spPr>
            <a:xfrm>
              <a:off x="12195724" y="1428688"/>
              <a:ext cx="5272521" cy="8032968"/>
            </a:xfrm>
            <a:prstGeom prst="rect">
              <a:avLst/>
            </a:prstGeom>
            <a:solidFill>
              <a:schemeClr val="accent5">
                <a:lumMod val="20000"/>
                <a:lumOff val="80000"/>
              </a:schemeClr>
            </a:solidFill>
          </p:spPr>
          <p:txBody>
            <a:bodyPr wrap="square" lIns="137160" tIns="68580" rIns="137160" bIns="68580" anchor="t">
              <a:spAutoFit/>
            </a:bodyPr>
            <a:lstStyle/>
            <a:p>
              <a:r>
                <a:rPr lang="en-GB" sz="2700" b="1" dirty="0"/>
                <a:t>Phase 3: April 2027 – March 2028</a:t>
              </a:r>
            </a:p>
            <a:p>
              <a:endParaRPr lang="en-GB" sz="2700" b="1" dirty="0">
                <a:latin typeface="Calibri"/>
                <a:ea typeface="Calibri"/>
                <a:cs typeface="Calibri"/>
              </a:endParaRPr>
            </a:p>
            <a:p>
              <a:pPr marL="428625" indent="-428625">
                <a:buFont typeface="Arial" panose="020B0604020202020204" pitchFamily="34" charset="0"/>
                <a:buChar char="•"/>
              </a:pPr>
              <a:r>
                <a:rPr lang="en-GB" sz="2700" b="1" dirty="0">
                  <a:latin typeface="Aptos"/>
                  <a:cs typeface="Times New Roman"/>
                </a:rPr>
                <a:t>KST 2025 where a pupil changes setting – </a:t>
              </a:r>
              <a:r>
                <a:rPr lang="en-GB" sz="2700" dirty="0">
                  <a:latin typeface="Aptos"/>
                  <a:cs typeface="Times New Roman"/>
                </a:rPr>
                <a:t>Funding notified from April 27 takes effect from September 27</a:t>
              </a:r>
              <a:endParaRPr lang="en-GB" sz="2700" b="1" dirty="0">
                <a:cs typeface="Calibri"/>
              </a:endParaRPr>
            </a:p>
            <a:p>
              <a:pPr marL="428625" indent="-428625">
                <a:buFont typeface="Arial" panose="020B0604020202020204" pitchFamily="34" charset="0"/>
                <a:buChar char="•"/>
              </a:pPr>
              <a:r>
                <a:rPr lang="en-GB" sz="2700" b="1" dirty="0">
                  <a:latin typeface="Aptos"/>
                  <a:cs typeface="Calibri"/>
                </a:rPr>
                <a:t>Mainstream t</a:t>
              </a:r>
              <a:r>
                <a:rPr lang="en-GB" sz="2700" b="1" dirty="0">
                  <a:latin typeface="Aptos"/>
                  <a:cs typeface="Times New Roman"/>
                </a:rPr>
                <a:t>arget cohorts transferred at annual review - </a:t>
              </a:r>
              <a:r>
                <a:rPr lang="en-GB" sz="2700" dirty="0">
                  <a:latin typeface="Aptos"/>
                  <a:cs typeface="Times New Roman"/>
                </a:rPr>
                <a:t>Funding takes effect on finalised plan – current rates held (gains and losses)</a:t>
              </a:r>
            </a:p>
            <a:p>
              <a:endParaRPr lang="en-GB" sz="2700" dirty="0">
                <a:latin typeface="Aptos"/>
                <a:cs typeface="Times New Roman"/>
              </a:endParaRPr>
            </a:p>
            <a:p>
              <a:endParaRPr lang="en-GB" sz="2700" dirty="0">
                <a:latin typeface="Aptos"/>
                <a:cs typeface="Times New Roman"/>
              </a:endParaRPr>
            </a:p>
            <a:p>
              <a:endParaRPr lang="en-GB" sz="2700" dirty="0">
                <a:latin typeface="Aptos"/>
                <a:cs typeface="Times New Roman"/>
              </a:endParaRPr>
            </a:p>
            <a:p>
              <a:endParaRPr lang="en-GB" sz="2700" dirty="0">
                <a:latin typeface="Aptos"/>
                <a:cs typeface="Times New Roman"/>
              </a:endParaRPr>
            </a:p>
            <a:p>
              <a:endParaRPr lang="en-GB" sz="2700" dirty="0">
                <a:latin typeface="Aptos"/>
                <a:cs typeface="Times New Roman"/>
              </a:endParaRPr>
            </a:p>
            <a:p>
              <a:endParaRPr lang="en-GB" sz="2700" dirty="0">
                <a:latin typeface="Aptos"/>
                <a:cs typeface="Times New Roman"/>
              </a:endParaRPr>
            </a:p>
            <a:p>
              <a:r>
                <a:rPr lang="en-GB" sz="2700" b="1" dirty="0">
                  <a:latin typeface="Aptos"/>
                  <a:cs typeface="Times New Roman"/>
                </a:rPr>
                <a:t>Phase 3: Total EHCPs transferred 133</a:t>
              </a:r>
            </a:p>
          </p:txBody>
        </p:sp>
      </p:grpSp>
    </p:spTree>
    <p:extLst>
      <p:ext uri="{BB962C8B-B14F-4D97-AF65-F5344CB8AC3E}">
        <p14:creationId xmlns:p14="http://schemas.microsoft.com/office/powerpoint/2010/main" val="1099494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EECB0-48B6-C1AF-F727-00185CEC5040}"/>
            </a:ext>
          </a:extLst>
        </p:cNvPr>
        <p:cNvGrpSpPr/>
        <p:nvPr/>
      </p:nvGrpSpPr>
      <p:grpSpPr>
        <a:xfrm>
          <a:off x="0" y="0"/>
          <a:ext cx="0" cy="0"/>
          <a:chOff x="0" y="0"/>
          <a:chExt cx="0" cy="0"/>
        </a:xfrm>
      </p:grpSpPr>
      <p:grpSp>
        <p:nvGrpSpPr>
          <p:cNvPr id="8" name="Group 5">
            <a:extLst>
              <a:ext uri="{FF2B5EF4-FFF2-40B4-BE49-F238E27FC236}">
                <a16:creationId xmlns:a16="http://schemas.microsoft.com/office/drawing/2014/main" id="{ADF65E4A-8F15-B370-976A-9A85FDE641B0}"/>
              </a:ext>
            </a:extLst>
          </p:cNvPr>
          <p:cNvGrpSpPr/>
          <p:nvPr/>
        </p:nvGrpSpPr>
        <p:grpSpPr>
          <a:xfrm>
            <a:off x="0" y="0"/>
            <a:ext cx="18288000" cy="1086750"/>
            <a:chOff x="0" y="0"/>
            <a:chExt cx="6321961" cy="680731"/>
          </a:xfrm>
        </p:grpSpPr>
        <p:sp>
          <p:nvSpPr>
            <p:cNvPr id="9" name="Freeform 6">
              <a:extLst>
                <a:ext uri="{FF2B5EF4-FFF2-40B4-BE49-F238E27FC236}">
                  <a16:creationId xmlns:a16="http://schemas.microsoft.com/office/drawing/2014/main" id="{BE3F6388-8F86-E1D9-C1C2-EAA073E3E584}"/>
                </a:ext>
              </a:extLst>
            </p:cNvPr>
            <p:cNvSpPr/>
            <p:nvPr/>
          </p:nvSpPr>
          <p:spPr>
            <a:xfrm>
              <a:off x="0" y="0"/>
              <a:ext cx="6321961" cy="680731"/>
            </a:xfrm>
            <a:custGeom>
              <a:avLst/>
              <a:gdLst/>
              <a:ahLst/>
              <a:cxnLst/>
              <a:rect l="l" t="t" r="r" b="b"/>
              <a:pathLst>
                <a:path w="6321961" h="680731">
                  <a:moveTo>
                    <a:pt x="0" y="0"/>
                  </a:moveTo>
                  <a:lnTo>
                    <a:pt x="6321961" y="0"/>
                  </a:lnTo>
                  <a:lnTo>
                    <a:pt x="6321961" y="680731"/>
                  </a:lnTo>
                  <a:lnTo>
                    <a:pt x="0" y="680731"/>
                  </a:lnTo>
                  <a:close/>
                </a:path>
              </a:pathLst>
            </a:custGeom>
            <a:solidFill>
              <a:srgbClr val="13538A"/>
            </a:solidFill>
          </p:spPr>
          <p:txBody>
            <a:bodyPr/>
            <a:lstStyle/>
            <a:p>
              <a:pPr defTabSz="1371600">
                <a:defRPr/>
              </a:pPr>
              <a:endParaRPr lang="en-GB" sz="2700">
                <a:solidFill>
                  <a:prstClr val="black"/>
                </a:solidFill>
                <a:latin typeface="Calibri"/>
              </a:endParaRPr>
            </a:p>
          </p:txBody>
        </p:sp>
      </p:grpSp>
      <p:sp>
        <p:nvSpPr>
          <p:cNvPr id="4" name="Rectangle 1">
            <a:extLst>
              <a:ext uri="{FF2B5EF4-FFF2-40B4-BE49-F238E27FC236}">
                <a16:creationId xmlns:a16="http://schemas.microsoft.com/office/drawing/2014/main" id="{CF08DBD2-9AB7-9C21-7316-0922DE2053CD}"/>
              </a:ext>
            </a:extLst>
          </p:cNvPr>
          <p:cNvSpPr>
            <a:spLocks noChangeArrowheads="1"/>
          </p:cNvSpPr>
          <p:nvPr/>
        </p:nvSpPr>
        <p:spPr bwMode="auto">
          <a:xfrm>
            <a:off x="1933304" y="4251786"/>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45" eaLnBrk="0" fontAlgn="base" hangingPunct="0">
              <a:spcBef>
                <a:spcPct val="0"/>
              </a:spcBef>
              <a:spcAft>
                <a:spcPct val="0"/>
              </a:spcAft>
              <a:defRPr/>
            </a:pPr>
            <a:r>
              <a:rPr lang="en-GB" altLang="en-US" sz="1100">
                <a:solidFill>
                  <a:srgbClr val="1F497D"/>
                </a:solidFill>
                <a:latin typeface="Arial" panose="020B0604020202020204" pitchFamily="34" charset="0"/>
                <a:ea typeface="Calibri" panose="020F0502020204030204" pitchFamily="34" charset="0"/>
              </a:rPr>
              <a:t> </a:t>
            </a:r>
            <a:endParaRPr lang="en-GB" altLang="en-US">
              <a:solidFill>
                <a:prstClr val="black"/>
              </a:solidFill>
              <a:latin typeface="Arial" panose="020B0604020202020204" pitchFamily="34" charset="0"/>
            </a:endParaRPr>
          </a:p>
        </p:txBody>
      </p:sp>
      <p:pic>
        <p:nvPicPr>
          <p:cNvPr id="16" name="Picture 7">
            <a:extLst>
              <a:ext uri="{FF2B5EF4-FFF2-40B4-BE49-F238E27FC236}">
                <a16:creationId xmlns:a16="http://schemas.microsoft.com/office/drawing/2014/main" id="{D17D7C87-E6BF-4CAB-86B5-DFA79A4B60B2}"/>
              </a:ext>
            </a:extLst>
          </p:cNvPr>
          <p:cNvPicPr>
            <a:picLocks noChangeAspect="1"/>
          </p:cNvPicPr>
          <p:nvPr/>
        </p:nvPicPr>
        <p:blipFill>
          <a:blip r:embed="rId3"/>
          <a:srcRect/>
          <a:stretch>
            <a:fillRect/>
          </a:stretch>
        </p:blipFill>
        <p:spPr>
          <a:xfrm>
            <a:off x="15924253" y="9228482"/>
            <a:ext cx="1831781" cy="943367"/>
          </a:xfrm>
          <a:prstGeom prst="rect">
            <a:avLst/>
          </a:prstGeom>
        </p:spPr>
      </p:pic>
      <p:sp>
        <p:nvSpPr>
          <p:cNvPr id="11" name="Shape 130">
            <a:extLst>
              <a:ext uri="{FF2B5EF4-FFF2-40B4-BE49-F238E27FC236}">
                <a16:creationId xmlns:a16="http://schemas.microsoft.com/office/drawing/2014/main" id="{703B1EA7-A917-30F6-D1FD-48F2844930F5}"/>
              </a:ext>
            </a:extLst>
          </p:cNvPr>
          <p:cNvSpPr txBox="1">
            <a:spLocks/>
          </p:cNvSpPr>
          <p:nvPr/>
        </p:nvSpPr>
        <p:spPr>
          <a:xfrm>
            <a:off x="339213" y="198829"/>
            <a:ext cx="17948787" cy="707282"/>
          </a:xfrm>
          <a:prstGeom prst="rect">
            <a:avLst/>
          </a:prstGeom>
        </p:spPr>
        <p:txBody>
          <a:bodyPr wrap="square" lIns="0" tIns="0" rIns="0" bIns="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914445">
              <a:spcAft>
                <a:spcPct val="0"/>
              </a:spcAft>
              <a:buClr>
                <a:srgbClr val="000000"/>
              </a:buClr>
              <a:buSzPct val="46000"/>
              <a:defRPr/>
            </a:pPr>
            <a:r>
              <a:rPr lang="en-GB" altLang="en-US" sz="3975" b="1" dirty="0">
                <a:solidFill>
                  <a:prstClr val="white"/>
                </a:solidFill>
                <a:latin typeface="Calibri"/>
                <a:ea typeface="Calibri"/>
                <a:cs typeface="Calibri"/>
              </a:rPr>
              <a:t>Implementation Proposed Detailed Schedule/Timeline </a:t>
            </a:r>
            <a:endParaRPr lang="en-GB" altLang="en-US" sz="3975" b="1" dirty="0">
              <a:solidFill>
                <a:prstClr val="white"/>
              </a:solidFill>
              <a:latin typeface="Calibri"/>
              <a:ea typeface="Calibri"/>
              <a:cs typeface="Calibri" panose="020F0502020204030204" pitchFamily="34" charset="0"/>
            </a:endParaRPr>
          </a:p>
        </p:txBody>
      </p:sp>
      <p:sp>
        <p:nvSpPr>
          <p:cNvPr id="2" name="TextBox 1">
            <a:extLst>
              <a:ext uri="{FF2B5EF4-FFF2-40B4-BE49-F238E27FC236}">
                <a16:creationId xmlns:a16="http://schemas.microsoft.com/office/drawing/2014/main" id="{FB2F075E-D47F-B66F-2008-6F4AC624EE05}"/>
              </a:ext>
            </a:extLst>
          </p:cNvPr>
          <p:cNvSpPr txBox="1"/>
          <p:nvPr/>
        </p:nvSpPr>
        <p:spPr>
          <a:xfrm>
            <a:off x="3457073" y="1757476"/>
            <a:ext cx="16226359" cy="1138773"/>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endParaRPr lang="en-GB" sz="3200" dirty="0"/>
          </a:p>
          <a:p>
            <a:endParaRPr lang="en-GB" dirty="0"/>
          </a:p>
          <a:p>
            <a:r>
              <a:rPr lang="en-GB" dirty="0"/>
              <a:t> </a:t>
            </a:r>
          </a:p>
        </p:txBody>
      </p:sp>
      <p:sp>
        <p:nvSpPr>
          <p:cNvPr id="17" name="Rectangle: Rounded Corners 16">
            <a:extLst>
              <a:ext uri="{FF2B5EF4-FFF2-40B4-BE49-F238E27FC236}">
                <a16:creationId xmlns:a16="http://schemas.microsoft.com/office/drawing/2014/main" id="{278FE12F-8F96-1DE8-3E17-EE777EABAF3E}"/>
              </a:ext>
            </a:extLst>
          </p:cNvPr>
          <p:cNvSpPr/>
          <p:nvPr/>
        </p:nvSpPr>
        <p:spPr>
          <a:xfrm>
            <a:off x="2156441" y="1285579"/>
            <a:ext cx="1613913" cy="4243625"/>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Mainstream and Resource Base Scheule</a:t>
            </a:r>
          </a:p>
        </p:txBody>
      </p:sp>
      <p:sp>
        <p:nvSpPr>
          <p:cNvPr id="18" name="Rectangle: Rounded Corners 17">
            <a:extLst>
              <a:ext uri="{FF2B5EF4-FFF2-40B4-BE49-F238E27FC236}">
                <a16:creationId xmlns:a16="http://schemas.microsoft.com/office/drawing/2014/main" id="{A9A664F6-8BED-DFC5-7916-199FDCBB0002}"/>
              </a:ext>
            </a:extLst>
          </p:cNvPr>
          <p:cNvSpPr/>
          <p:nvPr/>
        </p:nvSpPr>
        <p:spPr>
          <a:xfrm>
            <a:off x="2156441" y="5785367"/>
            <a:ext cx="1613913" cy="3962112"/>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Special School Schedule</a:t>
            </a:r>
          </a:p>
        </p:txBody>
      </p:sp>
      <p:graphicFrame>
        <p:nvGraphicFramePr>
          <p:cNvPr id="20" name="Table 19">
            <a:extLst>
              <a:ext uri="{FF2B5EF4-FFF2-40B4-BE49-F238E27FC236}">
                <a16:creationId xmlns:a16="http://schemas.microsoft.com/office/drawing/2014/main" id="{58D8B8B3-4D80-3F6E-EC90-3572A6E3F5A7}"/>
              </a:ext>
            </a:extLst>
          </p:cNvPr>
          <p:cNvGraphicFramePr>
            <a:graphicFrameLocks noGrp="1"/>
          </p:cNvGraphicFramePr>
          <p:nvPr>
            <p:extLst>
              <p:ext uri="{D42A27DB-BD31-4B8C-83A1-F6EECF244321}">
                <p14:modId xmlns:p14="http://schemas.microsoft.com/office/powerpoint/2010/main" val="1442521587"/>
              </p:ext>
            </p:extLst>
          </p:nvPr>
        </p:nvGraphicFramePr>
        <p:xfrm>
          <a:off x="4128919" y="1237539"/>
          <a:ext cx="9720396" cy="4744893"/>
        </p:xfrm>
        <a:graphic>
          <a:graphicData uri="http://schemas.openxmlformats.org/drawingml/2006/table">
            <a:tbl>
              <a:tblPr firstRow="1" firstCol="1" bandRow="1"/>
              <a:tblGrid>
                <a:gridCol w="1081225">
                  <a:extLst>
                    <a:ext uri="{9D8B030D-6E8A-4147-A177-3AD203B41FA5}">
                      <a16:colId xmlns:a16="http://schemas.microsoft.com/office/drawing/2014/main" val="1039695265"/>
                    </a:ext>
                  </a:extLst>
                </a:gridCol>
                <a:gridCol w="1383520">
                  <a:extLst>
                    <a:ext uri="{9D8B030D-6E8A-4147-A177-3AD203B41FA5}">
                      <a16:colId xmlns:a16="http://schemas.microsoft.com/office/drawing/2014/main" val="3753845115"/>
                    </a:ext>
                  </a:extLst>
                </a:gridCol>
                <a:gridCol w="298621">
                  <a:extLst>
                    <a:ext uri="{9D8B030D-6E8A-4147-A177-3AD203B41FA5}">
                      <a16:colId xmlns:a16="http://schemas.microsoft.com/office/drawing/2014/main" val="561062333"/>
                    </a:ext>
                  </a:extLst>
                </a:gridCol>
                <a:gridCol w="1303639">
                  <a:extLst>
                    <a:ext uri="{9D8B030D-6E8A-4147-A177-3AD203B41FA5}">
                      <a16:colId xmlns:a16="http://schemas.microsoft.com/office/drawing/2014/main" val="3736550875"/>
                    </a:ext>
                  </a:extLst>
                </a:gridCol>
                <a:gridCol w="1027847">
                  <a:extLst>
                    <a:ext uri="{9D8B030D-6E8A-4147-A177-3AD203B41FA5}">
                      <a16:colId xmlns:a16="http://schemas.microsoft.com/office/drawing/2014/main" val="1895180771"/>
                    </a:ext>
                  </a:extLst>
                </a:gridCol>
                <a:gridCol w="1027847">
                  <a:extLst>
                    <a:ext uri="{9D8B030D-6E8A-4147-A177-3AD203B41FA5}">
                      <a16:colId xmlns:a16="http://schemas.microsoft.com/office/drawing/2014/main" val="521469878"/>
                    </a:ext>
                  </a:extLst>
                </a:gridCol>
                <a:gridCol w="298621">
                  <a:extLst>
                    <a:ext uri="{9D8B030D-6E8A-4147-A177-3AD203B41FA5}">
                      <a16:colId xmlns:a16="http://schemas.microsoft.com/office/drawing/2014/main" val="3875355136"/>
                    </a:ext>
                  </a:extLst>
                </a:gridCol>
                <a:gridCol w="1185443">
                  <a:extLst>
                    <a:ext uri="{9D8B030D-6E8A-4147-A177-3AD203B41FA5}">
                      <a16:colId xmlns:a16="http://schemas.microsoft.com/office/drawing/2014/main" val="139276164"/>
                    </a:ext>
                  </a:extLst>
                </a:gridCol>
                <a:gridCol w="1272351">
                  <a:extLst>
                    <a:ext uri="{9D8B030D-6E8A-4147-A177-3AD203B41FA5}">
                      <a16:colId xmlns:a16="http://schemas.microsoft.com/office/drawing/2014/main" val="1306345670"/>
                    </a:ext>
                  </a:extLst>
                </a:gridCol>
                <a:gridCol w="841282">
                  <a:extLst>
                    <a:ext uri="{9D8B030D-6E8A-4147-A177-3AD203B41FA5}">
                      <a16:colId xmlns:a16="http://schemas.microsoft.com/office/drawing/2014/main" val="3517474257"/>
                    </a:ext>
                  </a:extLst>
                </a:gridCol>
              </a:tblGrid>
              <a:tr h="1263909">
                <a:tc gridSpan="2">
                  <a:txBody>
                    <a:bodyPr/>
                    <a:lstStyle/>
                    <a:p>
                      <a:pPr algn="ct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Phase 1: April 25-March 26</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hMerge="1">
                  <a:txBody>
                    <a:bodyPr/>
                    <a:lstStyle/>
                    <a:p>
                      <a:endParaRPr lang="en-GB"/>
                    </a:p>
                  </a:txBody>
                  <a:tcPr/>
                </a:tc>
                <a:tc>
                  <a:txBody>
                    <a:bodyPr/>
                    <a:lstStyle/>
                    <a:p>
                      <a:pPr>
                        <a:lnSpc>
                          <a:spcPct val="115000"/>
                        </a:lnSpc>
                      </a:pPr>
                      <a:endParaRPr lang="en-GB" sz="2400" kern="100">
                        <a:effectLst/>
                        <a:latin typeface="Aptos" panose="020B0004020202020204" pitchFamily="34" charset="0"/>
                      </a:endParaRPr>
                    </a:p>
                  </a:txBody>
                  <a:tcPr marL="68580" marR="68580" marT="0" marB="0" anchor="b">
                    <a:lnL>
                      <a:noFill/>
                    </a:lnL>
                    <a:lnR>
                      <a:noFill/>
                    </a:lnR>
                    <a:lnT>
                      <a:noFill/>
                    </a:lnT>
                    <a:lnB>
                      <a:noFill/>
                    </a:lnB>
                    <a:noFill/>
                  </a:tcPr>
                </a:tc>
                <a:tc gridSpan="3">
                  <a:txBody>
                    <a:bodyPr/>
                    <a:lstStyle/>
                    <a:p>
                      <a:pPr algn="ct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Phase 2: April 26 -March 27</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hMerge="1">
                  <a:txBody>
                    <a:bodyPr/>
                    <a:lstStyle/>
                    <a:p>
                      <a:endParaRPr lang="en-GB"/>
                    </a:p>
                  </a:txBody>
                  <a:tcPr/>
                </a:tc>
                <a:tc hMerge="1">
                  <a:txBody>
                    <a:bodyPr/>
                    <a:lstStyle/>
                    <a:p>
                      <a:endParaRPr lang="en-GB"/>
                    </a:p>
                  </a:txBody>
                  <a:tcPr/>
                </a:tc>
                <a:tc>
                  <a:txBody>
                    <a:bodyPr/>
                    <a:lstStyle/>
                    <a:p>
                      <a:pPr>
                        <a:lnSpc>
                          <a:spcPct val="115000"/>
                        </a:lnSpc>
                      </a:pPr>
                      <a:endParaRPr lang="en-GB" sz="2400" kern="100" dirty="0">
                        <a:effectLst/>
                        <a:latin typeface="Aptos" panose="020B0004020202020204" pitchFamily="34" charset="0"/>
                      </a:endParaRPr>
                    </a:p>
                  </a:txBody>
                  <a:tcPr marL="68580" marR="68580" marT="0" marB="0" anchor="b">
                    <a:lnL>
                      <a:noFill/>
                    </a:lnL>
                    <a:lnR>
                      <a:noFill/>
                    </a:lnR>
                    <a:lnT>
                      <a:noFill/>
                    </a:lnT>
                    <a:lnB>
                      <a:noFill/>
                    </a:lnB>
                    <a:noFill/>
                  </a:tcPr>
                </a:tc>
                <a:tc gridSpan="3">
                  <a:txBody>
                    <a:bodyPr/>
                    <a:lstStyle/>
                    <a:p>
                      <a:pPr algn="ct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Phase 3: April 27 - March 28</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86618250"/>
                  </a:ext>
                </a:extLst>
              </a:tr>
              <a:tr h="643640">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NCY April 25*</a:t>
                      </a: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Total EHCP</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i="1" kern="100" dirty="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NCY    April 25</a:t>
                      </a: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NCY April 26</a:t>
                      </a: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Total EHCP</a:t>
                      </a: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i="1"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NCY  April 25</a:t>
                      </a:r>
                    </a:p>
                  </a:txBody>
                  <a:tcPr marL="68580" marR="68580" marT="0" marB="0" anchor="b">
                    <a:lnL>
                      <a:noFill/>
                    </a:lnL>
                    <a:lnR>
                      <a:noFill/>
                    </a:lnR>
                    <a:lnT>
                      <a:noFill/>
                    </a:lnT>
                    <a:lnB>
                      <a:noFill/>
                    </a:lnB>
                    <a:solidFill>
                      <a:schemeClr val="accent5">
                        <a:lumMod val="20000"/>
                        <a:lumOff val="80000"/>
                      </a:schemeClr>
                    </a:solid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NCY   April 27</a:t>
                      </a:r>
                    </a:p>
                  </a:txBody>
                  <a:tcPr marL="68580" marR="68580" marT="0" marB="0">
                    <a:lnL>
                      <a:noFill/>
                    </a:lnL>
                    <a:lnR>
                      <a:noFill/>
                    </a:lnR>
                    <a:lnT>
                      <a:noFill/>
                    </a:lnT>
                    <a:lnB>
                      <a:noFill/>
                    </a:lnB>
                    <a:solidFill>
                      <a:schemeClr val="accent5">
                        <a:lumMod val="20000"/>
                        <a:lumOff val="80000"/>
                      </a:schemeClr>
                    </a:solidFill>
                  </a:tcPr>
                </a:tc>
                <a:tc>
                  <a:txBody>
                    <a:bodyPr/>
                    <a:lstStyle/>
                    <a:p>
                      <a:pPr algn="ctr">
                        <a:lnSpc>
                          <a:spcPct val="115000"/>
                        </a:lnSpc>
                        <a:spcAft>
                          <a:spcPts val="800"/>
                        </a:spcAft>
                        <a:buNone/>
                      </a:pPr>
                      <a:r>
                        <a:rPr lang="en-GB" sz="2000" i="1" kern="100" dirty="0">
                          <a:effectLst/>
                          <a:latin typeface="Aptos" panose="020B0004020202020204" pitchFamily="34" charset="0"/>
                          <a:ea typeface="Aptos" panose="020B0004020202020204" pitchFamily="34" charset="0"/>
                          <a:cs typeface="Times New Roman" panose="02020603050405020304" pitchFamily="18" charset="0"/>
                        </a:rPr>
                        <a:t>Total EHCP</a:t>
                      </a: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2372429583"/>
                  </a:ext>
                </a:extLst>
              </a:tr>
              <a:tr h="313691">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19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Y-2</a:t>
                      </a: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Y-1</a:t>
                      </a: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4</a:t>
                      </a: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R</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Y2</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54</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1843347911"/>
                  </a:ext>
                </a:extLst>
              </a:tr>
              <a:tr h="313691">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Y2</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76</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Y2</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67</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Y4</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Y6</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79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742180408"/>
                  </a:ext>
                </a:extLst>
              </a:tr>
              <a:tr h="313691">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Y3</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67</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Y5</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Y6</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83</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711225510"/>
                  </a:ext>
                </a:extLst>
              </a:tr>
              <a:tr h="313691">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Y6</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82</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Y8</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57</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4215173246"/>
                  </a:ext>
                </a:extLst>
              </a:tr>
              <a:tr h="313691">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74</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Y7</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Y8</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73</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1900306447"/>
                  </a:ext>
                </a:extLst>
              </a:tr>
              <a:tr h="313691">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Y11**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63 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Y10</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65</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912569238"/>
                  </a:ext>
                </a:extLst>
              </a:tr>
              <a:tr h="718929">
                <a:tc>
                  <a:txBody>
                    <a:bodyPr/>
                    <a:lstStyle/>
                    <a:p>
                      <a:pP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381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349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5">
                        <a:lumMod val="20000"/>
                        <a:lumOff val="80000"/>
                      </a:schemeClr>
                    </a:solid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5">
                        <a:lumMod val="20000"/>
                        <a:lumOff val="80000"/>
                      </a:schemeClr>
                    </a:solidFill>
                  </a:tcPr>
                </a:tc>
                <a:tc>
                  <a:txBody>
                    <a:bodyPr/>
                    <a:lstStyle/>
                    <a:p>
                      <a:pPr algn="r">
                        <a:lnSpc>
                          <a:spcPct val="115000"/>
                        </a:lnSpc>
                        <a:spcAft>
                          <a:spcPts val="800"/>
                        </a:spcAft>
                        <a:buNone/>
                      </a:pPr>
                      <a:r>
                        <a:rPr lang="en-GB" sz="2000" b="1" kern="100" dirty="0">
                          <a:effectLst/>
                          <a:latin typeface="Aptos" panose="020B0004020202020204" pitchFamily="34" charset="0"/>
                          <a:ea typeface="Aptos" panose="020B0004020202020204" pitchFamily="34" charset="0"/>
                          <a:cs typeface="Times New Roman" panose="02020603050405020304" pitchFamily="18" charset="0"/>
                        </a:rPr>
                        <a:t>133</a:t>
                      </a:r>
                    </a:p>
                  </a:txBody>
                  <a:tcPr marL="68580" marR="68580" marT="0" marB="0" anchor="b">
                    <a:lnL>
                      <a:noFill/>
                    </a:lnL>
                    <a:lnR>
                      <a:noFill/>
                    </a:lnR>
                    <a:lnT>
                      <a:noFill/>
                    </a:lnT>
                    <a:lnB>
                      <a:noFill/>
                    </a:lnB>
                    <a:solidFill>
                      <a:schemeClr val="accent5">
                        <a:lumMod val="20000"/>
                        <a:lumOff val="80000"/>
                      </a:schemeClr>
                    </a:solidFill>
                  </a:tcPr>
                </a:tc>
                <a:extLst>
                  <a:ext uri="{0D108BD9-81ED-4DB2-BD59-A6C34878D82A}">
                    <a16:rowId xmlns:a16="http://schemas.microsoft.com/office/drawing/2014/main" val="3029056059"/>
                  </a:ext>
                </a:extLst>
              </a:tr>
            </a:tbl>
          </a:graphicData>
        </a:graphic>
      </p:graphicFrame>
      <p:graphicFrame>
        <p:nvGraphicFramePr>
          <p:cNvPr id="21" name="Table 20">
            <a:extLst>
              <a:ext uri="{FF2B5EF4-FFF2-40B4-BE49-F238E27FC236}">
                <a16:creationId xmlns:a16="http://schemas.microsoft.com/office/drawing/2014/main" id="{DD60532A-CB51-8FE7-BFE4-ED2293CDEFB7}"/>
              </a:ext>
            </a:extLst>
          </p:cNvPr>
          <p:cNvGraphicFramePr>
            <a:graphicFrameLocks noGrp="1"/>
          </p:cNvGraphicFramePr>
          <p:nvPr>
            <p:extLst>
              <p:ext uri="{D42A27DB-BD31-4B8C-83A1-F6EECF244321}">
                <p14:modId xmlns:p14="http://schemas.microsoft.com/office/powerpoint/2010/main" val="4074706691"/>
              </p:ext>
            </p:extLst>
          </p:nvPr>
        </p:nvGraphicFramePr>
        <p:xfrm>
          <a:off x="4128919" y="6149583"/>
          <a:ext cx="9574685" cy="4040188"/>
        </p:xfrm>
        <a:graphic>
          <a:graphicData uri="http://schemas.openxmlformats.org/drawingml/2006/table">
            <a:tbl>
              <a:tblPr firstRow="1" firstCol="1" bandRow="1"/>
              <a:tblGrid>
                <a:gridCol w="1309256">
                  <a:extLst>
                    <a:ext uri="{9D8B030D-6E8A-4147-A177-3AD203B41FA5}">
                      <a16:colId xmlns:a16="http://schemas.microsoft.com/office/drawing/2014/main" val="2120561868"/>
                    </a:ext>
                  </a:extLst>
                </a:gridCol>
                <a:gridCol w="1203257">
                  <a:extLst>
                    <a:ext uri="{9D8B030D-6E8A-4147-A177-3AD203B41FA5}">
                      <a16:colId xmlns:a16="http://schemas.microsoft.com/office/drawing/2014/main" val="4039049827"/>
                    </a:ext>
                  </a:extLst>
                </a:gridCol>
                <a:gridCol w="256673">
                  <a:extLst>
                    <a:ext uri="{9D8B030D-6E8A-4147-A177-3AD203B41FA5}">
                      <a16:colId xmlns:a16="http://schemas.microsoft.com/office/drawing/2014/main" val="2544858724"/>
                    </a:ext>
                  </a:extLst>
                </a:gridCol>
                <a:gridCol w="1163207">
                  <a:extLst>
                    <a:ext uri="{9D8B030D-6E8A-4147-A177-3AD203B41FA5}">
                      <a16:colId xmlns:a16="http://schemas.microsoft.com/office/drawing/2014/main" val="3463011770"/>
                    </a:ext>
                  </a:extLst>
                </a:gridCol>
                <a:gridCol w="1025891">
                  <a:extLst>
                    <a:ext uri="{9D8B030D-6E8A-4147-A177-3AD203B41FA5}">
                      <a16:colId xmlns:a16="http://schemas.microsoft.com/office/drawing/2014/main" val="1488770655"/>
                    </a:ext>
                  </a:extLst>
                </a:gridCol>
                <a:gridCol w="1161038">
                  <a:extLst>
                    <a:ext uri="{9D8B030D-6E8A-4147-A177-3AD203B41FA5}">
                      <a16:colId xmlns:a16="http://schemas.microsoft.com/office/drawing/2014/main" val="785199992"/>
                    </a:ext>
                  </a:extLst>
                </a:gridCol>
                <a:gridCol w="162560">
                  <a:extLst>
                    <a:ext uri="{9D8B030D-6E8A-4147-A177-3AD203B41FA5}">
                      <a16:colId xmlns:a16="http://schemas.microsoft.com/office/drawing/2014/main" val="1310283608"/>
                    </a:ext>
                  </a:extLst>
                </a:gridCol>
                <a:gridCol w="1183189">
                  <a:extLst>
                    <a:ext uri="{9D8B030D-6E8A-4147-A177-3AD203B41FA5}">
                      <a16:colId xmlns:a16="http://schemas.microsoft.com/office/drawing/2014/main" val="4064247867"/>
                    </a:ext>
                  </a:extLst>
                </a:gridCol>
                <a:gridCol w="1269933">
                  <a:extLst>
                    <a:ext uri="{9D8B030D-6E8A-4147-A177-3AD203B41FA5}">
                      <a16:colId xmlns:a16="http://schemas.microsoft.com/office/drawing/2014/main" val="1315455535"/>
                    </a:ext>
                  </a:extLst>
                </a:gridCol>
                <a:gridCol w="839681">
                  <a:extLst>
                    <a:ext uri="{9D8B030D-6E8A-4147-A177-3AD203B41FA5}">
                      <a16:colId xmlns:a16="http://schemas.microsoft.com/office/drawing/2014/main" val="653524915"/>
                    </a:ext>
                  </a:extLst>
                </a:gridCol>
              </a:tblGrid>
              <a:tr h="852532">
                <a:tc gridSpan="2">
                  <a:txBody>
                    <a:bodyPr/>
                    <a:lstStyle/>
                    <a:p>
                      <a:pP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April 25-March 26</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hMerge="1">
                  <a:txBody>
                    <a:bodyPr/>
                    <a:lstStyle/>
                    <a:p>
                      <a:endParaRPr lang="en-GB"/>
                    </a:p>
                  </a:txBody>
                  <a:tcPr/>
                </a:tc>
                <a:tc>
                  <a:txBody>
                    <a:bodyPr/>
                    <a:lstStyle/>
                    <a:p>
                      <a:pPr>
                        <a:lnSpc>
                          <a:spcPct val="115000"/>
                        </a:lnSpc>
                      </a:pPr>
                      <a:endParaRPr lang="en-GB" sz="2400" kern="100">
                        <a:effectLst/>
                        <a:latin typeface="Aptos" panose="020B0004020202020204" pitchFamily="34" charset="0"/>
                      </a:endParaRPr>
                    </a:p>
                  </a:txBody>
                  <a:tcPr marL="68580" marR="68580" marT="0" marB="0" anchor="b">
                    <a:lnL>
                      <a:noFill/>
                    </a:lnL>
                    <a:lnR>
                      <a:noFill/>
                    </a:lnR>
                    <a:lnT>
                      <a:noFill/>
                    </a:lnT>
                    <a:lnB>
                      <a:noFill/>
                    </a:lnB>
                    <a:noFill/>
                  </a:tcPr>
                </a:tc>
                <a:tc gridSpan="3">
                  <a:txBody>
                    <a:bodyPr/>
                    <a:lstStyle/>
                    <a:p>
                      <a:pPr algn="ct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24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April 26-March 27</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hMerge="1">
                  <a:txBody>
                    <a:bodyPr/>
                    <a:lstStyle/>
                    <a:p>
                      <a:endParaRPr lang="en-GB"/>
                    </a:p>
                  </a:txBody>
                  <a:tcPr/>
                </a:tc>
                <a:tc hMerge="1">
                  <a:txBody>
                    <a:bodyPr/>
                    <a:lstStyle/>
                    <a:p>
                      <a:endParaRPr lang="en-GB"/>
                    </a:p>
                  </a:txBody>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gridSpan="3">
                  <a:txBody>
                    <a:bodyPr/>
                    <a:lstStyle/>
                    <a:p>
                      <a:pPr algn="ct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23122703"/>
                  </a:ext>
                </a:extLst>
              </a:tr>
              <a:tr h="726129">
                <a:tc>
                  <a:txBody>
                    <a:bodyPr/>
                    <a:lstStyle/>
                    <a:p>
                      <a:pPr algn="ctr">
                        <a:lnSpc>
                          <a:spcPct val="115000"/>
                        </a:lnSpc>
                        <a:spcAft>
                          <a:spcPts val="800"/>
                        </a:spcAft>
                        <a:buNone/>
                      </a:pPr>
                      <a:r>
                        <a:rPr lang="en-GB" sz="2000" i="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NCY      April 25</a:t>
                      </a:r>
                      <a:endParaRPr lang="en-GB" sz="2000" i="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i="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 EHCP</a:t>
                      </a:r>
                      <a:endParaRPr lang="en-GB" sz="2000" i="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r">
                        <a:lnSpc>
                          <a:spcPct val="115000"/>
                        </a:lnSpc>
                        <a:spcAft>
                          <a:spcPts val="800"/>
                        </a:spcAft>
                        <a:buNone/>
                      </a:pPr>
                      <a:r>
                        <a:rPr lang="en-GB" sz="2000" i="1"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i="1"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i="1" kern="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NCY </a:t>
                      </a:r>
                    </a:p>
                    <a:p>
                      <a:pPr algn="ctr">
                        <a:lnSpc>
                          <a:spcPct val="115000"/>
                        </a:lnSpc>
                        <a:spcAft>
                          <a:spcPts val="800"/>
                        </a:spcAft>
                        <a:buNone/>
                      </a:pPr>
                      <a:r>
                        <a:rPr lang="en-GB" sz="2000" i="1" kern="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April 25</a:t>
                      </a:r>
                      <a:endParaRPr lang="en-GB" sz="2000" i="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i="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NCY  April 26</a:t>
                      </a:r>
                      <a:endParaRPr lang="en-GB" sz="2000" i="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i="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 EHCP</a:t>
                      </a:r>
                      <a:endParaRPr lang="en-GB" sz="2000" i="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46342431"/>
                  </a:ext>
                </a:extLst>
              </a:tr>
              <a:tr h="308112">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R</a:t>
                      </a: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9</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Y2</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24</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gn="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1044557213"/>
                  </a:ext>
                </a:extLst>
              </a:tr>
              <a:tr h="308112">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Y2</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25</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Y4</a:t>
                      </a: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Y5</a:t>
                      </a: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23</a:t>
                      </a: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1146219629"/>
                  </a:ext>
                </a:extLst>
              </a:tr>
              <a:tr h="308112">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Y3</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20</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Y5</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Y6</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17</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1420227322"/>
                  </a:ext>
                </a:extLst>
              </a:tr>
              <a:tr h="308112">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Y6</a:t>
                      </a: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21</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Y8</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29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1435076019"/>
                  </a:ext>
                </a:extLst>
              </a:tr>
              <a:tr h="308112">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Y9</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27</a:t>
                      </a: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Y7</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Y8</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32</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3324158101"/>
                  </a:ext>
                </a:extLst>
              </a:tr>
              <a:tr h="308112">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24</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Y10</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Y11**</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ctr">
                        <a:lnSpc>
                          <a:spcPct val="115000"/>
                        </a:lnSpc>
                        <a:spcAft>
                          <a:spcPts val="800"/>
                        </a:spcAft>
                        <a:buNone/>
                      </a:pPr>
                      <a:r>
                        <a:rPr lang="en-GB"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33</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nSpc>
                          <a:spcPct val="115000"/>
                        </a:lnSpc>
                        <a:spcAft>
                          <a:spcPts val="800"/>
                        </a:spcAft>
                        <a:buNone/>
                      </a:pPr>
                      <a:r>
                        <a:rPr lang="en-GB" sz="2000"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3995192937"/>
                  </a:ext>
                </a:extLst>
              </a:tr>
              <a:tr h="308112">
                <a:tc>
                  <a:txBody>
                    <a:bodyPr/>
                    <a:lstStyle/>
                    <a:p>
                      <a:pPr>
                        <a:lnSpc>
                          <a:spcPct val="115000"/>
                        </a:lnSpc>
                        <a:spcAft>
                          <a:spcPts val="800"/>
                        </a:spcAft>
                        <a:buNone/>
                      </a:pPr>
                      <a:r>
                        <a:rPr lang="en-GB" sz="2000" b="1"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126</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rgbClr val="FBE2D5"/>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Total</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gn="r">
                        <a:lnSpc>
                          <a:spcPct val="115000"/>
                        </a:lnSpc>
                        <a:spcAft>
                          <a:spcPts val="800"/>
                        </a:spcAft>
                        <a:buNone/>
                      </a:pPr>
                      <a:r>
                        <a:rPr lang="en-GB" sz="2000" b="1"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solidFill>
                      <a:schemeClr val="accent4">
                        <a:lumMod val="20000"/>
                        <a:lumOff val="80000"/>
                      </a:schemeClr>
                    </a:solid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158</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solidFill>
                      <a:schemeClr val="accent4">
                        <a:lumMod val="20000"/>
                        <a:lumOff val="80000"/>
                      </a:schemeClr>
                    </a:solidFill>
                  </a:tcPr>
                </a:tc>
                <a:tc>
                  <a:txBody>
                    <a:bodyPr/>
                    <a:lstStyle/>
                    <a:p>
                      <a:pPr>
                        <a:lnSpc>
                          <a:spcPct val="115000"/>
                        </a:lnSpc>
                      </a:pPr>
                      <a:endParaRPr lang="en-GB" sz="2000" kern="100">
                        <a:effectLst/>
                        <a:latin typeface="Aptos" panose="020B0004020202020204" pitchFamily="34" charset="0"/>
                      </a:endParaRPr>
                    </a:p>
                  </a:txBody>
                  <a:tcPr marL="68580" marR="68580" marT="0" marB="0" anchor="b">
                    <a:lnL>
                      <a:noFill/>
                    </a:lnL>
                    <a:lnR>
                      <a:noFill/>
                    </a:lnR>
                    <a:lnT>
                      <a:noFill/>
                    </a:lnT>
                    <a:lnB>
                      <a:noFill/>
                    </a:lnB>
                    <a:noFill/>
                  </a:tcPr>
                </a:tc>
                <a:tc>
                  <a:txBody>
                    <a:bodyPr/>
                    <a:lstStyle/>
                    <a:p>
                      <a:pP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tc>
                  <a:txBody>
                    <a:bodyPr/>
                    <a:lstStyle/>
                    <a:p>
                      <a:pPr algn="r">
                        <a:lnSpc>
                          <a:spcPct val="115000"/>
                        </a:lnSpc>
                        <a:spcAft>
                          <a:spcPts val="800"/>
                        </a:spcAft>
                        <a:buNone/>
                      </a:pPr>
                      <a:r>
                        <a:rPr lang="en-GB" sz="2000" b="1" kern="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a:noFill/>
                    </a:lnR>
                    <a:lnT>
                      <a:noFill/>
                    </a:lnT>
                    <a:lnB>
                      <a:noFill/>
                    </a:lnB>
                    <a:noFill/>
                  </a:tcPr>
                </a:tc>
                <a:tc>
                  <a:txBody>
                    <a:bodyPr/>
                    <a:lstStyle/>
                    <a:p>
                      <a:pPr algn="r">
                        <a:lnSpc>
                          <a:spcPct val="115000"/>
                        </a:lnSpc>
                        <a:spcAft>
                          <a:spcPts val="800"/>
                        </a:spcAft>
                        <a:buNone/>
                      </a:pPr>
                      <a:r>
                        <a:rPr lang="en-GB" sz="2000" b="1"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a:noFill/>
                    </a:lnR>
                    <a:lnT>
                      <a:noFill/>
                    </a:lnT>
                    <a:lnB>
                      <a:noFill/>
                    </a:lnB>
                    <a:noFill/>
                  </a:tcPr>
                </a:tc>
                <a:extLst>
                  <a:ext uri="{0D108BD9-81ED-4DB2-BD59-A6C34878D82A}">
                    <a16:rowId xmlns:a16="http://schemas.microsoft.com/office/drawing/2014/main" val="4153468655"/>
                  </a:ext>
                </a:extLst>
              </a:tr>
            </a:tbl>
          </a:graphicData>
        </a:graphic>
      </p:graphicFrame>
      <p:sp>
        <p:nvSpPr>
          <p:cNvPr id="3" name="TextBox 2">
            <a:extLst>
              <a:ext uri="{FF2B5EF4-FFF2-40B4-BE49-F238E27FC236}">
                <a16:creationId xmlns:a16="http://schemas.microsoft.com/office/drawing/2014/main" id="{9C133EF6-9A81-0F72-2205-69CEFAFCA07E}"/>
              </a:ext>
            </a:extLst>
          </p:cNvPr>
          <p:cNvSpPr txBox="1"/>
          <p:nvPr/>
        </p:nvSpPr>
        <p:spPr>
          <a:xfrm>
            <a:off x="10539663" y="6289095"/>
            <a:ext cx="6952470" cy="2031325"/>
          </a:xfrm>
          <a:prstGeom prst="rect">
            <a:avLst/>
          </a:prstGeom>
          <a:noFill/>
        </p:spPr>
        <p:txBody>
          <a:bodyPr wrap="square" rtlCol="0">
            <a:spAutoFit/>
          </a:bodyPr>
          <a:lstStyle/>
          <a:p>
            <a:r>
              <a:rPr lang="en-GB" dirty="0"/>
              <a:t>*Please note the NCY in this table reflects year group as at April 25 and in the corresponding adjusted year group in each implementation phase. Schools should note that year group changes in September are not shown in this table and you should be mindful of this in planning annual review and banding changes. </a:t>
            </a:r>
          </a:p>
          <a:p>
            <a:endParaRPr lang="en-GB" dirty="0"/>
          </a:p>
          <a:p>
            <a:r>
              <a:rPr lang="en-GB" dirty="0"/>
              <a:t>** Pupils remaining in 6</a:t>
            </a:r>
            <a:r>
              <a:rPr lang="en-GB" baseline="30000" dirty="0"/>
              <a:t>th</a:t>
            </a:r>
            <a:r>
              <a:rPr lang="en-GB" dirty="0"/>
              <a:t> form (mainstream or special school only </a:t>
            </a:r>
          </a:p>
        </p:txBody>
      </p:sp>
    </p:spTree>
    <p:extLst>
      <p:ext uri="{BB962C8B-B14F-4D97-AF65-F5344CB8AC3E}">
        <p14:creationId xmlns:p14="http://schemas.microsoft.com/office/powerpoint/2010/main" val="109143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5D045-7B32-F133-8FA6-170A504A453A}"/>
            </a:ext>
          </a:extLst>
        </p:cNvPr>
        <p:cNvGrpSpPr/>
        <p:nvPr/>
      </p:nvGrpSpPr>
      <p:grpSpPr>
        <a:xfrm>
          <a:off x="0" y="0"/>
          <a:ext cx="0" cy="0"/>
          <a:chOff x="0" y="0"/>
          <a:chExt cx="0" cy="0"/>
        </a:xfrm>
      </p:grpSpPr>
      <p:grpSp>
        <p:nvGrpSpPr>
          <p:cNvPr id="8" name="Group 5">
            <a:extLst>
              <a:ext uri="{FF2B5EF4-FFF2-40B4-BE49-F238E27FC236}">
                <a16:creationId xmlns:a16="http://schemas.microsoft.com/office/drawing/2014/main" id="{824370FA-D0C2-64C9-960F-9B9585EA12A9}"/>
              </a:ext>
            </a:extLst>
          </p:cNvPr>
          <p:cNvGrpSpPr/>
          <p:nvPr/>
        </p:nvGrpSpPr>
        <p:grpSpPr>
          <a:xfrm>
            <a:off x="0" y="0"/>
            <a:ext cx="18288000" cy="1086750"/>
            <a:chOff x="0" y="0"/>
            <a:chExt cx="6321961" cy="680731"/>
          </a:xfrm>
        </p:grpSpPr>
        <p:sp>
          <p:nvSpPr>
            <p:cNvPr id="9" name="Freeform 6">
              <a:extLst>
                <a:ext uri="{FF2B5EF4-FFF2-40B4-BE49-F238E27FC236}">
                  <a16:creationId xmlns:a16="http://schemas.microsoft.com/office/drawing/2014/main" id="{5E731F1D-B56F-D454-D584-C0C791D6F8B8}"/>
                </a:ext>
              </a:extLst>
            </p:cNvPr>
            <p:cNvSpPr/>
            <p:nvPr/>
          </p:nvSpPr>
          <p:spPr>
            <a:xfrm>
              <a:off x="0" y="0"/>
              <a:ext cx="6321961" cy="680731"/>
            </a:xfrm>
            <a:custGeom>
              <a:avLst/>
              <a:gdLst/>
              <a:ahLst/>
              <a:cxnLst/>
              <a:rect l="l" t="t" r="r" b="b"/>
              <a:pathLst>
                <a:path w="6321961" h="680731">
                  <a:moveTo>
                    <a:pt x="0" y="0"/>
                  </a:moveTo>
                  <a:lnTo>
                    <a:pt x="6321961" y="0"/>
                  </a:lnTo>
                  <a:lnTo>
                    <a:pt x="6321961" y="680731"/>
                  </a:lnTo>
                  <a:lnTo>
                    <a:pt x="0" y="680731"/>
                  </a:lnTo>
                  <a:close/>
                </a:path>
              </a:pathLst>
            </a:custGeom>
            <a:solidFill>
              <a:srgbClr val="13538A"/>
            </a:solidFill>
          </p:spPr>
          <p:txBody>
            <a:bodyPr/>
            <a:lstStyle/>
            <a:p>
              <a:pPr defTabSz="1371600">
                <a:defRPr/>
              </a:pPr>
              <a:endParaRPr lang="en-GB" sz="2700">
                <a:solidFill>
                  <a:prstClr val="black"/>
                </a:solidFill>
                <a:latin typeface="Calibri"/>
              </a:endParaRPr>
            </a:p>
          </p:txBody>
        </p:sp>
      </p:grpSp>
      <p:sp>
        <p:nvSpPr>
          <p:cNvPr id="4" name="Rectangle 1">
            <a:extLst>
              <a:ext uri="{FF2B5EF4-FFF2-40B4-BE49-F238E27FC236}">
                <a16:creationId xmlns:a16="http://schemas.microsoft.com/office/drawing/2014/main" id="{F4711779-AB56-EF02-1DD8-5687101B13B2}"/>
              </a:ext>
            </a:extLst>
          </p:cNvPr>
          <p:cNvSpPr>
            <a:spLocks noChangeArrowheads="1"/>
          </p:cNvSpPr>
          <p:nvPr/>
        </p:nvSpPr>
        <p:spPr bwMode="auto">
          <a:xfrm>
            <a:off x="1933304" y="4251786"/>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45" eaLnBrk="0" fontAlgn="base" hangingPunct="0">
              <a:spcBef>
                <a:spcPct val="0"/>
              </a:spcBef>
              <a:spcAft>
                <a:spcPct val="0"/>
              </a:spcAft>
              <a:defRPr/>
            </a:pPr>
            <a:r>
              <a:rPr lang="en-GB" altLang="en-US" sz="1100">
                <a:solidFill>
                  <a:srgbClr val="1F497D"/>
                </a:solidFill>
                <a:latin typeface="Arial" panose="020B0604020202020204" pitchFamily="34" charset="0"/>
                <a:ea typeface="Calibri" panose="020F0502020204030204" pitchFamily="34" charset="0"/>
              </a:rPr>
              <a:t> </a:t>
            </a:r>
            <a:endParaRPr lang="en-GB" altLang="en-US">
              <a:solidFill>
                <a:prstClr val="black"/>
              </a:solidFill>
              <a:latin typeface="Arial" panose="020B0604020202020204" pitchFamily="34" charset="0"/>
            </a:endParaRPr>
          </a:p>
        </p:txBody>
      </p:sp>
      <p:pic>
        <p:nvPicPr>
          <p:cNvPr id="16" name="Picture 7">
            <a:extLst>
              <a:ext uri="{FF2B5EF4-FFF2-40B4-BE49-F238E27FC236}">
                <a16:creationId xmlns:a16="http://schemas.microsoft.com/office/drawing/2014/main" id="{83B15105-2CFE-61DE-AD4C-B3D118FA1857}"/>
              </a:ext>
            </a:extLst>
          </p:cNvPr>
          <p:cNvPicPr>
            <a:picLocks noChangeAspect="1"/>
          </p:cNvPicPr>
          <p:nvPr/>
        </p:nvPicPr>
        <p:blipFill>
          <a:blip r:embed="rId3"/>
          <a:srcRect/>
          <a:stretch>
            <a:fillRect/>
          </a:stretch>
        </p:blipFill>
        <p:spPr>
          <a:xfrm>
            <a:off x="15924253" y="9228482"/>
            <a:ext cx="1831781" cy="943367"/>
          </a:xfrm>
          <a:prstGeom prst="rect">
            <a:avLst/>
          </a:prstGeom>
        </p:spPr>
      </p:pic>
      <p:sp>
        <p:nvSpPr>
          <p:cNvPr id="11" name="Shape 130">
            <a:extLst>
              <a:ext uri="{FF2B5EF4-FFF2-40B4-BE49-F238E27FC236}">
                <a16:creationId xmlns:a16="http://schemas.microsoft.com/office/drawing/2014/main" id="{64906974-EF22-7B7B-7206-15C94D99C9F6}"/>
              </a:ext>
            </a:extLst>
          </p:cNvPr>
          <p:cNvSpPr txBox="1">
            <a:spLocks/>
          </p:cNvSpPr>
          <p:nvPr/>
        </p:nvSpPr>
        <p:spPr>
          <a:xfrm>
            <a:off x="339213" y="198829"/>
            <a:ext cx="17948787" cy="707282"/>
          </a:xfrm>
          <a:prstGeom prst="rect">
            <a:avLst/>
          </a:prstGeom>
        </p:spPr>
        <p:txBody>
          <a:bodyPr wrap="square" lIns="0" tIns="0" rIns="0" bIns="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914445">
              <a:spcAft>
                <a:spcPct val="0"/>
              </a:spcAft>
              <a:buClr>
                <a:srgbClr val="000000"/>
              </a:buClr>
              <a:buSzPct val="46000"/>
              <a:defRPr/>
            </a:pPr>
            <a:r>
              <a:rPr lang="en-GB" altLang="en-US" sz="3950" b="1">
                <a:solidFill>
                  <a:prstClr val="white"/>
                </a:solidFill>
                <a:latin typeface="Calibri"/>
                <a:ea typeface="Calibri"/>
                <a:cs typeface="Calibri"/>
              </a:rPr>
              <a:t>Implementation Plan – System Arrangements </a:t>
            </a:r>
            <a:endParaRPr lang="en-GB" altLang="en-US" sz="3950" b="1">
              <a:solidFill>
                <a:prstClr val="white"/>
              </a:solidFill>
              <a:latin typeface="Calibri"/>
              <a:ea typeface="Calibri"/>
              <a:cs typeface="Calibri" panose="020F0502020204030204" pitchFamily="34" charset="0"/>
            </a:endParaRPr>
          </a:p>
        </p:txBody>
      </p:sp>
      <p:graphicFrame>
        <p:nvGraphicFramePr>
          <p:cNvPr id="2" name="Diagram 1">
            <a:extLst>
              <a:ext uri="{FF2B5EF4-FFF2-40B4-BE49-F238E27FC236}">
                <a16:creationId xmlns:a16="http://schemas.microsoft.com/office/drawing/2014/main" id="{B6EA84EC-04E1-106D-5F6E-3A27665A79B9}"/>
              </a:ext>
            </a:extLst>
          </p:cNvPr>
          <p:cNvGraphicFramePr/>
          <p:nvPr>
            <p:extLst>
              <p:ext uri="{D42A27DB-BD31-4B8C-83A1-F6EECF244321}">
                <p14:modId xmlns:p14="http://schemas.microsoft.com/office/powerpoint/2010/main" val="2347528896"/>
              </p:ext>
            </p:extLst>
          </p:nvPr>
        </p:nvGraphicFramePr>
        <p:xfrm>
          <a:off x="-210876" y="434610"/>
          <a:ext cx="18498876" cy="105542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2992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400C1D35DF064DB935E05C1AE0EEA6" ma:contentTypeVersion="16" ma:contentTypeDescription="Create a new document." ma:contentTypeScope="" ma:versionID="5cdee7d5330fb9748441e05b20de6fce">
  <xsd:schema xmlns:xsd="http://www.w3.org/2001/XMLSchema" xmlns:xs="http://www.w3.org/2001/XMLSchema" xmlns:p="http://schemas.microsoft.com/office/2006/metadata/properties" xmlns:ns2="f86c6040-0f42-453d-917c-cfad1a747aea" xmlns:ns3="c0763e27-1ca4-43f8-b093-c48fe5e62fd2" targetNamespace="http://schemas.microsoft.com/office/2006/metadata/properties" ma:root="true" ma:fieldsID="4afe5344d7284fd46c901fb9de292550" ns2:_="" ns3:_="">
    <xsd:import namespace="f86c6040-0f42-453d-917c-cfad1a747aea"/>
    <xsd:import namespace="c0763e27-1ca4-43f8-b093-c48fe5e62fd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Not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6c6040-0f42-453d-917c-cfad1a747a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3f4c14d-ad24-42e9-89ea-41944c85aae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Notes" ma:index="21" nillable="true" ma:displayName="Notes" ma:format="Dropdown" ma:internalName="Notes">
      <xsd:simpleType>
        <xsd:restriction base="dms:Text">
          <xsd:maxLength value="255"/>
        </xsd:restriction>
      </xsd:simple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0763e27-1ca4-43f8-b093-c48fe5e62fd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a3621d2-1e63-4138-911e-ef1dc14ae4bc}" ma:internalName="TaxCatchAll" ma:showField="CatchAllData" ma:web="c0763e27-1ca4-43f8-b093-c48fe5e62f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86c6040-0f42-453d-917c-cfad1a747aea">
      <Terms xmlns="http://schemas.microsoft.com/office/infopath/2007/PartnerControls"/>
    </lcf76f155ced4ddcb4097134ff3c332f>
    <TaxCatchAll xmlns="c0763e27-1ca4-43f8-b093-c48fe5e62fd2" xsi:nil="true"/>
    <Notes xmlns="f86c6040-0f42-453d-917c-cfad1a747aea" xsi:nil="true"/>
  </documentManagement>
</p:properties>
</file>

<file path=customXml/itemProps1.xml><?xml version="1.0" encoding="utf-8"?>
<ds:datastoreItem xmlns:ds="http://schemas.openxmlformats.org/officeDocument/2006/customXml" ds:itemID="{A011C0B3-4552-42B3-B249-C03EC72C5A43}">
  <ds:schemaRefs>
    <ds:schemaRef ds:uri="c0763e27-1ca4-43f8-b093-c48fe5e62fd2"/>
    <ds:schemaRef ds:uri="f86c6040-0f42-453d-917c-cfad1a747a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5C46366-C953-4D95-A7D4-67A27C07D60C}">
  <ds:schemaRefs>
    <ds:schemaRef ds:uri="http://schemas.microsoft.com/sharepoint/v3/contenttype/forms"/>
  </ds:schemaRefs>
</ds:datastoreItem>
</file>

<file path=customXml/itemProps3.xml><?xml version="1.0" encoding="utf-8"?>
<ds:datastoreItem xmlns:ds="http://schemas.openxmlformats.org/officeDocument/2006/customXml" ds:itemID="{8CCBDE1A-7584-4EC4-8D96-D3ECA1807139}">
  <ds:schemaRefs>
    <ds:schemaRef ds:uri="c0763e27-1ca4-43f8-b093-c48fe5e62fd2"/>
    <ds:schemaRef ds:uri="f86c6040-0f42-453d-917c-cfad1a747a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283</TotalTime>
  <Words>652</Words>
  <Application>Microsoft Office PowerPoint</Application>
  <PresentationFormat>Custom</PresentationFormat>
  <Paragraphs>206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Arial</vt:lpstr>
      <vt:lpstr>Aptos Narrow</vt:lpstr>
      <vt:lpstr>Calibri</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support programme for councils who have overspent DSG</dc:title>
  <dc:creator>Freya Donohue-Hall</dc:creator>
  <cp:lastModifiedBy>Carey Tulloch</cp:lastModifiedBy>
  <cp:revision>2</cp:revision>
  <cp:lastPrinted>2024-09-18T11:16:05Z</cp:lastPrinted>
  <dcterms:created xsi:type="dcterms:W3CDTF">2006-08-16T00:00:00Z</dcterms:created>
  <dcterms:modified xsi:type="dcterms:W3CDTF">2025-05-15T08:59:27Z</dcterms:modified>
  <dc:identifier>DAFPkZxJQfU</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0x01010060400C1D35DF064DB935E05C1AE0EEA6</vt:lpwstr>
  </property>
  <property fmtid="{D5CDD505-2E9C-101B-9397-08002B2CF9AE}" pid="3" name="MSIP_Label_2b28a9a6-133a-4796-ad7d-6b90f7583680_Enabled">
    <vt:lpwstr>true</vt:lpwstr>
  </property>
  <property fmtid="{D5CDD505-2E9C-101B-9397-08002B2CF9AE}" pid="4" name="MSIP_Label_2b28a9a6-133a-4796-ad7d-6b90f7583680_SetDate">
    <vt:lpwstr>2022-12-23T16:42:08Z</vt:lpwstr>
  </property>
  <property fmtid="{D5CDD505-2E9C-101B-9397-08002B2CF9AE}" pid="5" name="MSIP_Label_2b28a9a6-133a-4796-ad7d-6b90f7583680_Method">
    <vt:lpwstr>Standard</vt:lpwstr>
  </property>
  <property fmtid="{D5CDD505-2E9C-101B-9397-08002B2CF9AE}" pid="6" name="MSIP_Label_2b28a9a6-133a-4796-ad7d-6b90f7583680_Name">
    <vt:lpwstr>Private</vt:lpwstr>
  </property>
  <property fmtid="{D5CDD505-2E9C-101B-9397-08002B2CF9AE}" pid="7" name="MSIP_Label_2b28a9a6-133a-4796-ad7d-6b90f7583680_SiteId">
    <vt:lpwstr>996ee15c-0b3e-4a6f-8e65-120a9a51821a</vt:lpwstr>
  </property>
  <property fmtid="{D5CDD505-2E9C-101B-9397-08002B2CF9AE}" pid="8" name="MSIP_Label_2b28a9a6-133a-4796-ad7d-6b90f7583680_ActionId">
    <vt:lpwstr>f2616f74-bf42-416c-be29-1163f7d8ea85</vt:lpwstr>
  </property>
  <property fmtid="{D5CDD505-2E9C-101B-9397-08002B2CF9AE}" pid="9" name="MSIP_Label_2b28a9a6-133a-4796-ad7d-6b90f7583680_ContentBits">
    <vt:lpwstr>2</vt:lpwstr>
  </property>
  <property fmtid="{D5CDD505-2E9C-101B-9397-08002B2CF9AE}" pid="10" name="MediaServiceImageTags">
    <vt:lpwstr/>
  </property>
</Properties>
</file>