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46" r:id="rId5"/>
    <p:sldMasterId id="2147483760" r:id="rId6"/>
  </p:sldMasterIdLst>
  <p:notesMasterIdLst>
    <p:notesMasterId r:id="rId24"/>
  </p:notesMasterIdLst>
  <p:handoutMasterIdLst>
    <p:handoutMasterId r:id="rId25"/>
  </p:handoutMasterIdLst>
  <p:sldIdLst>
    <p:sldId id="272" r:id="rId7"/>
    <p:sldId id="278" r:id="rId8"/>
    <p:sldId id="259" r:id="rId9"/>
    <p:sldId id="264" r:id="rId10"/>
    <p:sldId id="262" r:id="rId11"/>
    <p:sldId id="256" r:id="rId12"/>
    <p:sldId id="310" r:id="rId13"/>
    <p:sldId id="290" r:id="rId14"/>
    <p:sldId id="375" r:id="rId15"/>
    <p:sldId id="376" r:id="rId16"/>
    <p:sldId id="325" r:id="rId17"/>
    <p:sldId id="318" r:id="rId18"/>
    <p:sldId id="331" r:id="rId19"/>
    <p:sldId id="377" r:id="rId20"/>
    <p:sldId id="373" r:id="rId21"/>
    <p:sldId id="378" r:id="rId22"/>
    <p:sldId id="328" r:id="rId23"/>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3A708-E7AB-4C0E-A2CD-0A83396D2DEB}" v="3" dt="2025-10-03T09:29:20.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Sham" userId="157f0c33-e014-4b64-9d3d-83ce81408bd7" providerId="ADAL" clId="{F7CB6F46-40E6-47FA-8E09-A66F35AEE391}"/>
    <pc:docChg chg="addSld delSld modSld sldOrd">
      <pc:chgData name="Frances Sham" userId="157f0c33-e014-4b64-9d3d-83ce81408bd7" providerId="ADAL" clId="{F7CB6F46-40E6-47FA-8E09-A66F35AEE391}" dt="2025-10-03T09:39:08.135" v="5"/>
      <pc:docMkLst>
        <pc:docMk/>
      </pc:docMkLst>
      <pc:sldChg chg="add">
        <pc:chgData name="Frances Sham" userId="157f0c33-e014-4b64-9d3d-83ce81408bd7" providerId="ADAL" clId="{F7CB6F46-40E6-47FA-8E09-A66F35AEE391}" dt="2025-10-03T09:29:20.794" v="3"/>
        <pc:sldMkLst>
          <pc:docMk/>
          <pc:sldMk cId="3777867442" sldId="256"/>
        </pc:sldMkLst>
      </pc:sldChg>
      <pc:sldChg chg="add">
        <pc:chgData name="Frances Sham" userId="157f0c33-e014-4b64-9d3d-83ce81408bd7" providerId="ADAL" clId="{F7CB6F46-40E6-47FA-8E09-A66F35AEE391}" dt="2025-10-03T09:28:33.624" v="1"/>
        <pc:sldMkLst>
          <pc:docMk/>
          <pc:sldMk cId="1153074785" sldId="259"/>
        </pc:sldMkLst>
      </pc:sldChg>
      <pc:sldChg chg="add">
        <pc:chgData name="Frances Sham" userId="157f0c33-e014-4b64-9d3d-83ce81408bd7" providerId="ADAL" clId="{F7CB6F46-40E6-47FA-8E09-A66F35AEE391}" dt="2025-10-03T09:28:55.273" v="2"/>
        <pc:sldMkLst>
          <pc:docMk/>
          <pc:sldMk cId="4250089896" sldId="262"/>
        </pc:sldMkLst>
      </pc:sldChg>
      <pc:sldChg chg="add">
        <pc:chgData name="Frances Sham" userId="157f0c33-e014-4b64-9d3d-83ce81408bd7" providerId="ADAL" clId="{F7CB6F46-40E6-47FA-8E09-A66F35AEE391}" dt="2025-10-03T09:28:55.273" v="2"/>
        <pc:sldMkLst>
          <pc:docMk/>
          <pc:sldMk cId="850743011" sldId="264"/>
        </pc:sldMkLst>
      </pc:sldChg>
      <pc:sldChg chg="del">
        <pc:chgData name="Frances Sham" userId="157f0c33-e014-4b64-9d3d-83ce81408bd7" providerId="ADAL" clId="{F7CB6F46-40E6-47FA-8E09-A66F35AEE391}" dt="2025-10-03T09:26:18.395" v="0" actId="47"/>
        <pc:sldMkLst>
          <pc:docMk/>
          <pc:sldMk cId="1773872012" sldId="279"/>
        </pc:sldMkLst>
      </pc:sldChg>
      <pc:sldChg chg="add">
        <pc:chgData name="Frances Sham" userId="157f0c33-e014-4b64-9d3d-83ce81408bd7" providerId="ADAL" clId="{F7CB6F46-40E6-47FA-8E09-A66F35AEE391}" dt="2025-10-03T09:29:20.794" v="3"/>
        <pc:sldMkLst>
          <pc:docMk/>
          <pc:sldMk cId="3465617575" sldId="290"/>
        </pc:sldMkLst>
      </pc:sldChg>
      <pc:sldChg chg="add">
        <pc:chgData name="Frances Sham" userId="157f0c33-e014-4b64-9d3d-83ce81408bd7" providerId="ADAL" clId="{F7CB6F46-40E6-47FA-8E09-A66F35AEE391}" dt="2025-10-03T09:29:20.794" v="3"/>
        <pc:sldMkLst>
          <pc:docMk/>
          <pc:sldMk cId="191244636" sldId="310"/>
        </pc:sldMkLst>
      </pc:sldChg>
      <pc:sldChg chg="add">
        <pc:chgData name="Frances Sham" userId="157f0c33-e014-4b64-9d3d-83ce81408bd7" providerId="ADAL" clId="{F7CB6F46-40E6-47FA-8E09-A66F35AEE391}" dt="2025-10-03T09:29:20.794" v="3"/>
        <pc:sldMkLst>
          <pc:docMk/>
          <pc:sldMk cId="2320115561" sldId="318"/>
        </pc:sldMkLst>
      </pc:sldChg>
      <pc:sldChg chg="add">
        <pc:chgData name="Frances Sham" userId="157f0c33-e014-4b64-9d3d-83ce81408bd7" providerId="ADAL" clId="{F7CB6F46-40E6-47FA-8E09-A66F35AEE391}" dt="2025-10-03T09:29:20.794" v="3"/>
        <pc:sldMkLst>
          <pc:docMk/>
          <pc:sldMk cId="3344101577" sldId="325"/>
        </pc:sldMkLst>
      </pc:sldChg>
      <pc:sldChg chg="add ord">
        <pc:chgData name="Frances Sham" userId="157f0c33-e014-4b64-9d3d-83ce81408bd7" providerId="ADAL" clId="{F7CB6F46-40E6-47FA-8E09-A66F35AEE391}" dt="2025-10-03T09:39:08.135" v="5"/>
        <pc:sldMkLst>
          <pc:docMk/>
          <pc:sldMk cId="638530597" sldId="328"/>
        </pc:sldMkLst>
      </pc:sldChg>
      <pc:sldChg chg="add">
        <pc:chgData name="Frances Sham" userId="157f0c33-e014-4b64-9d3d-83ce81408bd7" providerId="ADAL" clId="{F7CB6F46-40E6-47FA-8E09-A66F35AEE391}" dt="2025-10-03T09:29:20.794" v="3"/>
        <pc:sldMkLst>
          <pc:docMk/>
          <pc:sldMk cId="1447595293" sldId="331"/>
        </pc:sldMkLst>
      </pc:sldChg>
      <pc:sldChg chg="add">
        <pc:chgData name="Frances Sham" userId="157f0c33-e014-4b64-9d3d-83ce81408bd7" providerId="ADAL" clId="{F7CB6F46-40E6-47FA-8E09-A66F35AEE391}" dt="2025-10-03T09:29:20.794" v="3"/>
        <pc:sldMkLst>
          <pc:docMk/>
          <pc:sldMk cId="4226930107" sldId="373"/>
        </pc:sldMkLst>
      </pc:sldChg>
      <pc:sldChg chg="add">
        <pc:chgData name="Frances Sham" userId="157f0c33-e014-4b64-9d3d-83ce81408bd7" providerId="ADAL" clId="{F7CB6F46-40E6-47FA-8E09-A66F35AEE391}" dt="2025-10-03T09:29:20.794" v="3"/>
        <pc:sldMkLst>
          <pc:docMk/>
          <pc:sldMk cId="569312121" sldId="375"/>
        </pc:sldMkLst>
      </pc:sldChg>
      <pc:sldChg chg="add">
        <pc:chgData name="Frances Sham" userId="157f0c33-e014-4b64-9d3d-83ce81408bd7" providerId="ADAL" clId="{F7CB6F46-40E6-47FA-8E09-A66F35AEE391}" dt="2025-10-03T09:29:20.794" v="3"/>
        <pc:sldMkLst>
          <pc:docMk/>
          <pc:sldMk cId="4100504012" sldId="376"/>
        </pc:sldMkLst>
      </pc:sldChg>
      <pc:sldChg chg="add">
        <pc:chgData name="Frances Sham" userId="157f0c33-e014-4b64-9d3d-83ce81408bd7" providerId="ADAL" clId="{F7CB6F46-40E6-47FA-8E09-A66F35AEE391}" dt="2025-10-03T09:29:20.794" v="3"/>
        <pc:sldMkLst>
          <pc:docMk/>
          <pc:sldMk cId="1869024227" sldId="377"/>
        </pc:sldMkLst>
      </pc:sldChg>
      <pc:sldChg chg="add">
        <pc:chgData name="Frances Sham" userId="157f0c33-e014-4b64-9d3d-83ce81408bd7" providerId="ADAL" clId="{F7CB6F46-40E6-47FA-8E09-A66F35AEE391}" dt="2025-10-03T09:29:20.794" v="3"/>
        <pc:sldMkLst>
          <pc:docMk/>
          <pc:sldMk cId="3237211753" sldId="3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D35D-9765-4E5F-95CE-DA45F3637BF5}" type="doc">
      <dgm:prSet loTypeId="urn:microsoft.com/office/officeart/2005/8/layout/hList1" loCatId="list" qsTypeId="urn:microsoft.com/office/officeart/2005/8/quickstyle/simple1" qsCatId="simple" csTypeId="urn:microsoft.com/office/officeart/2005/8/colors/colorful5" csCatId="colorful" phldr="1"/>
      <dgm:spPr/>
      <dgm:t>
        <a:bodyPr rtlCol="0"/>
        <a:lstStyle/>
        <a:p>
          <a:pPr rtl="0"/>
          <a:endParaRPr lang="en-US"/>
        </a:p>
      </dgm:t>
    </dgm:pt>
    <dgm:pt modelId="{25E771E7-8CF7-4491-9507-55BFE693DC7B}">
      <dgm:prSet phldrT="[Text]" custT="1"/>
      <dgm:spPr>
        <a:solidFill>
          <a:schemeClr val="accent1"/>
        </a:solidFill>
        <a:ln w="19050">
          <a:noFill/>
        </a:ln>
      </dgm:spPr>
      <dgm:t>
        <a:bodyPr rtlCol="0"/>
        <a:lstStyle/>
        <a:p>
          <a:pPr rtl="0"/>
          <a:r>
            <a:rPr lang="en-GB" sz="2800" b="1">
              <a:solidFill>
                <a:schemeClr val="tx1"/>
              </a:solidFill>
              <a:latin typeface="+mj-lt"/>
            </a:rPr>
            <a:t>FMS Reports</a:t>
          </a:r>
        </a:p>
      </dgm:t>
    </dgm:pt>
    <dgm:pt modelId="{D34FC0B2-1D9D-47C1-B680-27EF2E97D428}" type="parTrans" cxnId="{E01FE584-0925-4BC0-9383-A1E85DE458FD}">
      <dgm:prSet/>
      <dgm:spPr/>
      <dgm:t>
        <a:bodyPr rtlCol="0"/>
        <a:lstStyle/>
        <a:p>
          <a:pPr rtl="0"/>
          <a:endParaRPr lang="en-US"/>
        </a:p>
      </dgm:t>
    </dgm:pt>
    <dgm:pt modelId="{B3CFB133-9C4F-4A0A-888D-0CEC78FFDFFC}" type="sibTrans" cxnId="{E01FE584-0925-4BC0-9383-A1E85DE458FD}">
      <dgm:prSet/>
      <dgm:spPr/>
      <dgm:t>
        <a:bodyPr rtlCol="0"/>
        <a:lstStyle/>
        <a:p>
          <a:pPr rtl="0"/>
          <a:endParaRPr lang="en-US"/>
        </a:p>
      </dgm:t>
    </dgm:pt>
    <dgm:pt modelId="{EB81D1D4-3A06-49A6-9CBB-2A11D66B1783}">
      <dgm:prSet phldrT="[Text]" custT="1"/>
      <dgm:spPr/>
      <dgm:t>
        <a:bodyPr rtlCol="0"/>
        <a:lstStyle/>
        <a:p>
          <a:pPr marL="0" algn="l" rtl="0">
            <a:lnSpc>
              <a:spcPct val="100000"/>
            </a:lnSpc>
            <a:buFont typeface="Wingdings" panose="05000000000000000000" pitchFamily="2" charset="2"/>
            <a:buChar char="Ø"/>
          </a:pPr>
          <a:r>
            <a:rPr lang="en-GB" sz="1600"/>
            <a:t>	Fund Review</a:t>
          </a:r>
          <a:endParaRPr lang="en-US" sz="1600"/>
        </a:p>
      </dgm:t>
    </dgm:pt>
    <dgm:pt modelId="{721F31C1-C769-40A8-9C34-A74470BAB532}" type="parTrans" cxnId="{5E008CC8-B8C6-4B46-94B0-C60406121E38}">
      <dgm:prSet/>
      <dgm:spPr/>
      <dgm:t>
        <a:bodyPr rtlCol="0"/>
        <a:lstStyle/>
        <a:p>
          <a:pPr rtl="0"/>
          <a:endParaRPr lang="en-US"/>
        </a:p>
      </dgm:t>
    </dgm:pt>
    <dgm:pt modelId="{0519A5BA-BBEC-4C39-9FFD-05D4C020199E}" type="sibTrans" cxnId="{5E008CC8-B8C6-4B46-94B0-C60406121E38}">
      <dgm:prSet/>
      <dgm:spPr/>
      <dgm:t>
        <a:bodyPr rtlCol="0"/>
        <a:lstStyle/>
        <a:p>
          <a:pPr rtl="0"/>
          <a:endParaRPr lang="en-US"/>
        </a:p>
      </dgm:t>
    </dgm:pt>
    <dgm:pt modelId="{D76BB3CF-DF5A-41FB-B6A4-25743CF1642F}">
      <dgm:prSet phldrT="[Text]" custT="1"/>
      <dgm:spPr>
        <a:solidFill>
          <a:schemeClr val="accent1">
            <a:alpha val="20000"/>
          </a:schemeClr>
        </a:solidFill>
        <a:ln w="19050">
          <a:noFill/>
        </a:ln>
      </dgm:spPr>
      <dgm:t>
        <a:bodyPr rtlCol="0"/>
        <a:lstStyle/>
        <a:p>
          <a:pPr rtl="0"/>
          <a:r>
            <a:rPr lang="en-GB" sz="2800" b="1">
              <a:solidFill>
                <a:schemeClr val="tx1"/>
              </a:solidFill>
              <a:latin typeface="+mj-lt"/>
            </a:rPr>
            <a:t>ACCESS Reports</a:t>
          </a:r>
          <a:endParaRPr lang="en-gb" sz="2800" b="1">
            <a:solidFill>
              <a:schemeClr val="tx1"/>
            </a:solidFill>
            <a:latin typeface="+mj-lt"/>
          </a:endParaRPr>
        </a:p>
      </dgm:t>
    </dgm:pt>
    <dgm:pt modelId="{5DD1E055-F36A-4363-9BA1-453D18F6AA18}" type="parTrans" cxnId="{8422E397-A2A7-4656-BDD0-A5DEE35EA0FC}">
      <dgm:prSet/>
      <dgm:spPr/>
      <dgm:t>
        <a:bodyPr rtlCol="0"/>
        <a:lstStyle/>
        <a:p>
          <a:pPr rtl="0"/>
          <a:endParaRPr lang="en-US"/>
        </a:p>
      </dgm:t>
    </dgm:pt>
    <dgm:pt modelId="{24234FDB-132A-43EF-B90D-1D285BFF51D4}" type="sibTrans" cxnId="{8422E397-A2A7-4656-BDD0-A5DEE35EA0FC}">
      <dgm:prSet/>
      <dgm:spPr/>
      <dgm:t>
        <a:bodyPr rtlCol="0"/>
        <a:lstStyle/>
        <a:p>
          <a:pPr rtl="0"/>
          <a:endParaRPr lang="en-US"/>
        </a:p>
      </dgm:t>
    </dgm:pt>
    <dgm:pt modelId="{3F378E98-4217-47A9-8134-DE6C3ABFE041}">
      <dgm:prSet phldrT="[Text]" custT="1"/>
      <dgm:spPr/>
      <dgm:t>
        <a:bodyPr rtlCol="0"/>
        <a:lstStyle/>
        <a:p>
          <a:pPr marL="0" rtl="0">
            <a:lnSpc>
              <a:spcPct val="100000"/>
            </a:lnSpc>
            <a:buFont typeface="Wingdings" panose="05000000000000000000" pitchFamily="2" charset="2"/>
            <a:buChar char="Ø"/>
          </a:pPr>
          <a:r>
            <a:rPr lang="en-GB" sz="1600"/>
            <a:t>	Interim CFR report</a:t>
          </a:r>
          <a:endParaRPr lang="en-US" sz="1600">
            <a:solidFill>
              <a:schemeClr val="tx1"/>
            </a:solidFill>
          </a:endParaRPr>
        </a:p>
      </dgm:t>
    </dgm:pt>
    <dgm:pt modelId="{48653CFB-283F-4824-B87B-943F5C5E7841}" type="parTrans" cxnId="{E2F6ED9C-E6CA-4E7F-B747-37A284E29D24}">
      <dgm:prSet/>
      <dgm:spPr/>
      <dgm:t>
        <a:bodyPr rtlCol="0"/>
        <a:lstStyle/>
        <a:p>
          <a:pPr rtl="0"/>
          <a:endParaRPr lang="en-US"/>
        </a:p>
      </dgm:t>
    </dgm:pt>
    <dgm:pt modelId="{0638CE31-017E-4421-AF9D-A58647C395DF}" type="sibTrans" cxnId="{E2F6ED9C-E6CA-4E7F-B747-37A284E29D24}">
      <dgm:prSet/>
      <dgm:spPr/>
      <dgm:t>
        <a:bodyPr rtlCol="0"/>
        <a:lstStyle/>
        <a:p>
          <a:pPr rtl="0"/>
          <a:endParaRPr lang="en-US"/>
        </a:p>
      </dgm:t>
    </dgm:pt>
    <dgm:pt modelId="{09A6F08A-C436-44DB-98D9-DACC056DBBF7}">
      <dgm:prSet custT="1"/>
      <dgm:spPr/>
      <dgm:t>
        <a:bodyPr/>
        <a:lstStyle/>
        <a:p>
          <a:pPr marL="0" algn="l" rtl="0">
            <a:lnSpc>
              <a:spcPct val="100000"/>
            </a:lnSpc>
            <a:buFont typeface="Wingdings" panose="05000000000000000000" pitchFamily="2" charset="2"/>
            <a:buChar char="Ø"/>
          </a:pPr>
          <a:r>
            <a:rPr lang="en-GB" sz="1600"/>
            <a:t>	Proposed CFR</a:t>
          </a:r>
        </a:p>
      </dgm:t>
    </dgm:pt>
    <dgm:pt modelId="{B13E5C95-6CAF-4D3D-8ABF-6074039438DD}" type="parTrans" cxnId="{A5B92A54-4CDB-41F4-AAA6-74201FF69377}">
      <dgm:prSet/>
      <dgm:spPr/>
      <dgm:t>
        <a:bodyPr/>
        <a:lstStyle/>
        <a:p>
          <a:endParaRPr lang="en-GB"/>
        </a:p>
      </dgm:t>
    </dgm:pt>
    <dgm:pt modelId="{BAC2A9FA-02D1-4039-B958-6E235159D773}" type="sibTrans" cxnId="{A5B92A54-4CDB-41F4-AAA6-74201FF69377}">
      <dgm:prSet/>
      <dgm:spPr/>
      <dgm:t>
        <a:bodyPr/>
        <a:lstStyle/>
        <a:p>
          <a:endParaRPr lang="en-GB"/>
        </a:p>
      </dgm:t>
    </dgm:pt>
    <dgm:pt modelId="{4379C567-8472-4444-81B3-3737D3F169BA}">
      <dgm:prSet custT="1"/>
      <dgm:spPr/>
      <dgm:t>
        <a:bodyPr/>
        <a:lstStyle/>
        <a:p>
          <a:pPr marL="0" algn="l" rtl="0">
            <a:lnSpc>
              <a:spcPct val="100000"/>
            </a:lnSpc>
            <a:buFont typeface="Wingdings" panose="05000000000000000000" pitchFamily="2" charset="2"/>
            <a:buChar char="Ø"/>
          </a:pPr>
          <a:r>
            <a:rPr lang="en-GB" sz="1600"/>
            <a:t>	I&amp;E Report (to month 13)</a:t>
          </a:r>
        </a:p>
      </dgm:t>
    </dgm:pt>
    <dgm:pt modelId="{C8F3E389-2964-43CF-97CC-36DC4593DD69}" type="parTrans" cxnId="{D5D3BB0E-176C-479F-9724-72A58425A7B3}">
      <dgm:prSet/>
      <dgm:spPr/>
      <dgm:t>
        <a:bodyPr/>
        <a:lstStyle/>
        <a:p>
          <a:endParaRPr lang="en-GB"/>
        </a:p>
      </dgm:t>
    </dgm:pt>
    <dgm:pt modelId="{FF78D888-F975-4BB2-9BB2-2143B938F8E0}" type="sibTrans" cxnId="{D5D3BB0E-176C-479F-9724-72A58425A7B3}">
      <dgm:prSet/>
      <dgm:spPr/>
      <dgm:t>
        <a:bodyPr/>
        <a:lstStyle/>
        <a:p>
          <a:endParaRPr lang="en-GB"/>
        </a:p>
      </dgm:t>
    </dgm:pt>
    <dgm:pt modelId="{10963996-F7FA-4D92-8311-6B881DCDE479}">
      <dgm:prSet custT="1"/>
      <dgm:spPr/>
      <dgm:t>
        <a:bodyPr/>
        <a:lstStyle/>
        <a:p>
          <a:pPr marL="0" rtl="0">
            <a:lnSpc>
              <a:spcPct val="100000"/>
            </a:lnSpc>
            <a:buFont typeface="Wingdings" panose="05000000000000000000" pitchFamily="2" charset="2"/>
            <a:buChar char="Ø"/>
          </a:pPr>
          <a:r>
            <a:rPr lang="en-GB" sz="1600"/>
            <a:t>	Balance Sheet Report</a:t>
          </a:r>
        </a:p>
      </dgm:t>
    </dgm:pt>
    <dgm:pt modelId="{072DECD6-4351-4435-BB4A-62C384DB1242}" type="parTrans" cxnId="{B375192E-1074-4E05-8AF5-62D2FAF27295}">
      <dgm:prSet/>
      <dgm:spPr/>
      <dgm:t>
        <a:bodyPr/>
        <a:lstStyle/>
        <a:p>
          <a:endParaRPr lang="en-GB"/>
        </a:p>
      </dgm:t>
    </dgm:pt>
    <dgm:pt modelId="{8A0A66F4-351A-4794-B8F2-DDA46C52B9F2}" type="sibTrans" cxnId="{B375192E-1074-4E05-8AF5-62D2FAF27295}">
      <dgm:prSet/>
      <dgm:spPr/>
      <dgm:t>
        <a:bodyPr/>
        <a:lstStyle/>
        <a:p>
          <a:endParaRPr lang="en-GB"/>
        </a:p>
      </dgm:t>
    </dgm:pt>
    <dgm:pt modelId="{BFC98193-C4BB-4349-8528-3EAE465EE16F}">
      <dgm:prSet custT="1"/>
      <dgm:spPr/>
      <dgm:t>
        <a:bodyPr/>
        <a:lstStyle/>
        <a:p>
          <a:pPr marL="0" rtl="0">
            <a:lnSpc>
              <a:spcPct val="100000"/>
            </a:lnSpc>
            <a:buFont typeface="Wingdings" panose="05000000000000000000" pitchFamily="2" charset="2"/>
            <a:buChar char="Ø"/>
          </a:pPr>
          <a:r>
            <a:rPr lang="en-GB" sz="1600"/>
            <a:t>	Trial Balance Report</a:t>
          </a:r>
        </a:p>
      </dgm:t>
    </dgm:pt>
    <dgm:pt modelId="{31B13278-E36C-44CF-8EDF-09D90D23787E}" type="parTrans" cxnId="{8931DC98-442C-4445-8DEF-38D7F712B590}">
      <dgm:prSet/>
      <dgm:spPr/>
      <dgm:t>
        <a:bodyPr/>
        <a:lstStyle/>
        <a:p>
          <a:endParaRPr lang="en-GB"/>
        </a:p>
      </dgm:t>
    </dgm:pt>
    <dgm:pt modelId="{385AFE93-2914-4C44-9944-532120560F4E}" type="sibTrans" cxnId="{8931DC98-442C-4445-8DEF-38D7F712B590}">
      <dgm:prSet/>
      <dgm:spPr/>
      <dgm:t>
        <a:bodyPr/>
        <a:lstStyle/>
        <a:p>
          <a:endParaRPr lang="en-GB"/>
        </a:p>
      </dgm:t>
    </dgm:pt>
    <dgm:pt modelId="{6186AC98-FDE7-4FE3-A380-D17F0424A1FA}">
      <dgm:prSet custT="1"/>
      <dgm:spPr/>
      <dgm:t>
        <a:bodyPr/>
        <a:lstStyle/>
        <a:p>
          <a:pPr marL="0" rtl="0">
            <a:lnSpc>
              <a:spcPct val="100000"/>
            </a:lnSpc>
            <a:buFont typeface="Wingdings" panose="05000000000000000000" pitchFamily="2" charset="2"/>
            <a:buChar char="Ø"/>
          </a:pPr>
          <a:r>
            <a:rPr lang="en-GB" sz="1600"/>
            <a:t>	Management report </a:t>
          </a:r>
          <a:r>
            <a:rPr lang="en-GB" sz="1100">
              <a:solidFill>
                <a:srgbClr val="FF0000"/>
              </a:solidFill>
            </a:rPr>
            <a:t>(please tick to include commitments)</a:t>
          </a:r>
          <a:endParaRPr lang="en-GB" sz="1600">
            <a:solidFill>
              <a:srgbClr val="FF0000"/>
            </a:solidFill>
          </a:endParaRPr>
        </a:p>
      </dgm:t>
    </dgm:pt>
    <dgm:pt modelId="{7DD28F20-F17A-4F63-8413-195178EB8F2B}" type="parTrans" cxnId="{53FADBC9-98F6-4FDE-B7B0-3DADC87659D2}">
      <dgm:prSet/>
      <dgm:spPr/>
      <dgm:t>
        <a:bodyPr/>
        <a:lstStyle/>
        <a:p>
          <a:endParaRPr lang="en-GB"/>
        </a:p>
      </dgm:t>
    </dgm:pt>
    <dgm:pt modelId="{E7BFC960-070B-46B7-9574-720B12AE1C74}" type="sibTrans" cxnId="{53FADBC9-98F6-4FDE-B7B0-3DADC87659D2}">
      <dgm:prSet/>
      <dgm:spPr/>
      <dgm:t>
        <a:bodyPr/>
        <a:lstStyle/>
        <a:p>
          <a:endParaRPr lang="en-GB"/>
        </a:p>
      </dgm:t>
    </dgm:pt>
    <dgm:pt modelId="{0455DCF4-662B-46BF-BD0C-F548C1891B8E}">
      <dgm:prSet phldrT="[Text]" custT="1"/>
      <dgm:spPr/>
      <dgm:t>
        <a:bodyPr rtlCol="0"/>
        <a:lstStyle/>
        <a:p>
          <a:pPr marL="0" rtl="0">
            <a:lnSpc>
              <a:spcPct val="100000"/>
            </a:lnSpc>
            <a:buFont typeface="Wingdings" panose="05000000000000000000" pitchFamily="2" charset="2"/>
            <a:buChar char="Ø"/>
          </a:pPr>
          <a:r>
            <a:rPr lang="en-GB" sz="1600"/>
            <a:t>	I&amp;E Report (to month 13)</a:t>
          </a:r>
          <a:endParaRPr lang="en-US" sz="1600">
            <a:solidFill>
              <a:schemeClr val="tx1"/>
            </a:solidFill>
          </a:endParaRPr>
        </a:p>
      </dgm:t>
    </dgm:pt>
    <dgm:pt modelId="{3D42E4F3-5B3C-485D-8271-CD8B612A04B6}" type="parTrans" cxnId="{20FDC117-92A4-4E59-822D-3E668B2EA83F}">
      <dgm:prSet/>
      <dgm:spPr/>
      <dgm:t>
        <a:bodyPr/>
        <a:lstStyle/>
        <a:p>
          <a:endParaRPr lang="en-GB"/>
        </a:p>
      </dgm:t>
    </dgm:pt>
    <dgm:pt modelId="{D9DA4BDB-C1C1-4FC8-A1AA-369AA8057A62}" type="sibTrans" cxnId="{20FDC117-92A4-4E59-822D-3E668B2EA83F}">
      <dgm:prSet/>
      <dgm:spPr/>
      <dgm:t>
        <a:bodyPr/>
        <a:lstStyle/>
        <a:p>
          <a:endParaRPr lang="en-GB"/>
        </a:p>
      </dgm:t>
    </dgm:pt>
    <dgm:pt modelId="{C8FC339E-39F6-4A89-A23A-68C3243C6B19}" type="pres">
      <dgm:prSet presAssocID="{013DD35D-9765-4E5F-95CE-DA45F3637BF5}" presName="Name0" presStyleCnt="0">
        <dgm:presLayoutVars>
          <dgm:dir/>
          <dgm:animLvl val="lvl"/>
          <dgm:resizeHandles val="exact"/>
        </dgm:presLayoutVars>
      </dgm:prSet>
      <dgm:spPr/>
    </dgm:pt>
    <dgm:pt modelId="{6D880849-3CF4-4B9A-AA3D-2012E655E86C}" type="pres">
      <dgm:prSet presAssocID="{25E771E7-8CF7-4491-9507-55BFE693DC7B}" presName="composite" presStyleCnt="0"/>
      <dgm:spPr/>
    </dgm:pt>
    <dgm:pt modelId="{53A970A0-87A4-4055-8444-4B32FD55679F}" type="pres">
      <dgm:prSet presAssocID="{25E771E7-8CF7-4491-9507-55BFE693DC7B}" presName="parTx" presStyleLbl="alignNode1" presStyleIdx="0" presStyleCnt="2">
        <dgm:presLayoutVars>
          <dgm:chMax val="0"/>
          <dgm:chPref val="0"/>
          <dgm:bulletEnabled val="1"/>
        </dgm:presLayoutVars>
      </dgm:prSet>
      <dgm:spPr/>
    </dgm:pt>
    <dgm:pt modelId="{30479C4D-92A7-4148-A954-1F753DC42CF3}" type="pres">
      <dgm:prSet presAssocID="{25E771E7-8CF7-4491-9507-55BFE693DC7B}" presName="desTx" presStyleLbl="alignAccFollowNode1" presStyleIdx="0" presStyleCnt="2">
        <dgm:presLayoutVars>
          <dgm:bulletEnabled val="1"/>
        </dgm:presLayoutVars>
      </dgm:prSet>
      <dgm:spPr/>
    </dgm:pt>
    <dgm:pt modelId="{D69D8654-40D9-4F98-997A-46F1A786D984}" type="pres">
      <dgm:prSet presAssocID="{B3CFB133-9C4F-4A0A-888D-0CEC78FFDFFC}" presName="space" presStyleCnt="0"/>
      <dgm:spPr/>
    </dgm:pt>
    <dgm:pt modelId="{37880899-2C43-4D97-BF52-758832B5C284}" type="pres">
      <dgm:prSet presAssocID="{D76BB3CF-DF5A-41FB-B6A4-25743CF1642F}" presName="composite" presStyleCnt="0"/>
      <dgm:spPr/>
    </dgm:pt>
    <dgm:pt modelId="{6DDDB16E-5E89-49FF-9D69-F27857F51C56}" type="pres">
      <dgm:prSet presAssocID="{D76BB3CF-DF5A-41FB-B6A4-25743CF1642F}" presName="parTx" presStyleLbl="alignNode1" presStyleIdx="1" presStyleCnt="2">
        <dgm:presLayoutVars>
          <dgm:chMax val="0"/>
          <dgm:chPref val="0"/>
          <dgm:bulletEnabled val="1"/>
        </dgm:presLayoutVars>
      </dgm:prSet>
      <dgm:spPr/>
    </dgm:pt>
    <dgm:pt modelId="{E073A826-7D3A-44DE-9A23-19A6213A5DC9}" type="pres">
      <dgm:prSet presAssocID="{D76BB3CF-DF5A-41FB-B6A4-25743CF1642F}" presName="desTx" presStyleLbl="alignAccFollowNode1" presStyleIdx="1" presStyleCnt="2">
        <dgm:presLayoutVars>
          <dgm:bulletEnabled val="1"/>
        </dgm:presLayoutVars>
      </dgm:prSet>
      <dgm:spPr/>
    </dgm:pt>
  </dgm:ptLst>
  <dgm:cxnLst>
    <dgm:cxn modelId="{AB45E804-B495-48BC-991D-C414E1EB1D90}" type="presOf" srcId="{BFC98193-C4BB-4349-8528-3EAE465EE16F}" destId="{E073A826-7D3A-44DE-9A23-19A6213A5DC9}" srcOrd="0" destOrd="3" presId="urn:microsoft.com/office/officeart/2005/8/layout/hList1"/>
    <dgm:cxn modelId="{843DC009-565E-4885-901C-D886E9837BFD}" type="presOf" srcId="{EB81D1D4-3A06-49A6-9CBB-2A11D66B1783}" destId="{30479C4D-92A7-4148-A954-1F753DC42CF3}" srcOrd="0" destOrd="0" presId="urn:microsoft.com/office/officeart/2005/8/layout/hList1"/>
    <dgm:cxn modelId="{D5D3BB0E-176C-479F-9724-72A58425A7B3}" srcId="{09A6F08A-C436-44DB-98D9-DACC056DBBF7}" destId="{4379C567-8472-4444-81B3-3737D3F169BA}" srcOrd="0" destOrd="0" parTransId="{C8F3E389-2964-43CF-97CC-36DC4593DD69}" sibTransId="{FF78D888-F975-4BB2-9BB2-2143B938F8E0}"/>
    <dgm:cxn modelId="{20FDC117-92A4-4E59-822D-3E668B2EA83F}" srcId="{D76BB3CF-DF5A-41FB-B6A4-25743CF1642F}" destId="{0455DCF4-662B-46BF-BD0C-F548C1891B8E}" srcOrd="1" destOrd="0" parTransId="{3D42E4F3-5B3C-485D-8271-CD8B612A04B6}" sibTransId="{D9DA4BDB-C1C1-4FC8-A1AA-369AA8057A62}"/>
    <dgm:cxn modelId="{9D215225-F96D-4063-9D39-2337B246C5AC}" type="presOf" srcId="{013DD35D-9765-4E5F-95CE-DA45F3637BF5}" destId="{C8FC339E-39F6-4A89-A23A-68C3243C6B19}" srcOrd="0" destOrd="0" presId="urn:microsoft.com/office/officeart/2005/8/layout/hList1"/>
    <dgm:cxn modelId="{854BC72C-1620-45DF-B131-2CCFC594D46C}" type="presOf" srcId="{09A6F08A-C436-44DB-98D9-DACC056DBBF7}" destId="{30479C4D-92A7-4148-A954-1F753DC42CF3}" srcOrd="0" destOrd="1" presId="urn:microsoft.com/office/officeart/2005/8/layout/hList1"/>
    <dgm:cxn modelId="{B375192E-1074-4E05-8AF5-62D2FAF27295}" srcId="{0455DCF4-662B-46BF-BD0C-F548C1891B8E}" destId="{10963996-F7FA-4D92-8311-6B881DCDE479}" srcOrd="0" destOrd="0" parTransId="{072DECD6-4351-4435-BB4A-62C384DB1242}" sibTransId="{8A0A66F4-351A-4794-B8F2-DDA46C52B9F2}"/>
    <dgm:cxn modelId="{A5B92A54-4CDB-41F4-AAA6-74201FF69377}" srcId="{EB81D1D4-3A06-49A6-9CBB-2A11D66B1783}" destId="{09A6F08A-C436-44DB-98D9-DACC056DBBF7}" srcOrd="0" destOrd="0" parTransId="{B13E5C95-6CAF-4D3D-8ABF-6074039438DD}" sibTransId="{BAC2A9FA-02D1-4039-B958-6E235159D773}"/>
    <dgm:cxn modelId="{3556B375-4267-4980-9580-6A6923810F9D}" type="presOf" srcId="{25E771E7-8CF7-4491-9507-55BFE693DC7B}" destId="{53A970A0-87A4-4055-8444-4B32FD55679F}" srcOrd="0" destOrd="0" presId="urn:microsoft.com/office/officeart/2005/8/layout/hList1"/>
    <dgm:cxn modelId="{0DD84358-4B1D-43D3-8D64-A492728B8690}" type="presOf" srcId="{4379C567-8472-4444-81B3-3737D3F169BA}" destId="{30479C4D-92A7-4148-A954-1F753DC42CF3}" srcOrd="0" destOrd="2" presId="urn:microsoft.com/office/officeart/2005/8/layout/hList1"/>
    <dgm:cxn modelId="{A8787C7C-4BBA-4A04-9046-A9AAC1D17605}" type="presOf" srcId="{6186AC98-FDE7-4FE3-A380-D17F0424A1FA}" destId="{E073A826-7D3A-44DE-9A23-19A6213A5DC9}" srcOrd="0" destOrd="4" presId="urn:microsoft.com/office/officeart/2005/8/layout/hList1"/>
    <dgm:cxn modelId="{35B54C83-E0D4-48EC-8E48-ADEE228E1F89}" type="presOf" srcId="{0455DCF4-662B-46BF-BD0C-F548C1891B8E}" destId="{E073A826-7D3A-44DE-9A23-19A6213A5DC9}" srcOrd="0" destOrd="1" presId="urn:microsoft.com/office/officeart/2005/8/layout/hList1"/>
    <dgm:cxn modelId="{E01FE584-0925-4BC0-9383-A1E85DE458FD}" srcId="{013DD35D-9765-4E5F-95CE-DA45F3637BF5}" destId="{25E771E7-8CF7-4491-9507-55BFE693DC7B}" srcOrd="0" destOrd="0" parTransId="{D34FC0B2-1D9D-47C1-B680-27EF2E97D428}" sibTransId="{B3CFB133-9C4F-4A0A-888D-0CEC78FFDFFC}"/>
    <dgm:cxn modelId="{4A641392-ACBF-4D5B-AE31-22BD5329EF46}" type="presOf" srcId="{10963996-F7FA-4D92-8311-6B881DCDE479}" destId="{E073A826-7D3A-44DE-9A23-19A6213A5DC9}" srcOrd="0" destOrd="2" presId="urn:microsoft.com/office/officeart/2005/8/layout/hList1"/>
    <dgm:cxn modelId="{8422E397-A2A7-4656-BDD0-A5DEE35EA0FC}" srcId="{013DD35D-9765-4E5F-95CE-DA45F3637BF5}" destId="{D76BB3CF-DF5A-41FB-B6A4-25743CF1642F}" srcOrd="1" destOrd="0" parTransId="{5DD1E055-F36A-4363-9BA1-453D18F6AA18}" sibTransId="{24234FDB-132A-43EF-B90D-1D285BFF51D4}"/>
    <dgm:cxn modelId="{8931DC98-442C-4445-8DEF-38D7F712B590}" srcId="{10963996-F7FA-4D92-8311-6B881DCDE479}" destId="{BFC98193-C4BB-4349-8528-3EAE465EE16F}" srcOrd="0" destOrd="0" parTransId="{31B13278-E36C-44CF-8EDF-09D90D23787E}" sibTransId="{385AFE93-2914-4C44-9944-532120560F4E}"/>
    <dgm:cxn modelId="{E2F6ED9C-E6CA-4E7F-B747-37A284E29D24}" srcId="{D76BB3CF-DF5A-41FB-B6A4-25743CF1642F}" destId="{3F378E98-4217-47A9-8134-DE6C3ABFE041}" srcOrd="0" destOrd="0" parTransId="{48653CFB-283F-4824-B87B-943F5C5E7841}" sibTransId="{0638CE31-017E-4421-AF9D-A58647C395DF}"/>
    <dgm:cxn modelId="{35E5079F-5083-444F-AB81-20E3CA3E9BD6}" type="presOf" srcId="{D76BB3CF-DF5A-41FB-B6A4-25743CF1642F}" destId="{6DDDB16E-5E89-49FF-9D69-F27857F51C56}" srcOrd="0" destOrd="0" presId="urn:microsoft.com/office/officeart/2005/8/layout/hList1"/>
    <dgm:cxn modelId="{5E008CC8-B8C6-4B46-94B0-C60406121E38}" srcId="{25E771E7-8CF7-4491-9507-55BFE693DC7B}" destId="{EB81D1D4-3A06-49A6-9CBB-2A11D66B1783}" srcOrd="0" destOrd="0" parTransId="{721F31C1-C769-40A8-9C34-A74470BAB532}" sibTransId="{0519A5BA-BBEC-4C39-9FFD-05D4C020199E}"/>
    <dgm:cxn modelId="{53FADBC9-98F6-4FDE-B7B0-3DADC87659D2}" srcId="{BFC98193-C4BB-4349-8528-3EAE465EE16F}" destId="{6186AC98-FDE7-4FE3-A380-D17F0424A1FA}" srcOrd="0" destOrd="0" parTransId="{7DD28F20-F17A-4F63-8413-195178EB8F2B}" sibTransId="{E7BFC960-070B-46B7-9574-720B12AE1C74}"/>
    <dgm:cxn modelId="{1CADD0FF-5729-4229-8B56-BD1FE8199BD8}" type="presOf" srcId="{3F378E98-4217-47A9-8134-DE6C3ABFE041}" destId="{E073A826-7D3A-44DE-9A23-19A6213A5DC9}" srcOrd="0" destOrd="0" presId="urn:microsoft.com/office/officeart/2005/8/layout/hList1"/>
    <dgm:cxn modelId="{B9BD7136-F8E2-46D4-86A3-9F39AC0978AC}" type="presParOf" srcId="{C8FC339E-39F6-4A89-A23A-68C3243C6B19}" destId="{6D880849-3CF4-4B9A-AA3D-2012E655E86C}" srcOrd="0" destOrd="0" presId="urn:microsoft.com/office/officeart/2005/8/layout/hList1"/>
    <dgm:cxn modelId="{46B3147F-0F6E-4763-9B43-31D8426B8310}" type="presParOf" srcId="{6D880849-3CF4-4B9A-AA3D-2012E655E86C}" destId="{53A970A0-87A4-4055-8444-4B32FD55679F}" srcOrd="0" destOrd="0" presId="urn:microsoft.com/office/officeart/2005/8/layout/hList1"/>
    <dgm:cxn modelId="{E5FB3A68-8993-4B23-A453-CE3C306B6D1B}" type="presParOf" srcId="{6D880849-3CF4-4B9A-AA3D-2012E655E86C}" destId="{30479C4D-92A7-4148-A954-1F753DC42CF3}" srcOrd="1" destOrd="0" presId="urn:microsoft.com/office/officeart/2005/8/layout/hList1"/>
    <dgm:cxn modelId="{6B12D234-3FA8-48D6-8C4F-6FCCA1B66DB5}" type="presParOf" srcId="{C8FC339E-39F6-4A89-A23A-68C3243C6B19}" destId="{D69D8654-40D9-4F98-997A-46F1A786D984}" srcOrd="1" destOrd="0" presId="urn:microsoft.com/office/officeart/2005/8/layout/hList1"/>
    <dgm:cxn modelId="{875F7273-CD20-46BF-8AB7-789D52A4E0CB}" type="presParOf" srcId="{C8FC339E-39F6-4A89-A23A-68C3243C6B19}" destId="{37880899-2C43-4D97-BF52-758832B5C284}" srcOrd="2" destOrd="0" presId="urn:microsoft.com/office/officeart/2005/8/layout/hList1"/>
    <dgm:cxn modelId="{F3147B62-A2AE-4922-9FDB-162A1A757E07}" type="presParOf" srcId="{37880899-2C43-4D97-BF52-758832B5C284}" destId="{6DDDB16E-5E89-49FF-9D69-F27857F51C56}" srcOrd="0" destOrd="0" presId="urn:microsoft.com/office/officeart/2005/8/layout/hList1"/>
    <dgm:cxn modelId="{69F575BD-F97D-43D2-AB49-073551D9FE2A}" type="presParOf" srcId="{37880899-2C43-4D97-BF52-758832B5C284}" destId="{E073A826-7D3A-44DE-9A23-19A6213A5DC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AD2922-0328-40AE-929D-E8C66B4A8B58}"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GB"/>
        </a:p>
      </dgm:t>
    </dgm:pt>
    <dgm:pt modelId="{02B681DD-1AF8-438D-96F0-A0A7BD8AFEC1}">
      <dgm:prSet phldrT="[Text]"/>
      <dgm:spPr>
        <a:solidFill>
          <a:srgbClr val="C98E09"/>
        </a:solidFill>
        <a:ln>
          <a:solidFill>
            <a:srgbClr val="C98E09"/>
          </a:solidFill>
        </a:ln>
      </dgm:spPr>
      <dgm:t>
        <a:bodyPr/>
        <a:lstStyle/>
        <a:p>
          <a:r>
            <a:rPr lang="en-GB"/>
            <a:t>Nic Grant</a:t>
          </a:r>
        </a:p>
      </dgm:t>
    </dgm:pt>
    <dgm:pt modelId="{D6FE50A4-157E-458B-A680-44DBFDA340D1}" type="parTrans" cxnId="{704D28BD-36CC-4EE1-B33D-7B15D823F575}">
      <dgm:prSet/>
      <dgm:spPr/>
      <dgm:t>
        <a:bodyPr/>
        <a:lstStyle/>
        <a:p>
          <a:endParaRPr lang="en-GB"/>
        </a:p>
      </dgm:t>
    </dgm:pt>
    <dgm:pt modelId="{E39A1C48-7CC6-4D52-BB3B-88805062360A}" type="sibTrans" cxnId="{704D28BD-36CC-4EE1-B33D-7B15D823F575}">
      <dgm:prSet/>
      <dgm:spPr>
        <a:solidFill>
          <a:srgbClr val="C98E09"/>
        </a:solidFill>
        <a:ln>
          <a:solidFill>
            <a:srgbClr val="C98E09"/>
          </a:solidFill>
        </a:ln>
      </dgm:spPr>
      <dgm:t>
        <a:bodyPr/>
        <a:lstStyle/>
        <a:p>
          <a:endParaRPr lang="en-GB"/>
        </a:p>
      </dgm:t>
    </dgm:pt>
    <dgm:pt modelId="{A68BF8B7-0A9D-4396-B361-38EEE5C1413E}">
      <dgm:prSet phldrT="[Text]"/>
      <dgm:spPr>
        <a:solidFill>
          <a:srgbClr val="C98E09"/>
        </a:solidFill>
        <a:ln>
          <a:solidFill>
            <a:srgbClr val="C98E09"/>
          </a:solidFill>
        </a:ln>
      </dgm:spPr>
      <dgm:t>
        <a:bodyPr/>
        <a:lstStyle/>
        <a:p>
          <a:r>
            <a:rPr lang="en-GB"/>
            <a:t>PE &amp; Sports Grant</a:t>
          </a:r>
        </a:p>
      </dgm:t>
    </dgm:pt>
    <dgm:pt modelId="{E88F1DEF-261D-4491-BF0E-3AED422B7D51}" type="parTrans" cxnId="{331C78C8-4D7F-408B-B196-965CD83CCAD3}">
      <dgm:prSet/>
      <dgm:spPr/>
      <dgm:t>
        <a:bodyPr/>
        <a:lstStyle/>
        <a:p>
          <a:endParaRPr lang="en-GB"/>
        </a:p>
      </dgm:t>
    </dgm:pt>
    <dgm:pt modelId="{99604731-36EA-44C8-94B7-C1A685900B75}" type="sibTrans" cxnId="{331C78C8-4D7F-408B-B196-965CD83CCAD3}">
      <dgm:prSet/>
      <dgm:spPr/>
      <dgm:t>
        <a:bodyPr/>
        <a:lstStyle/>
        <a:p>
          <a:endParaRPr lang="en-GB"/>
        </a:p>
      </dgm:t>
    </dgm:pt>
    <dgm:pt modelId="{48023FCD-25EC-4B7C-AE13-0FAF5A8639DE}">
      <dgm:prSet phldrT="[Text]"/>
      <dgm:spPr>
        <a:solidFill>
          <a:srgbClr val="C98E09"/>
        </a:solidFill>
        <a:ln>
          <a:solidFill>
            <a:srgbClr val="C98E09"/>
          </a:solidFill>
        </a:ln>
      </dgm:spPr>
      <dgm:t>
        <a:bodyPr/>
        <a:lstStyle/>
        <a:p>
          <a:r>
            <a:rPr lang="en-GB"/>
            <a:t>Pupil Premium Grant</a:t>
          </a:r>
        </a:p>
      </dgm:t>
    </dgm:pt>
    <dgm:pt modelId="{9EA0855C-03E5-43EA-A65F-5CF54C504A4C}" type="parTrans" cxnId="{216FCF6E-5ED6-48A7-B6DE-282009F472E7}">
      <dgm:prSet/>
      <dgm:spPr/>
      <dgm:t>
        <a:bodyPr/>
        <a:lstStyle/>
        <a:p>
          <a:endParaRPr lang="en-GB"/>
        </a:p>
      </dgm:t>
    </dgm:pt>
    <dgm:pt modelId="{85A3314E-DF45-4DE8-8ED5-F5100EA49A06}" type="sibTrans" cxnId="{216FCF6E-5ED6-48A7-B6DE-282009F472E7}">
      <dgm:prSet/>
      <dgm:spPr/>
      <dgm:t>
        <a:bodyPr/>
        <a:lstStyle/>
        <a:p>
          <a:endParaRPr lang="en-GB"/>
        </a:p>
      </dgm:t>
    </dgm:pt>
    <dgm:pt modelId="{9AAD3275-675C-42B1-AD6F-744907BE3DAB}">
      <dgm:prSet phldrT="[Text]"/>
      <dgm:spPr>
        <a:solidFill>
          <a:srgbClr val="C98E09"/>
        </a:solidFill>
        <a:ln>
          <a:solidFill>
            <a:srgbClr val="C98E09"/>
          </a:solidFill>
        </a:ln>
      </dgm:spPr>
      <dgm:t>
        <a:bodyPr/>
        <a:lstStyle/>
        <a:p>
          <a:r>
            <a:rPr lang="en-GB"/>
            <a:t>Schools Budget Support Grant</a:t>
          </a:r>
        </a:p>
      </dgm:t>
    </dgm:pt>
    <dgm:pt modelId="{23E002CD-F256-4639-839E-A0B95C2F3D26}" type="parTrans" cxnId="{49C02233-F73E-41B0-8C1C-1DD105873E57}">
      <dgm:prSet/>
      <dgm:spPr/>
      <dgm:t>
        <a:bodyPr/>
        <a:lstStyle/>
        <a:p>
          <a:endParaRPr lang="en-GB"/>
        </a:p>
      </dgm:t>
    </dgm:pt>
    <dgm:pt modelId="{DC27AF96-EE89-46A8-BB63-25FC77CD17EB}" type="sibTrans" cxnId="{49C02233-F73E-41B0-8C1C-1DD105873E57}">
      <dgm:prSet/>
      <dgm:spPr/>
      <dgm:t>
        <a:bodyPr/>
        <a:lstStyle/>
        <a:p>
          <a:endParaRPr lang="en-GB"/>
        </a:p>
      </dgm:t>
    </dgm:pt>
    <dgm:pt modelId="{6EE1A3CC-C5D7-451E-BC18-CAD79300EB81}">
      <dgm:prSet phldrT="[Text]"/>
      <dgm:spPr>
        <a:solidFill>
          <a:srgbClr val="C98E09"/>
        </a:solidFill>
        <a:ln>
          <a:solidFill>
            <a:srgbClr val="C98E09"/>
          </a:solidFill>
        </a:ln>
      </dgm:spPr>
      <dgm:t>
        <a:bodyPr/>
        <a:lstStyle/>
        <a:p>
          <a:r>
            <a:rPr lang="en-GB"/>
            <a:t>Universal Infant Free Schools Meals Grant</a:t>
          </a:r>
        </a:p>
      </dgm:t>
    </dgm:pt>
    <dgm:pt modelId="{1D9811EB-68E2-4C0F-B510-95C009BB3BE8}" type="parTrans" cxnId="{4BA14B77-E710-4C40-AE60-DB2BDB41520F}">
      <dgm:prSet/>
      <dgm:spPr/>
      <dgm:t>
        <a:bodyPr/>
        <a:lstStyle/>
        <a:p>
          <a:endParaRPr lang="en-GB"/>
        </a:p>
      </dgm:t>
    </dgm:pt>
    <dgm:pt modelId="{D352EF0D-EF48-435C-BC7B-9A2059940AD9}" type="sibTrans" cxnId="{4BA14B77-E710-4C40-AE60-DB2BDB41520F}">
      <dgm:prSet/>
      <dgm:spPr/>
      <dgm:t>
        <a:bodyPr/>
        <a:lstStyle/>
        <a:p>
          <a:endParaRPr lang="en-GB"/>
        </a:p>
      </dgm:t>
    </dgm:pt>
    <dgm:pt modelId="{CADBAD07-0034-4E3C-86E8-D07B00D1F155}" type="pres">
      <dgm:prSet presAssocID="{63AD2922-0328-40AE-929D-E8C66B4A8B58}" presName="Name0" presStyleCnt="0">
        <dgm:presLayoutVars>
          <dgm:chMax val="7"/>
          <dgm:chPref val="7"/>
          <dgm:dir/>
        </dgm:presLayoutVars>
      </dgm:prSet>
      <dgm:spPr/>
    </dgm:pt>
    <dgm:pt modelId="{4B8E927F-B54C-45FF-8542-01A11E2FD33A}" type="pres">
      <dgm:prSet presAssocID="{63AD2922-0328-40AE-929D-E8C66B4A8B58}" presName="Name1" presStyleCnt="0"/>
      <dgm:spPr/>
    </dgm:pt>
    <dgm:pt modelId="{3177E657-DA98-4A81-BA77-A9FFA93CFE19}" type="pres">
      <dgm:prSet presAssocID="{63AD2922-0328-40AE-929D-E8C66B4A8B58}" presName="cycle" presStyleCnt="0"/>
      <dgm:spPr/>
    </dgm:pt>
    <dgm:pt modelId="{1104507B-C37A-4AC1-9940-352A44CBBE2A}" type="pres">
      <dgm:prSet presAssocID="{63AD2922-0328-40AE-929D-E8C66B4A8B58}" presName="srcNode" presStyleLbl="node1" presStyleIdx="0" presStyleCnt="5"/>
      <dgm:spPr/>
    </dgm:pt>
    <dgm:pt modelId="{DF2FDCF9-AD50-4716-9E87-089ED10325B6}" type="pres">
      <dgm:prSet presAssocID="{63AD2922-0328-40AE-929D-E8C66B4A8B58}" presName="conn" presStyleLbl="parChTrans1D2" presStyleIdx="0" presStyleCnt="1"/>
      <dgm:spPr/>
    </dgm:pt>
    <dgm:pt modelId="{296AB4F2-A6A1-4183-8297-A04F2F4F9AE9}" type="pres">
      <dgm:prSet presAssocID="{63AD2922-0328-40AE-929D-E8C66B4A8B58}" presName="extraNode" presStyleLbl="node1" presStyleIdx="0" presStyleCnt="5"/>
      <dgm:spPr/>
    </dgm:pt>
    <dgm:pt modelId="{E72B1065-39BD-47CA-88AC-D9AFE8C69DA1}" type="pres">
      <dgm:prSet presAssocID="{63AD2922-0328-40AE-929D-E8C66B4A8B58}" presName="dstNode" presStyleLbl="node1" presStyleIdx="0" presStyleCnt="5"/>
      <dgm:spPr/>
    </dgm:pt>
    <dgm:pt modelId="{EF8582A2-AC1A-4DB4-B090-3C72D6E1620C}" type="pres">
      <dgm:prSet presAssocID="{02B681DD-1AF8-438D-96F0-A0A7BD8AFEC1}" presName="text_1" presStyleLbl="node1" presStyleIdx="0" presStyleCnt="5">
        <dgm:presLayoutVars>
          <dgm:bulletEnabled val="1"/>
        </dgm:presLayoutVars>
      </dgm:prSet>
      <dgm:spPr/>
    </dgm:pt>
    <dgm:pt modelId="{CAB14E8A-DBBE-4F01-AF18-18FF1836E836}" type="pres">
      <dgm:prSet presAssocID="{02B681DD-1AF8-438D-96F0-A0A7BD8AFEC1}" presName="accent_1" presStyleCnt="0"/>
      <dgm:spPr/>
    </dgm:pt>
    <dgm:pt modelId="{C0634BB9-A3E0-4A0C-965D-58AEA4B80DF9}" type="pres">
      <dgm:prSet presAssocID="{02B681DD-1AF8-438D-96F0-A0A7BD8AFEC1}" presName="accentRepeatNode" presStyleLbl="solidFgAcc1" presStyleIdx="0" presStyleCnt="5"/>
      <dgm:spPr>
        <a:solidFill>
          <a:srgbClr val="C98E09"/>
        </a:solidFill>
        <a:ln>
          <a:solidFill>
            <a:srgbClr val="C98E09"/>
          </a:solidFill>
        </a:ln>
      </dgm:spPr>
    </dgm:pt>
    <dgm:pt modelId="{CEF3AB2A-61DE-4948-9421-B90B00237D5A}" type="pres">
      <dgm:prSet presAssocID="{A68BF8B7-0A9D-4396-B361-38EEE5C1413E}" presName="text_2" presStyleLbl="node1" presStyleIdx="1" presStyleCnt="5">
        <dgm:presLayoutVars>
          <dgm:bulletEnabled val="1"/>
        </dgm:presLayoutVars>
      </dgm:prSet>
      <dgm:spPr/>
    </dgm:pt>
    <dgm:pt modelId="{FED4F271-D669-4596-8DB7-938AE4BDD9F5}" type="pres">
      <dgm:prSet presAssocID="{A68BF8B7-0A9D-4396-B361-38EEE5C1413E}" presName="accent_2" presStyleCnt="0"/>
      <dgm:spPr/>
    </dgm:pt>
    <dgm:pt modelId="{D549FFAB-D863-474F-B46C-36569DFB6605}" type="pres">
      <dgm:prSet presAssocID="{A68BF8B7-0A9D-4396-B361-38EEE5C1413E}" presName="accentRepeatNode" presStyleLbl="solidFgAcc1" presStyleIdx="1" presStyleCnt="5"/>
      <dgm:spPr>
        <a:solidFill>
          <a:srgbClr val="C98E09"/>
        </a:solidFill>
        <a:ln>
          <a:solidFill>
            <a:srgbClr val="C98E09"/>
          </a:solidFill>
        </a:ln>
      </dgm:spPr>
    </dgm:pt>
    <dgm:pt modelId="{86A0CBA4-FB1B-4D2D-8C83-7F83B6C841EE}" type="pres">
      <dgm:prSet presAssocID="{48023FCD-25EC-4B7C-AE13-0FAF5A8639DE}" presName="text_3" presStyleLbl="node1" presStyleIdx="2" presStyleCnt="5">
        <dgm:presLayoutVars>
          <dgm:bulletEnabled val="1"/>
        </dgm:presLayoutVars>
      </dgm:prSet>
      <dgm:spPr/>
    </dgm:pt>
    <dgm:pt modelId="{F58F545C-48C6-401A-8C57-735B6B6AE4FA}" type="pres">
      <dgm:prSet presAssocID="{48023FCD-25EC-4B7C-AE13-0FAF5A8639DE}" presName="accent_3" presStyleCnt="0"/>
      <dgm:spPr/>
    </dgm:pt>
    <dgm:pt modelId="{ED813AE4-DA90-4A1C-9698-725FA76C9E46}" type="pres">
      <dgm:prSet presAssocID="{48023FCD-25EC-4B7C-AE13-0FAF5A8639DE}" presName="accentRepeatNode" presStyleLbl="solidFgAcc1" presStyleIdx="2" presStyleCnt="5"/>
      <dgm:spPr>
        <a:solidFill>
          <a:srgbClr val="C98E09"/>
        </a:solidFill>
        <a:ln>
          <a:solidFill>
            <a:srgbClr val="C98E09"/>
          </a:solidFill>
        </a:ln>
      </dgm:spPr>
    </dgm:pt>
    <dgm:pt modelId="{D7F790A3-145D-4D9B-9B39-227F50FA0B2B}" type="pres">
      <dgm:prSet presAssocID="{9AAD3275-675C-42B1-AD6F-744907BE3DAB}" presName="text_4" presStyleLbl="node1" presStyleIdx="3" presStyleCnt="5">
        <dgm:presLayoutVars>
          <dgm:bulletEnabled val="1"/>
        </dgm:presLayoutVars>
      </dgm:prSet>
      <dgm:spPr/>
    </dgm:pt>
    <dgm:pt modelId="{9F11A159-132E-4649-B67C-495CE4FD9953}" type="pres">
      <dgm:prSet presAssocID="{9AAD3275-675C-42B1-AD6F-744907BE3DAB}" presName="accent_4" presStyleCnt="0"/>
      <dgm:spPr/>
    </dgm:pt>
    <dgm:pt modelId="{BB41D0B8-602A-4D90-A7CA-E805307B9CF3}" type="pres">
      <dgm:prSet presAssocID="{9AAD3275-675C-42B1-AD6F-744907BE3DAB}" presName="accentRepeatNode" presStyleLbl="solidFgAcc1" presStyleIdx="3" presStyleCnt="5"/>
      <dgm:spPr>
        <a:solidFill>
          <a:srgbClr val="C98E09"/>
        </a:solidFill>
        <a:ln>
          <a:solidFill>
            <a:srgbClr val="C98E09"/>
          </a:solidFill>
        </a:ln>
      </dgm:spPr>
    </dgm:pt>
    <dgm:pt modelId="{3B74461F-D90D-4C01-BCE0-8945AAE7BBA6}" type="pres">
      <dgm:prSet presAssocID="{6EE1A3CC-C5D7-451E-BC18-CAD79300EB81}" presName="text_5" presStyleLbl="node1" presStyleIdx="4" presStyleCnt="5">
        <dgm:presLayoutVars>
          <dgm:bulletEnabled val="1"/>
        </dgm:presLayoutVars>
      </dgm:prSet>
      <dgm:spPr/>
    </dgm:pt>
    <dgm:pt modelId="{8551F65E-2AFB-4F1E-99CE-5028161A6064}" type="pres">
      <dgm:prSet presAssocID="{6EE1A3CC-C5D7-451E-BC18-CAD79300EB81}" presName="accent_5" presStyleCnt="0"/>
      <dgm:spPr/>
    </dgm:pt>
    <dgm:pt modelId="{2B42A051-247A-4F04-A799-674FD7108986}" type="pres">
      <dgm:prSet presAssocID="{6EE1A3CC-C5D7-451E-BC18-CAD79300EB81}" presName="accentRepeatNode" presStyleLbl="solidFgAcc1" presStyleIdx="4" presStyleCnt="5"/>
      <dgm:spPr>
        <a:solidFill>
          <a:srgbClr val="C98E09"/>
        </a:solidFill>
        <a:ln>
          <a:solidFill>
            <a:srgbClr val="C98E09"/>
          </a:solidFill>
        </a:ln>
      </dgm:spPr>
    </dgm:pt>
  </dgm:ptLst>
  <dgm:cxnLst>
    <dgm:cxn modelId="{CDEEC502-102D-4C9E-B990-79D8C7A4FF84}" type="presOf" srcId="{48023FCD-25EC-4B7C-AE13-0FAF5A8639DE}" destId="{86A0CBA4-FB1B-4D2D-8C83-7F83B6C841EE}" srcOrd="0" destOrd="0" presId="urn:microsoft.com/office/officeart/2008/layout/VerticalCurvedList"/>
    <dgm:cxn modelId="{49C02233-F73E-41B0-8C1C-1DD105873E57}" srcId="{63AD2922-0328-40AE-929D-E8C66B4A8B58}" destId="{9AAD3275-675C-42B1-AD6F-744907BE3DAB}" srcOrd="3" destOrd="0" parTransId="{23E002CD-F256-4639-839E-A0B95C2F3D26}" sibTransId="{DC27AF96-EE89-46A8-BB63-25FC77CD17EB}"/>
    <dgm:cxn modelId="{6516E838-A42E-4D51-B76D-30FE072FAD05}" type="presOf" srcId="{E39A1C48-7CC6-4D52-BB3B-88805062360A}" destId="{DF2FDCF9-AD50-4716-9E87-089ED10325B6}" srcOrd="0" destOrd="0" presId="urn:microsoft.com/office/officeart/2008/layout/VerticalCurvedList"/>
    <dgm:cxn modelId="{7AFE1039-A477-42C1-986C-20413BE726FE}" type="presOf" srcId="{9AAD3275-675C-42B1-AD6F-744907BE3DAB}" destId="{D7F790A3-145D-4D9B-9B39-227F50FA0B2B}" srcOrd="0" destOrd="0" presId="urn:microsoft.com/office/officeart/2008/layout/VerticalCurvedList"/>
    <dgm:cxn modelId="{05A3974B-3E50-48A4-8B12-9E97938C63C8}" type="presOf" srcId="{63AD2922-0328-40AE-929D-E8C66B4A8B58}" destId="{CADBAD07-0034-4E3C-86E8-D07B00D1F155}" srcOrd="0" destOrd="0" presId="urn:microsoft.com/office/officeart/2008/layout/VerticalCurvedList"/>
    <dgm:cxn modelId="{216FCF6E-5ED6-48A7-B6DE-282009F472E7}" srcId="{63AD2922-0328-40AE-929D-E8C66B4A8B58}" destId="{48023FCD-25EC-4B7C-AE13-0FAF5A8639DE}" srcOrd="2" destOrd="0" parTransId="{9EA0855C-03E5-43EA-A65F-5CF54C504A4C}" sibTransId="{85A3314E-DF45-4DE8-8ED5-F5100EA49A06}"/>
    <dgm:cxn modelId="{A8EE3957-BDDF-4D3C-9D33-27CCCAF3AC08}" type="presOf" srcId="{6EE1A3CC-C5D7-451E-BC18-CAD79300EB81}" destId="{3B74461F-D90D-4C01-BCE0-8945AAE7BBA6}" srcOrd="0" destOrd="0" presId="urn:microsoft.com/office/officeart/2008/layout/VerticalCurvedList"/>
    <dgm:cxn modelId="{4BA14B77-E710-4C40-AE60-DB2BDB41520F}" srcId="{63AD2922-0328-40AE-929D-E8C66B4A8B58}" destId="{6EE1A3CC-C5D7-451E-BC18-CAD79300EB81}" srcOrd="4" destOrd="0" parTransId="{1D9811EB-68E2-4C0F-B510-95C009BB3BE8}" sibTransId="{D352EF0D-EF48-435C-BC7B-9A2059940AD9}"/>
    <dgm:cxn modelId="{1F88B45A-3A10-4C8A-B777-D7DB8A30D2AC}" type="presOf" srcId="{02B681DD-1AF8-438D-96F0-A0A7BD8AFEC1}" destId="{EF8582A2-AC1A-4DB4-B090-3C72D6E1620C}" srcOrd="0" destOrd="0" presId="urn:microsoft.com/office/officeart/2008/layout/VerticalCurvedList"/>
    <dgm:cxn modelId="{704D28BD-36CC-4EE1-B33D-7B15D823F575}" srcId="{63AD2922-0328-40AE-929D-E8C66B4A8B58}" destId="{02B681DD-1AF8-438D-96F0-A0A7BD8AFEC1}" srcOrd="0" destOrd="0" parTransId="{D6FE50A4-157E-458B-A680-44DBFDA340D1}" sibTransId="{E39A1C48-7CC6-4D52-BB3B-88805062360A}"/>
    <dgm:cxn modelId="{331C78C8-4D7F-408B-B196-965CD83CCAD3}" srcId="{63AD2922-0328-40AE-929D-E8C66B4A8B58}" destId="{A68BF8B7-0A9D-4396-B361-38EEE5C1413E}" srcOrd="1" destOrd="0" parTransId="{E88F1DEF-261D-4491-BF0E-3AED422B7D51}" sibTransId="{99604731-36EA-44C8-94B7-C1A685900B75}"/>
    <dgm:cxn modelId="{D55EEEE2-B08C-4B92-B794-9A5D9DD0A7CF}" type="presOf" srcId="{A68BF8B7-0A9D-4396-B361-38EEE5C1413E}" destId="{CEF3AB2A-61DE-4948-9421-B90B00237D5A}" srcOrd="0" destOrd="0" presId="urn:microsoft.com/office/officeart/2008/layout/VerticalCurvedList"/>
    <dgm:cxn modelId="{D27EB497-E675-4CD0-8C93-59F72C16D848}" type="presParOf" srcId="{CADBAD07-0034-4E3C-86E8-D07B00D1F155}" destId="{4B8E927F-B54C-45FF-8542-01A11E2FD33A}" srcOrd="0" destOrd="0" presId="urn:microsoft.com/office/officeart/2008/layout/VerticalCurvedList"/>
    <dgm:cxn modelId="{067E52A4-C245-4782-9A65-0852DD6BD0E4}" type="presParOf" srcId="{4B8E927F-B54C-45FF-8542-01A11E2FD33A}" destId="{3177E657-DA98-4A81-BA77-A9FFA93CFE19}" srcOrd="0" destOrd="0" presId="urn:microsoft.com/office/officeart/2008/layout/VerticalCurvedList"/>
    <dgm:cxn modelId="{0D2EBB90-2A93-453C-98F2-39D46D28ADA1}" type="presParOf" srcId="{3177E657-DA98-4A81-BA77-A9FFA93CFE19}" destId="{1104507B-C37A-4AC1-9940-352A44CBBE2A}" srcOrd="0" destOrd="0" presId="urn:microsoft.com/office/officeart/2008/layout/VerticalCurvedList"/>
    <dgm:cxn modelId="{5458874F-2F05-49B8-B880-514344D53C4B}" type="presParOf" srcId="{3177E657-DA98-4A81-BA77-A9FFA93CFE19}" destId="{DF2FDCF9-AD50-4716-9E87-089ED10325B6}" srcOrd="1" destOrd="0" presId="urn:microsoft.com/office/officeart/2008/layout/VerticalCurvedList"/>
    <dgm:cxn modelId="{E9081C44-0E49-4EA3-A145-32E6F56911FE}" type="presParOf" srcId="{3177E657-DA98-4A81-BA77-A9FFA93CFE19}" destId="{296AB4F2-A6A1-4183-8297-A04F2F4F9AE9}" srcOrd="2" destOrd="0" presId="urn:microsoft.com/office/officeart/2008/layout/VerticalCurvedList"/>
    <dgm:cxn modelId="{E9411F7C-4B9B-4130-AE0B-561B8CC11F33}" type="presParOf" srcId="{3177E657-DA98-4A81-BA77-A9FFA93CFE19}" destId="{E72B1065-39BD-47CA-88AC-D9AFE8C69DA1}" srcOrd="3" destOrd="0" presId="urn:microsoft.com/office/officeart/2008/layout/VerticalCurvedList"/>
    <dgm:cxn modelId="{94FE5D93-193A-4B68-BC32-EA5F65052777}" type="presParOf" srcId="{4B8E927F-B54C-45FF-8542-01A11E2FD33A}" destId="{EF8582A2-AC1A-4DB4-B090-3C72D6E1620C}" srcOrd="1" destOrd="0" presId="urn:microsoft.com/office/officeart/2008/layout/VerticalCurvedList"/>
    <dgm:cxn modelId="{4DD09493-A166-43FC-A5DF-02AEC3F584D5}" type="presParOf" srcId="{4B8E927F-B54C-45FF-8542-01A11E2FD33A}" destId="{CAB14E8A-DBBE-4F01-AF18-18FF1836E836}" srcOrd="2" destOrd="0" presId="urn:microsoft.com/office/officeart/2008/layout/VerticalCurvedList"/>
    <dgm:cxn modelId="{B055FBF9-FEF4-46DA-8F14-C899C67FCA3B}" type="presParOf" srcId="{CAB14E8A-DBBE-4F01-AF18-18FF1836E836}" destId="{C0634BB9-A3E0-4A0C-965D-58AEA4B80DF9}" srcOrd="0" destOrd="0" presId="urn:microsoft.com/office/officeart/2008/layout/VerticalCurvedList"/>
    <dgm:cxn modelId="{9DF7F5F0-8A56-413D-B8BF-7E90B621BDB9}" type="presParOf" srcId="{4B8E927F-B54C-45FF-8542-01A11E2FD33A}" destId="{CEF3AB2A-61DE-4948-9421-B90B00237D5A}" srcOrd="3" destOrd="0" presId="urn:microsoft.com/office/officeart/2008/layout/VerticalCurvedList"/>
    <dgm:cxn modelId="{55BFBBEA-74C1-48E2-B583-034E4CB9FC39}" type="presParOf" srcId="{4B8E927F-B54C-45FF-8542-01A11E2FD33A}" destId="{FED4F271-D669-4596-8DB7-938AE4BDD9F5}" srcOrd="4" destOrd="0" presId="urn:microsoft.com/office/officeart/2008/layout/VerticalCurvedList"/>
    <dgm:cxn modelId="{ECE2887F-4128-425F-9B87-FC449088354A}" type="presParOf" srcId="{FED4F271-D669-4596-8DB7-938AE4BDD9F5}" destId="{D549FFAB-D863-474F-B46C-36569DFB6605}" srcOrd="0" destOrd="0" presId="urn:microsoft.com/office/officeart/2008/layout/VerticalCurvedList"/>
    <dgm:cxn modelId="{1E721978-8D43-4816-A597-F5E54B23463F}" type="presParOf" srcId="{4B8E927F-B54C-45FF-8542-01A11E2FD33A}" destId="{86A0CBA4-FB1B-4D2D-8C83-7F83B6C841EE}" srcOrd="5" destOrd="0" presId="urn:microsoft.com/office/officeart/2008/layout/VerticalCurvedList"/>
    <dgm:cxn modelId="{B8CEEEC4-A226-48FE-90A0-51828B0F614F}" type="presParOf" srcId="{4B8E927F-B54C-45FF-8542-01A11E2FD33A}" destId="{F58F545C-48C6-401A-8C57-735B6B6AE4FA}" srcOrd="6" destOrd="0" presId="urn:microsoft.com/office/officeart/2008/layout/VerticalCurvedList"/>
    <dgm:cxn modelId="{11CD9846-84CA-4B4A-ACEF-D476EC3C168B}" type="presParOf" srcId="{F58F545C-48C6-401A-8C57-735B6B6AE4FA}" destId="{ED813AE4-DA90-4A1C-9698-725FA76C9E46}" srcOrd="0" destOrd="0" presId="urn:microsoft.com/office/officeart/2008/layout/VerticalCurvedList"/>
    <dgm:cxn modelId="{6B39BE02-1100-4123-979D-7F1B1AB34146}" type="presParOf" srcId="{4B8E927F-B54C-45FF-8542-01A11E2FD33A}" destId="{D7F790A3-145D-4D9B-9B39-227F50FA0B2B}" srcOrd="7" destOrd="0" presId="urn:microsoft.com/office/officeart/2008/layout/VerticalCurvedList"/>
    <dgm:cxn modelId="{E39A917C-B9C9-407A-882D-4B00F87F6E98}" type="presParOf" srcId="{4B8E927F-B54C-45FF-8542-01A11E2FD33A}" destId="{9F11A159-132E-4649-B67C-495CE4FD9953}" srcOrd="8" destOrd="0" presId="urn:microsoft.com/office/officeart/2008/layout/VerticalCurvedList"/>
    <dgm:cxn modelId="{13FA49A4-7462-4B28-97F9-A5188A80A383}" type="presParOf" srcId="{9F11A159-132E-4649-B67C-495CE4FD9953}" destId="{BB41D0B8-602A-4D90-A7CA-E805307B9CF3}" srcOrd="0" destOrd="0" presId="urn:microsoft.com/office/officeart/2008/layout/VerticalCurvedList"/>
    <dgm:cxn modelId="{4F43C2D6-0C14-4FB5-904C-483A21B2C3CF}" type="presParOf" srcId="{4B8E927F-B54C-45FF-8542-01A11E2FD33A}" destId="{3B74461F-D90D-4C01-BCE0-8945AAE7BBA6}" srcOrd="9" destOrd="0" presId="urn:microsoft.com/office/officeart/2008/layout/VerticalCurvedList"/>
    <dgm:cxn modelId="{579C0262-E699-4027-BC97-01B2CE9F3873}" type="presParOf" srcId="{4B8E927F-B54C-45FF-8542-01A11E2FD33A}" destId="{8551F65E-2AFB-4F1E-99CE-5028161A6064}" srcOrd="10" destOrd="0" presId="urn:microsoft.com/office/officeart/2008/layout/VerticalCurvedList"/>
    <dgm:cxn modelId="{F90C6E06-C1B6-4E29-9066-40ED5D0B1AE9}" type="presParOf" srcId="{8551F65E-2AFB-4F1E-99CE-5028161A6064}" destId="{2B42A051-247A-4F04-A799-674FD710898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970A0-87A4-4055-8444-4B32FD55679F}">
      <dsp:nvSpPr>
        <dsp:cNvPr id="0" name=""/>
        <dsp:cNvSpPr/>
      </dsp:nvSpPr>
      <dsp:spPr>
        <a:xfrm>
          <a:off x="54" y="33970"/>
          <a:ext cx="5213477" cy="1468800"/>
        </a:xfrm>
        <a:prstGeom prst="rect">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rtlCol="0" anchor="ctr" anchorCtr="0">
          <a:noAutofit/>
        </a:bodyPr>
        <a:lstStyle/>
        <a:p>
          <a:pPr marL="0" lvl="0" indent="0" algn="ctr" defTabSz="1244600" rtl="0">
            <a:lnSpc>
              <a:spcPct val="90000"/>
            </a:lnSpc>
            <a:spcBef>
              <a:spcPct val="0"/>
            </a:spcBef>
            <a:spcAft>
              <a:spcPct val="35000"/>
            </a:spcAft>
            <a:buNone/>
          </a:pPr>
          <a:r>
            <a:rPr lang="en-GB" sz="2800" b="1" kern="1200">
              <a:solidFill>
                <a:schemeClr val="tx1"/>
              </a:solidFill>
              <a:latin typeface="+mj-lt"/>
            </a:rPr>
            <a:t>FMS Reports</a:t>
          </a:r>
        </a:p>
      </dsp:txBody>
      <dsp:txXfrm>
        <a:off x="54" y="33970"/>
        <a:ext cx="5213477" cy="1468800"/>
      </dsp:txXfrm>
    </dsp:sp>
    <dsp:sp modelId="{30479C4D-92A7-4148-A954-1F753DC42CF3}">
      <dsp:nvSpPr>
        <dsp:cNvPr id="0" name=""/>
        <dsp:cNvSpPr/>
      </dsp:nvSpPr>
      <dsp:spPr>
        <a:xfrm>
          <a:off x="54" y="1502771"/>
          <a:ext cx="5213477" cy="22399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rtlCol="0" anchor="t" anchorCtr="0">
          <a:noAutofit/>
        </a:bodyPr>
        <a:lstStyle/>
        <a:p>
          <a:pPr marL="0" lvl="1" indent="-171450" algn="l" defTabSz="711200" rtl="0">
            <a:lnSpc>
              <a:spcPct val="100000"/>
            </a:lnSpc>
            <a:spcBef>
              <a:spcPct val="0"/>
            </a:spcBef>
            <a:spcAft>
              <a:spcPct val="15000"/>
            </a:spcAft>
            <a:buFont typeface="Wingdings" panose="05000000000000000000" pitchFamily="2" charset="2"/>
            <a:buChar char="Ø"/>
          </a:pPr>
          <a:r>
            <a:rPr lang="en-GB" sz="1600" kern="1200"/>
            <a:t>	Fund Review</a:t>
          </a:r>
          <a:endParaRPr lang="en-US" sz="1600" kern="1200"/>
        </a:p>
        <a:p>
          <a:pPr marL="0" lvl="2" indent="-171450" algn="l" defTabSz="711200" rtl="0">
            <a:lnSpc>
              <a:spcPct val="100000"/>
            </a:lnSpc>
            <a:spcBef>
              <a:spcPct val="0"/>
            </a:spcBef>
            <a:spcAft>
              <a:spcPct val="15000"/>
            </a:spcAft>
            <a:buFont typeface="Wingdings" panose="05000000000000000000" pitchFamily="2" charset="2"/>
            <a:buChar char="Ø"/>
          </a:pPr>
          <a:r>
            <a:rPr lang="en-GB" sz="1600" kern="1200"/>
            <a:t>	Proposed CFR</a:t>
          </a:r>
        </a:p>
        <a:p>
          <a:pPr marL="0" lvl="3" indent="-171450" algn="l" defTabSz="711200" rtl="0">
            <a:lnSpc>
              <a:spcPct val="100000"/>
            </a:lnSpc>
            <a:spcBef>
              <a:spcPct val="0"/>
            </a:spcBef>
            <a:spcAft>
              <a:spcPct val="15000"/>
            </a:spcAft>
            <a:buFont typeface="Wingdings" panose="05000000000000000000" pitchFamily="2" charset="2"/>
            <a:buChar char="Ø"/>
          </a:pPr>
          <a:r>
            <a:rPr lang="en-GB" sz="1600" kern="1200"/>
            <a:t>	I&amp;E Report (to month 13)</a:t>
          </a:r>
        </a:p>
      </dsp:txBody>
      <dsp:txXfrm>
        <a:off x="54" y="1502771"/>
        <a:ext cx="5213477" cy="2239920"/>
      </dsp:txXfrm>
    </dsp:sp>
    <dsp:sp modelId="{6DDDB16E-5E89-49FF-9D69-F27857F51C56}">
      <dsp:nvSpPr>
        <dsp:cNvPr id="0" name=""/>
        <dsp:cNvSpPr/>
      </dsp:nvSpPr>
      <dsp:spPr>
        <a:xfrm>
          <a:off x="5943418" y="33970"/>
          <a:ext cx="5213477" cy="1468800"/>
        </a:xfrm>
        <a:prstGeom prst="rect">
          <a:avLst/>
        </a:prstGeom>
        <a:solidFill>
          <a:schemeClr val="accent1">
            <a:alpha val="2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rtlCol="0" anchor="ctr" anchorCtr="0">
          <a:noAutofit/>
        </a:bodyPr>
        <a:lstStyle/>
        <a:p>
          <a:pPr marL="0" lvl="0" indent="0" algn="ctr" defTabSz="1244600" rtl="0">
            <a:lnSpc>
              <a:spcPct val="90000"/>
            </a:lnSpc>
            <a:spcBef>
              <a:spcPct val="0"/>
            </a:spcBef>
            <a:spcAft>
              <a:spcPct val="35000"/>
            </a:spcAft>
            <a:buNone/>
          </a:pPr>
          <a:r>
            <a:rPr lang="en-GB" sz="2800" b="1" kern="1200">
              <a:solidFill>
                <a:schemeClr val="tx1"/>
              </a:solidFill>
              <a:latin typeface="+mj-lt"/>
            </a:rPr>
            <a:t>ACCESS Reports</a:t>
          </a:r>
          <a:endParaRPr lang="en-gb" sz="2800" b="1" kern="1200">
            <a:solidFill>
              <a:schemeClr val="tx1"/>
            </a:solidFill>
            <a:latin typeface="+mj-lt"/>
          </a:endParaRPr>
        </a:p>
      </dsp:txBody>
      <dsp:txXfrm>
        <a:off x="5943418" y="33970"/>
        <a:ext cx="5213477" cy="1468800"/>
      </dsp:txXfrm>
    </dsp:sp>
    <dsp:sp modelId="{E073A826-7D3A-44DE-9A23-19A6213A5DC9}">
      <dsp:nvSpPr>
        <dsp:cNvPr id="0" name=""/>
        <dsp:cNvSpPr/>
      </dsp:nvSpPr>
      <dsp:spPr>
        <a:xfrm>
          <a:off x="5943418" y="1502771"/>
          <a:ext cx="5213477" cy="2239920"/>
        </a:xfrm>
        <a:prstGeom prst="rect">
          <a:avLst/>
        </a:prstGeom>
        <a:solidFill>
          <a:schemeClr val="accent5">
            <a:tint val="40000"/>
            <a:alpha val="90000"/>
            <a:hueOff val="-5074933"/>
            <a:satOff val="-60782"/>
            <a:lumOff val="-5716"/>
            <a:alphaOff val="0"/>
          </a:schemeClr>
        </a:solidFill>
        <a:ln w="12700" cap="flat" cmpd="sng" algn="ctr">
          <a:solidFill>
            <a:schemeClr val="accent5">
              <a:tint val="40000"/>
              <a:alpha val="90000"/>
              <a:hueOff val="-5074933"/>
              <a:satOff val="-60782"/>
              <a:lumOff val="-57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rtlCol="0" anchor="t" anchorCtr="0">
          <a:noAutofit/>
        </a:bodyPr>
        <a:lstStyle/>
        <a:p>
          <a:pPr marL="0" lvl="1" indent="-171450" algn="l" defTabSz="711200" rtl="0">
            <a:lnSpc>
              <a:spcPct val="100000"/>
            </a:lnSpc>
            <a:spcBef>
              <a:spcPct val="0"/>
            </a:spcBef>
            <a:spcAft>
              <a:spcPct val="15000"/>
            </a:spcAft>
            <a:buFont typeface="Wingdings" panose="05000000000000000000" pitchFamily="2" charset="2"/>
            <a:buChar char="Ø"/>
          </a:pPr>
          <a:r>
            <a:rPr lang="en-GB" sz="1600" kern="1200"/>
            <a:t>	Interim CFR report</a:t>
          </a:r>
          <a:endParaRPr lang="en-US" sz="1600" kern="1200">
            <a:solidFill>
              <a:schemeClr val="tx1"/>
            </a:solidFill>
          </a:endParaRPr>
        </a:p>
        <a:p>
          <a:pPr marL="0" lvl="1" indent="-171450" algn="l" defTabSz="711200" rtl="0">
            <a:lnSpc>
              <a:spcPct val="100000"/>
            </a:lnSpc>
            <a:spcBef>
              <a:spcPct val="0"/>
            </a:spcBef>
            <a:spcAft>
              <a:spcPct val="15000"/>
            </a:spcAft>
            <a:buFont typeface="Wingdings" panose="05000000000000000000" pitchFamily="2" charset="2"/>
            <a:buChar char="Ø"/>
          </a:pPr>
          <a:r>
            <a:rPr lang="en-GB" sz="1600" kern="1200"/>
            <a:t>	I&amp;E Report (to month 13)</a:t>
          </a:r>
          <a:endParaRPr lang="en-US" sz="1600" kern="1200">
            <a:solidFill>
              <a:schemeClr val="tx1"/>
            </a:solidFill>
          </a:endParaRPr>
        </a:p>
        <a:p>
          <a:pPr marL="0" lvl="2" indent="-171450" algn="l" defTabSz="711200" rtl="0">
            <a:lnSpc>
              <a:spcPct val="100000"/>
            </a:lnSpc>
            <a:spcBef>
              <a:spcPct val="0"/>
            </a:spcBef>
            <a:spcAft>
              <a:spcPct val="15000"/>
            </a:spcAft>
            <a:buFont typeface="Wingdings" panose="05000000000000000000" pitchFamily="2" charset="2"/>
            <a:buChar char="Ø"/>
          </a:pPr>
          <a:r>
            <a:rPr lang="en-GB" sz="1600" kern="1200"/>
            <a:t>	Balance Sheet Report</a:t>
          </a:r>
        </a:p>
        <a:p>
          <a:pPr marL="0" lvl="3" indent="-171450" algn="l" defTabSz="711200" rtl="0">
            <a:lnSpc>
              <a:spcPct val="100000"/>
            </a:lnSpc>
            <a:spcBef>
              <a:spcPct val="0"/>
            </a:spcBef>
            <a:spcAft>
              <a:spcPct val="15000"/>
            </a:spcAft>
            <a:buFont typeface="Wingdings" panose="05000000000000000000" pitchFamily="2" charset="2"/>
            <a:buChar char="Ø"/>
          </a:pPr>
          <a:r>
            <a:rPr lang="en-GB" sz="1600" kern="1200"/>
            <a:t>	Trial Balance Report</a:t>
          </a:r>
        </a:p>
        <a:p>
          <a:pPr marL="0" lvl="4" indent="-171450" algn="l" defTabSz="711200" rtl="0">
            <a:lnSpc>
              <a:spcPct val="100000"/>
            </a:lnSpc>
            <a:spcBef>
              <a:spcPct val="0"/>
            </a:spcBef>
            <a:spcAft>
              <a:spcPct val="15000"/>
            </a:spcAft>
            <a:buFont typeface="Wingdings" panose="05000000000000000000" pitchFamily="2" charset="2"/>
            <a:buChar char="Ø"/>
          </a:pPr>
          <a:r>
            <a:rPr lang="en-GB" sz="1600" kern="1200"/>
            <a:t>	Management report </a:t>
          </a:r>
          <a:r>
            <a:rPr lang="en-GB" sz="1100" kern="1200">
              <a:solidFill>
                <a:srgbClr val="FF0000"/>
              </a:solidFill>
            </a:rPr>
            <a:t>(please tick to include commitments)</a:t>
          </a:r>
          <a:endParaRPr lang="en-GB" sz="1600" kern="1200">
            <a:solidFill>
              <a:srgbClr val="FF0000"/>
            </a:solidFill>
          </a:endParaRPr>
        </a:p>
      </dsp:txBody>
      <dsp:txXfrm>
        <a:off x="5943418" y="1502771"/>
        <a:ext cx="5213477" cy="2239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FDCF9-AD50-4716-9E87-089ED10325B6}">
      <dsp:nvSpPr>
        <dsp:cNvPr id="0" name=""/>
        <dsp:cNvSpPr/>
      </dsp:nvSpPr>
      <dsp:spPr>
        <a:xfrm>
          <a:off x="-4695613" y="-719804"/>
          <a:ext cx="5593126" cy="5593126"/>
        </a:xfrm>
        <a:prstGeom prst="blockArc">
          <a:avLst>
            <a:gd name="adj1" fmla="val 18900000"/>
            <a:gd name="adj2" fmla="val 2700000"/>
            <a:gd name="adj3" fmla="val 386"/>
          </a:avLst>
        </a:prstGeom>
        <a:solidFill>
          <a:srgbClr val="C98E09"/>
        </a:solidFill>
        <a:ln w="12700" cap="flat" cmpd="sng" algn="ctr">
          <a:solidFill>
            <a:srgbClr val="C98E09"/>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F8582A2-AC1A-4DB4-B090-3C72D6E1620C}">
      <dsp:nvSpPr>
        <dsp:cNvPr id="0" name=""/>
        <dsp:cNvSpPr/>
      </dsp:nvSpPr>
      <dsp:spPr>
        <a:xfrm>
          <a:off x="392810" y="259511"/>
          <a:ext cx="6247333" cy="519355"/>
        </a:xfrm>
        <a:prstGeom prst="rect">
          <a:avLst/>
        </a:prstGeom>
        <a:solidFill>
          <a:srgbClr val="C98E09"/>
        </a:solidFill>
        <a:ln>
          <a:solidFill>
            <a:srgbClr val="C98E09"/>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23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Nic Grant</a:t>
          </a:r>
        </a:p>
      </dsp:txBody>
      <dsp:txXfrm>
        <a:off x="392810" y="259511"/>
        <a:ext cx="6247333" cy="519355"/>
      </dsp:txXfrm>
    </dsp:sp>
    <dsp:sp modelId="{C0634BB9-A3E0-4A0C-965D-58AEA4B80DF9}">
      <dsp:nvSpPr>
        <dsp:cNvPr id="0" name=""/>
        <dsp:cNvSpPr/>
      </dsp:nvSpPr>
      <dsp:spPr>
        <a:xfrm>
          <a:off x="68212" y="194592"/>
          <a:ext cx="649194" cy="649194"/>
        </a:xfrm>
        <a:prstGeom prst="ellipse">
          <a:avLst/>
        </a:prstGeom>
        <a:solidFill>
          <a:srgbClr val="C98E09"/>
        </a:solidFill>
        <a:ln w="6350" cap="flat" cmpd="sng" algn="ctr">
          <a:solidFill>
            <a:srgbClr val="C98E0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EF3AB2A-61DE-4948-9421-B90B00237D5A}">
      <dsp:nvSpPr>
        <dsp:cNvPr id="0" name=""/>
        <dsp:cNvSpPr/>
      </dsp:nvSpPr>
      <dsp:spPr>
        <a:xfrm>
          <a:off x="764965" y="1038296"/>
          <a:ext cx="5875178" cy="519355"/>
        </a:xfrm>
        <a:prstGeom prst="rect">
          <a:avLst/>
        </a:prstGeom>
        <a:solidFill>
          <a:srgbClr val="C98E09"/>
        </a:solidFill>
        <a:ln>
          <a:solidFill>
            <a:srgbClr val="C98E09"/>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23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PE &amp; Sports Grant</a:t>
          </a:r>
        </a:p>
      </dsp:txBody>
      <dsp:txXfrm>
        <a:off x="764965" y="1038296"/>
        <a:ext cx="5875178" cy="519355"/>
      </dsp:txXfrm>
    </dsp:sp>
    <dsp:sp modelId="{D549FFAB-D863-474F-B46C-36569DFB6605}">
      <dsp:nvSpPr>
        <dsp:cNvPr id="0" name=""/>
        <dsp:cNvSpPr/>
      </dsp:nvSpPr>
      <dsp:spPr>
        <a:xfrm>
          <a:off x="440367" y="973376"/>
          <a:ext cx="649194" cy="649194"/>
        </a:xfrm>
        <a:prstGeom prst="ellipse">
          <a:avLst/>
        </a:prstGeom>
        <a:solidFill>
          <a:srgbClr val="C98E09"/>
        </a:solidFill>
        <a:ln w="6350" cap="flat" cmpd="sng" algn="ctr">
          <a:solidFill>
            <a:srgbClr val="C98E0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6A0CBA4-FB1B-4D2D-8C83-7F83B6C841EE}">
      <dsp:nvSpPr>
        <dsp:cNvPr id="0" name=""/>
        <dsp:cNvSpPr/>
      </dsp:nvSpPr>
      <dsp:spPr>
        <a:xfrm>
          <a:off x="879186" y="1817080"/>
          <a:ext cx="5760956" cy="519355"/>
        </a:xfrm>
        <a:prstGeom prst="rect">
          <a:avLst/>
        </a:prstGeom>
        <a:solidFill>
          <a:srgbClr val="C98E09"/>
        </a:solidFill>
        <a:ln>
          <a:solidFill>
            <a:srgbClr val="C98E09"/>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23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Pupil Premium Grant</a:t>
          </a:r>
        </a:p>
      </dsp:txBody>
      <dsp:txXfrm>
        <a:off x="879186" y="1817080"/>
        <a:ext cx="5760956" cy="519355"/>
      </dsp:txXfrm>
    </dsp:sp>
    <dsp:sp modelId="{ED813AE4-DA90-4A1C-9698-725FA76C9E46}">
      <dsp:nvSpPr>
        <dsp:cNvPr id="0" name=""/>
        <dsp:cNvSpPr/>
      </dsp:nvSpPr>
      <dsp:spPr>
        <a:xfrm>
          <a:off x="554589" y="1752161"/>
          <a:ext cx="649194" cy="649194"/>
        </a:xfrm>
        <a:prstGeom prst="ellipse">
          <a:avLst/>
        </a:prstGeom>
        <a:solidFill>
          <a:srgbClr val="C98E09"/>
        </a:solidFill>
        <a:ln w="6350" cap="flat" cmpd="sng" algn="ctr">
          <a:solidFill>
            <a:srgbClr val="C98E0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7F790A3-145D-4D9B-9B39-227F50FA0B2B}">
      <dsp:nvSpPr>
        <dsp:cNvPr id="0" name=""/>
        <dsp:cNvSpPr/>
      </dsp:nvSpPr>
      <dsp:spPr>
        <a:xfrm>
          <a:off x="764965" y="2595865"/>
          <a:ext cx="5875178" cy="519355"/>
        </a:xfrm>
        <a:prstGeom prst="rect">
          <a:avLst/>
        </a:prstGeom>
        <a:solidFill>
          <a:srgbClr val="C98E09"/>
        </a:solidFill>
        <a:ln>
          <a:solidFill>
            <a:srgbClr val="C98E09"/>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23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Schools Budget Support Grant</a:t>
          </a:r>
        </a:p>
      </dsp:txBody>
      <dsp:txXfrm>
        <a:off x="764965" y="2595865"/>
        <a:ext cx="5875178" cy="519355"/>
      </dsp:txXfrm>
    </dsp:sp>
    <dsp:sp modelId="{BB41D0B8-602A-4D90-A7CA-E805307B9CF3}">
      <dsp:nvSpPr>
        <dsp:cNvPr id="0" name=""/>
        <dsp:cNvSpPr/>
      </dsp:nvSpPr>
      <dsp:spPr>
        <a:xfrm>
          <a:off x="440367" y="2530945"/>
          <a:ext cx="649194" cy="649194"/>
        </a:xfrm>
        <a:prstGeom prst="ellipse">
          <a:avLst/>
        </a:prstGeom>
        <a:solidFill>
          <a:srgbClr val="C98E09"/>
        </a:solidFill>
        <a:ln w="6350" cap="flat" cmpd="sng" algn="ctr">
          <a:solidFill>
            <a:srgbClr val="C98E0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B74461F-D90D-4C01-BCE0-8945AAE7BBA6}">
      <dsp:nvSpPr>
        <dsp:cNvPr id="0" name=""/>
        <dsp:cNvSpPr/>
      </dsp:nvSpPr>
      <dsp:spPr>
        <a:xfrm>
          <a:off x="392810" y="3374649"/>
          <a:ext cx="6247333" cy="519355"/>
        </a:xfrm>
        <a:prstGeom prst="rect">
          <a:avLst/>
        </a:prstGeom>
        <a:solidFill>
          <a:srgbClr val="C98E09"/>
        </a:solidFill>
        <a:ln>
          <a:solidFill>
            <a:srgbClr val="C98E09"/>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23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Universal Infant Free Schools Meals Grant</a:t>
          </a:r>
        </a:p>
      </dsp:txBody>
      <dsp:txXfrm>
        <a:off x="392810" y="3374649"/>
        <a:ext cx="6247333" cy="519355"/>
      </dsp:txXfrm>
    </dsp:sp>
    <dsp:sp modelId="{2B42A051-247A-4F04-A799-674FD7108986}">
      <dsp:nvSpPr>
        <dsp:cNvPr id="0" name=""/>
        <dsp:cNvSpPr/>
      </dsp:nvSpPr>
      <dsp:spPr>
        <a:xfrm>
          <a:off x="68212" y="3309730"/>
          <a:ext cx="649194" cy="649194"/>
        </a:xfrm>
        <a:prstGeom prst="ellipse">
          <a:avLst/>
        </a:prstGeom>
        <a:solidFill>
          <a:srgbClr val="C98E09"/>
        </a:solidFill>
        <a:ln w="6350" cap="flat" cmpd="sng" algn="ctr">
          <a:solidFill>
            <a:srgbClr val="C98E0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9936EA-76EA-4221-8F79-E7A85217C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F6BB2721-330D-446A-8732-9A69CC39DB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B22D71-1808-4344-87CE-430991802E00}" type="datetime1">
              <a:rPr lang="en-GB" smtClean="0"/>
              <a:t>03/10/2025</a:t>
            </a:fld>
            <a:endParaRPr lang="en-GB"/>
          </a:p>
        </p:txBody>
      </p:sp>
      <p:sp>
        <p:nvSpPr>
          <p:cNvPr id="4" name="Footer Placeholder 3">
            <a:extLst>
              <a:ext uri="{FF2B5EF4-FFF2-40B4-BE49-F238E27FC236}">
                <a16:creationId xmlns:a16="http://schemas.microsoft.com/office/drawing/2014/main" id="{D67CC218-3D7F-4C82-93BF-E6D7A30D0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AA108813-25C8-4783-86F8-C303C23D23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F476CCE-055B-4338-9905-78081F969A94}" type="slidenum">
              <a:rPr lang="en-GB" smtClean="0"/>
              <a:t>‹#›</a:t>
            </a:fld>
            <a:endParaRPr lang="en-GB"/>
          </a:p>
        </p:txBody>
      </p:sp>
    </p:spTree>
    <p:extLst>
      <p:ext uri="{BB962C8B-B14F-4D97-AF65-F5344CB8AC3E}">
        <p14:creationId xmlns:p14="http://schemas.microsoft.com/office/powerpoint/2010/main" val="1510584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EB1013-B844-4C0F-97B0-CCBD764609D3}" type="datetime1">
              <a:rPr lang="en-GB" noProof="0" smtClean="0"/>
              <a:t>03/10/2025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842455A-0D23-4EAB-9AF9-2CC2B3066B0A}" type="slidenum">
              <a:rPr lang="en-GB" noProof="0" smtClean="0"/>
              <a:t>‹#›</a:t>
            </a:fld>
            <a:endParaRPr lang="en-GB" noProof="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p:txBody>
      </p:sp>
      <p:sp>
        <p:nvSpPr>
          <p:cNvPr id="4" name="Slide Number Placeholder 3"/>
          <p:cNvSpPr>
            <a:spLocks noGrp="1"/>
          </p:cNvSpPr>
          <p:nvPr>
            <p:ph type="sldNum" sz="quarter" idx="5"/>
          </p:nvPr>
        </p:nvSpPr>
        <p:spPr/>
        <p:txBody>
          <a:bodyPr rtlCol="0"/>
          <a:lstStyle/>
          <a:p>
            <a:pPr rtl="0"/>
            <a:fld id="{0842455A-0D23-4EAB-9AF9-2CC2B3066B0A}" type="slidenum">
              <a:rPr lang="en-GB" noProof="1" smtClean="0"/>
              <a:t>1</a:t>
            </a:fld>
            <a:endParaRPr lang="en-GB" noProof="1"/>
          </a:p>
        </p:txBody>
      </p:sp>
    </p:spTree>
    <p:extLst>
      <p:ext uri="{BB962C8B-B14F-4D97-AF65-F5344CB8AC3E}">
        <p14:creationId xmlns:p14="http://schemas.microsoft.com/office/powerpoint/2010/main" val="155733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02109-9DB5-4930-9529-97D0F7F71D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7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E85D185-D876-4A4B-A351-E623992245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20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555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08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DA8E-683E-88F9-60E3-0DE18AE4F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5F97C-CA63-1716-CD15-5ECC5B97B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2367E-1E0E-63C5-0F76-8E658F0180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F8AED9-1687-A552-CC73-950124D21B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5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DA29696-2BE8-442F-AE32-06B5202A7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8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E85D185-D876-4A4B-A351-E623992245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CCF8A-0439-1DEB-07F3-D627B824D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C393C-A558-9E93-4492-C6C0DDDC3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16CD6-3402-DBDC-1DF2-31B04EC610DD}"/>
              </a:ext>
            </a:extLst>
          </p:cNvPr>
          <p:cNvSpPr>
            <a:spLocks noGrp="1"/>
          </p:cNvSpPr>
          <p:nvPr>
            <p:ph type="body" idx="1"/>
          </p:nvPr>
        </p:nvSpPr>
        <p:spPr/>
        <p:txBody>
          <a:bodyPr/>
          <a:lstStyle/>
          <a:p>
            <a:endParaRPr lang="en-GB" sz="900" dirty="0"/>
          </a:p>
        </p:txBody>
      </p:sp>
      <p:sp>
        <p:nvSpPr>
          <p:cNvPr id="4" name="Slide Number Placeholder 3">
            <a:extLst>
              <a:ext uri="{FF2B5EF4-FFF2-40B4-BE49-F238E27FC236}">
                <a16:creationId xmlns:a16="http://schemas.microsoft.com/office/drawing/2014/main" id="{992FC218-06D8-8A24-98B1-757BF1146D15}"/>
              </a:ext>
            </a:extLst>
          </p:cNvPr>
          <p:cNvSpPr>
            <a:spLocks noGrp="1"/>
          </p:cNvSpPr>
          <p:nvPr>
            <p:ph type="sldNum" sz="quarter" idx="5"/>
          </p:nvPr>
        </p:nvSpPr>
        <p:spPr/>
        <p:txBody>
          <a:bodyPr/>
          <a:lstStyle/>
          <a:p>
            <a:pPr rtl="0"/>
            <a:fld id="{0842455A-0D23-4EAB-9AF9-2CC2B3066B0A}" type="slidenum">
              <a:rPr lang="en-GB" smtClean="0"/>
              <a:t>2</a:t>
            </a:fld>
            <a:endParaRPr lang="en-GB"/>
          </a:p>
        </p:txBody>
      </p:sp>
    </p:spTree>
    <p:extLst>
      <p:ext uri="{BB962C8B-B14F-4D97-AF65-F5344CB8AC3E}">
        <p14:creationId xmlns:p14="http://schemas.microsoft.com/office/powerpoint/2010/main" val="373510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6F01-7154-41E0-B48B-A692175753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71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29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16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02109-9DB5-4930-9529-97D0F7F71D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56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E85D185-D876-4A4B-A351-E623992245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51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E85D185-D876-4A4B-A351-E623992245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369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DA29696-2BE8-442F-AE32-06B5202A78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80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0" y="0"/>
            <a:ext cx="12188952" cy="6400800"/>
          </a:xfrm>
          <a:solidFill>
            <a:schemeClr val="accent6"/>
          </a:solidFill>
        </p:spPr>
        <p:txBody>
          <a:bodyPr rtlCol="0"/>
          <a:lstStyle/>
          <a:p>
            <a:pPr rtl="0"/>
            <a:r>
              <a:rPr lang="en-GB" noProof="0"/>
              <a:t>Click icon to add picture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EFAAFFAF-FCDB-4B92-92E3-6493B599883D}" type="datetime1">
              <a:rPr lang="en-US" noProof="0" smtClean="0"/>
              <a:t>10/3/2025</a:t>
            </a:fld>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rtlCol="0" anchor="t" anchorCtr="0">
            <a:normAutofit/>
          </a:bodyPr>
          <a:lstStyle/>
          <a:p>
            <a:pPr rtl="0"/>
            <a:r>
              <a:rPr lang="en-GB" sz="5400" noProof="0">
                <a:solidFill>
                  <a:schemeClr val="tx1"/>
                </a:solidFill>
              </a:rPr>
              <a:t>Click to edit Master title style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rtlCol="0"/>
          <a:lstStyle/>
          <a:p>
            <a:pPr rtl="0"/>
            <a:r>
              <a:rPr lang="en-GB" noProof="0">
                <a:solidFill>
                  <a:schemeClr val="tx1"/>
                </a:solidFill>
              </a:rPr>
              <a:t>Click to edit Master subtitle style</a:t>
            </a: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18872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8720" y="295827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4572000" y="2051331"/>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4572000" y="295220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59BA3769-8689-4548-B9F6-18DD6293809D}" type="datetime1">
              <a:rPr lang="en-US" noProof="0" smtClean="0"/>
              <a:t>10/3/2025</a:t>
            </a:fld>
            <a:endParaRPr lang="en-GB" noProof="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rtlCol="0">
            <a:normAutofit/>
          </a:bodyPr>
          <a:lstStyle>
            <a:lvl1pPr>
              <a:defRPr baseline="0">
                <a:solidFill>
                  <a:schemeClr val="bg1"/>
                </a:solidFill>
              </a:defRPr>
            </a:lvl1pPr>
          </a:lstStyle>
          <a:p>
            <a:pPr rtl="0"/>
            <a:r>
              <a:rPr lang="en-GB" sz="3600" noProof="0">
                <a:solidFill>
                  <a:schemeClr val="tx1"/>
                </a:solidFill>
              </a:rPr>
              <a:t>Click to edit Master title style</a:t>
            </a: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rtlCol="0">
            <a:normAutofit/>
          </a:bodyPr>
          <a:lstStyle>
            <a:lvl1pPr>
              <a:defRPr>
                <a:solidFill>
                  <a:schemeClr val="bg1"/>
                </a:solidFill>
              </a:defRPr>
            </a:lvl1pPr>
          </a:lstStyle>
          <a:p>
            <a:pPr marL="0" lvl="0" indent="0" rtl="0">
              <a:lnSpc>
                <a:spcPct val="100000"/>
              </a:lnSpc>
              <a:buNone/>
            </a:pPr>
            <a:r>
              <a:rPr lang="en-GB" sz="1600" noProof="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E41FBEC1-EFE1-4953-A9BC-157601831041}"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rtlCol="0">
            <a:normAutofit/>
          </a:bodyPr>
          <a:lstStyle/>
          <a:p>
            <a:pPr rtl="0"/>
            <a:r>
              <a:rPr lang="en-GB" noProof="0"/>
              <a:t>Click to edit Master title style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rtlCol="0"/>
          <a:lstStyle/>
          <a:p>
            <a:pPr rtl="0"/>
            <a:r>
              <a:rPr lang="en-GB" noProof="0"/>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rtlCol="0">
            <a:normAutofit/>
          </a:bodyPr>
          <a:lstStyle/>
          <a:p>
            <a:pPr lvl="0" rtl="0"/>
            <a:r>
              <a:rPr lang="en-GB" noProof="0"/>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E1FA4A44-49B9-48B8-9B96-6736A64F4376}"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n-GB" noProof="0"/>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51588881-B33C-4CD2-8D49-636C3AA074F2}" type="datetime1">
              <a:rPr lang="en-US" noProof="0" smtClean="0"/>
              <a:t>10/3/2025</a:t>
            </a:fld>
            <a:endParaRPr lang="en-GB"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r>
              <a:rPr lang="en-GB" noProof="0"/>
              <a:t>School Business Manager Meeting September 2025</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Content Placeholder 2"/>
          <p:cNvSpPr>
            <a:spLocks noGrp="1"/>
          </p:cNvSpPr>
          <p:nvPr>
            <p:ph sz="half" idx="1"/>
          </p:nvPr>
        </p:nvSpPr>
        <p:spPr>
          <a:xfrm>
            <a:off x="1188720" y="2120900"/>
            <a:ext cx="4639736" cy="374819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515944" y="2120900"/>
            <a:ext cx="4639736" cy="3748194"/>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B7FF5C70-7483-41C9-99C6-B7D33A888FD7}" type="datetime1">
              <a:rPr lang="en-US" noProof="0" smtClean="0"/>
              <a:t>10/3/2025</a:t>
            </a:fld>
            <a:endParaRPr lang="en-GB" noProof="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en-GB" noProof="0"/>
              <a:t>School Business Manager Meeting September 2025</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3D0A3A46-0DE5-435F-B914-62AA8105F52D}" type="datetime1">
              <a:rPr lang="en-US" noProof="0" smtClean="0"/>
              <a:t>10/3/2025</a:t>
            </a:fld>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en-GB" noProof="0"/>
              <a:t>Click to edit Master title style</a:t>
            </a:r>
          </a:p>
        </p:txBody>
      </p:sp>
      <p:sp>
        <p:nvSpPr>
          <p:cNvPr id="3" name="Content Placeholder 2"/>
          <p:cNvSpPr>
            <a:spLocks noGrp="1"/>
          </p:cNvSpPr>
          <p:nvPr>
            <p:ph idx="1"/>
          </p:nvPr>
        </p:nvSpPr>
        <p:spPr>
          <a:xfrm>
            <a:off x="5458984" y="812799"/>
            <a:ext cx="5928344" cy="5294757"/>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a:xfrm>
            <a:off x="643464" y="6446520"/>
            <a:ext cx="3517568" cy="365125"/>
          </a:xfrm>
        </p:spPr>
        <p:txBody>
          <a:bodyPr rtlCol="0"/>
          <a:lstStyle>
            <a:lvl1pPr algn="l">
              <a:defRPr/>
            </a:lvl1pPr>
          </a:lstStyle>
          <a:p>
            <a:pPr rtl="0"/>
            <a:fld id="{2FE45B34-706C-4766-A489-9750C417E7B9}" type="datetime1">
              <a:rPr lang="en-US" noProof="0" smtClean="0"/>
              <a:t>10/3/2025</a:t>
            </a:fld>
            <a:endParaRPr lang="en-GB" noProof="0"/>
          </a:p>
        </p:txBody>
      </p:sp>
      <p:sp>
        <p:nvSpPr>
          <p:cNvPr id="6" name="Footer Placeholder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r>
              <a:rPr lang="en-GB" noProof="0"/>
              <a:t>School Business Manager Meeting September 2025</a:t>
            </a:r>
          </a:p>
        </p:txBody>
      </p:sp>
      <p:sp>
        <p:nvSpPr>
          <p:cNvPr id="7" name="Slide Number Placeholder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GB" noProof="0" smtClean="0"/>
              <a:pPr rtl="0"/>
              <a:t>‹#›</a:t>
            </a:fld>
            <a:endParaRPr lang="en-GB" noProof="0"/>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2" name="Title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en-GB"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lvl1pPr>
              <a:defRPr/>
            </a:lvl1pPr>
          </a:lstStyle>
          <a:p>
            <a:pPr rtl="0"/>
            <a:fld id="{A05082E5-685D-42A7-B256-B0C2666523C1}" type="datetime1">
              <a:rPr lang="en-US" noProof="0" smtClean="0"/>
              <a:t>10/3/2025</a:t>
            </a:fld>
            <a:endParaRPr lang="en-GB" noProof="0"/>
          </a:p>
        </p:txBody>
      </p:sp>
      <p:sp>
        <p:nvSpPr>
          <p:cNvPr id="6" name="Footer Placeholder 5"/>
          <p:cNvSpPr>
            <a:spLocks noGrp="1"/>
          </p:cNvSpPr>
          <p:nvPr>
            <p:ph type="ftr" sz="quarter" idx="11"/>
          </p:nvPr>
        </p:nvSpPr>
        <p:spPr>
          <a:xfrm>
            <a:off x="1097279" y="6446838"/>
            <a:ext cx="6818262" cy="365125"/>
          </a:xfrm>
        </p:spPr>
        <p:txBody>
          <a:bodyPr rtlCol="0"/>
          <a:lstStyle/>
          <a:p>
            <a:pPr algn="l" rtl="0"/>
            <a:r>
              <a:rPr lang="en-GB" noProof="0"/>
              <a:t>School Business Manager Meeting September 2025</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08366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1C27E24-5B5B-4605-9165-13141795F0CE}"/>
              </a:ext>
            </a:extLst>
          </p:cNvPr>
          <p:cNvSpPr>
            <a:spLocks noGrp="1"/>
          </p:cNvSpPr>
          <p:nvPr>
            <p:ph type="title" hasCustomPrompt="1"/>
          </p:nvPr>
        </p:nvSpPr>
        <p:spPr>
          <a:xfrm>
            <a:off x="0" y="3672869"/>
            <a:ext cx="12191998" cy="3200134"/>
          </a:xfrm>
          <a:custGeom>
            <a:avLst/>
            <a:gdLst>
              <a:gd name="connsiteX0" fmla="*/ 0 w 12191998"/>
              <a:gd name="connsiteY0" fmla="*/ 0 h 2476346"/>
              <a:gd name="connsiteX1" fmla="*/ 12191998 w 12191998"/>
              <a:gd name="connsiteY1" fmla="*/ 0 h 2476346"/>
              <a:gd name="connsiteX2" fmla="*/ 12191998 w 12191998"/>
              <a:gd name="connsiteY2" fmla="*/ 2476346 h 2476346"/>
              <a:gd name="connsiteX3" fmla="*/ 0 w 12191998"/>
              <a:gd name="connsiteY3" fmla="*/ 2476346 h 2476346"/>
              <a:gd name="connsiteX4" fmla="*/ 0 w 12191998"/>
              <a:gd name="connsiteY4" fmla="*/ 0 h 2476346"/>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36125 h 2757568"/>
              <a:gd name="connsiteX1" fmla="*/ 12191998 w 12191998"/>
              <a:gd name="connsiteY1" fmla="*/ 281222 h 2757568"/>
              <a:gd name="connsiteX2" fmla="*/ 12191998 w 12191998"/>
              <a:gd name="connsiteY2" fmla="*/ 2757568 h 2757568"/>
              <a:gd name="connsiteX3" fmla="*/ 0 w 12191998"/>
              <a:gd name="connsiteY3" fmla="*/ 2757568 h 2757568"/>
              <a:gd name="connsiteX4" fmla="*/ 0 w 12191998"/>
              <a:gd name="connsiteY4" fmla="*/ 36125 h 2757568"/>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403170 h 3124613"/>
              <a:gd name="connsiteX1" fmla="*/ 6591300 w 12191998"/>
              <a:gd name="connsiteY1" fmla="*/ 15890 h 3124613"/>
              <a:gd name="connsiteX2" fmla="*/ 12191998 w 12191998"/>
              <a:gd name="connsiteY2" fmla="*/ 648267 h 3124613"/>
              <a:gd name="connsiteX3" fmla="*/ 12191998 w 12191998"/>
              <a:gd name="connsiteY3" fmla="*/ 3124613 h 3124613"/>
              <a:gd name="connsiteX4" fmla="*/ 0 w 12191998"/>
              <a:gd name="connsiteY4" fmla="*/ 3124613 h 3124613"/>
              <a:gd name="connsiteX5" fmla="*/ 0 w 12191998"/>
              <a:gd name="connsiteY5" fmla="*/ 403170 h 312461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530729 h 3252172"/>
              <a:gd name="connsiteX1" fmla="*/ 6591300 w 12191998"/>
              <a:gd name="connsiteY1" fmla="*/ 143449 h 3252172"/>
              <a:gd name="connsiteX2" fmla="*/ 12191998 w 12191998"/>
              <a:gd name="connsiteY2" fmla="*/ 189086 h 3252172"/>
              <a:gd name="connsiteX3" fmla="*/ 12191998 w 12191998"/>
              <a:gd name="connsiteY3" fmla="*/ 3252172 h 3252172"/>
              <a:gd name="connsiteX4" fmla="*/ 0 w 12191998"/>
              <a:gd name="connsiteY4" fmla="*/ 3252172 h 3252172"/>
              <a:gd name="connsiteX5" fmla="*/ 0 w 12191998"/>
              <a:gd name="connsiteY5" fmla="*/ 530729 h 3252172"/>
              <a:gd name="connsiteX0" fmla="*/ 0 w 12191998"/>
              <a:gd name="connsiteY0" fmla="*/ 387280 h 3108723"/>
              <a:gd name="connsiteX1" fmla="*/ 6591300 w 12191998"/>
              <a:gd name="connsiteY1" fmla="*/ 0 h 3108723"/>
              <a:gd name="connsiteX2" fmla="*/ 12191998 w 12191998"/>
              <a:gd name="connsiteY2" fmla="*/ 4563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405622 h 3127065"/>
              <a:gd name="connsiteX1" fmla="*/ 6591300 w 12191998"/>
              <a:gd name="connsiteY1" fmla="*/ 18342 h 3127065"/>
              <a:gd name="connsiteX2" fmla="*/ 12191998 w 12191998"/>
              <a:gd name="connsiteY2" fmla="*/ 63979 h 3127065"/>
              <a:gd name="connsiteX3" fmla="*/ 12191998 w 12191998"/>
              <a:gd name="connsiteY3" fmla="*/ 3127065 h 3127065"/>
              <a:gd name="connsiteX4" fmla="*/ 0 w 12191998"/>
              <a:gd name="connsiteY4" fmla="*/ 3127065 h 3127065"/>
              <a:gd name="connsiteX5" fmla="*/ 0 w 12191998"/>
              <a:gd name="connsiteY5" fmla="*/ 405622 h 3127065"/>
              <a:gd name="connsiteX0" fmla="*/ 0 w 12191998"/>
              <a:gd name="connsiteY0" fmla="*/ 478691 h 3200134"/>
              <a:gd name="connsiteX1" fmla="*/ 6591300 w 12191998"/>
              <a:gd name="connsiteY1" fmla="*/ 91411 h 3200134"/>
              <a:gd name="connsiteX2" fmla="*/ 12191998 w 12191998"/>
              <a:gd name="connsiteY2" fmla="*/ 137048 h 3200134"/>
              <a:gd name="connsiteX3" fmla="*/ 12191998 w 12191998"/>
              <a:gd name="connsiteY3" fmla="*/ 3200134 h 3200134"/>
              <a:gd name="connsiteX4" fmla="*/ 0 w 12191998"/>
              <a:gd name="connsiteY4" fmla="*/ 3200134 h 3200134"/>
              <a:gd name="connsiteX5" fmla="*/ 0 w 12191998"/>
              <a:gd name="connsiteY5" fmla="*/ 478691 h 32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3200134">
                <a:moveTo>
                  <a:pt x="0" y="478691"/>
                </a:moveTo>
                <a:cubicBezTo>
                  <a:pt x="1786890" y="448251"/>
                  <a:pt x="2044700" y="530622"/>
                  <a:pt x="6591300" y="91411"/>
                </a:cubicBezTo>
                <a:cubicBezTo>
                  <a:pt x="8577580" y="-65860"/>
                  <a:pt x="10438128" y="-72"/>
                  <a:pt x="12191998" y="137048"/>
                </a:cubicBezTo>
                <a:lnTo>
                  <a:pt x="12191998" y="3200134"/>
                </a:lnTo>
                <a:lnTo>
                  <a:pt x="0" y="3200134"/>
                </a:lnTo>
                <a:lnTo>
                  <a:pt x="0" y="478691"/>
                </a:lnTo>
                <a:close/>
              </a:path>
            </a:pathLst>
          </a:custGeom>
          <a:solidFill>
            <a:schemeClr val="accent5"/>
          </a:solidFill>
          <a:ln w="22225">
            <a:noFill/>
          </a:ln>
        </p:spPr>
        <p:txBody>
          <a:bodyPr lIns="182880" tIns="0" rtlCol="0" anchor="ctr"/>
          <a:lstStyle>
            <a:lvl1pPr marL="731520" algn="l">
              <a:lnSpc>
                <a:spcPct val="100000"/>
              </a:lnSpc>
              <a:spcBef>
                <a:spcPts val="800"/>
              </a:spcBef>
              <a:defRPr sz="5400"/>
            </a:lvl1pPr>
          </a:lstStyle>
          <a:p>
            <a:pPr rtl="0"/>
            <a:r>
              <a:rPr lang="en-GB" noProof="0"/>
              <a:t>Click to Title</a:t>
            </a:r>
          </a:p>
        </p:txBody>
      </p:sp>
      <p:sp>
        <p:nvSpPr>
          <p:cNvPr id="6" name="Picture Placeholder 5">
            <a:extLst>
              <a:ext uri="{FF2B5EF4-FFF2-40B4-BE49-F238E27FC236}">
                <a16:creationId xmlns:a16="http://schemas.microsoft.com/office/drawing/2014/main" id="{B290432B-E439-40FF-A9AA-F20D8672B1D6}"/>
              </a:ext>
            </a:extLst>
          </p:cNvPr>
          <p:cNvSpPr>
            <a:spLocks noGrp="1"/>
          </p:cNvSpPr>
          <p:nvPr>
            <p:ph type="pic" sz="quarter" idx="13" hasCustomPrompt="1"/>
          </p:nvPr>
        </p:nvSpPr>
        <p:spPr>
          <a:xfrm>
            <a:off x="0" y="0"/>
            <a:ext cx="12191998" cy="4151560"/>
          </a:xfrm>
          <a:custGeom>
            <a:avLst/>
            <a:gdLst>
              <a:gd name="connsiteX0" fmla="*/ 0 w 12191998"/>
              <a:gd name="connsiteY0" fmla="*/ 0 h 4151560"/>
              <a:gd name="connsiteX1" fmla="*/ 12191998 w 12191998"/>
              <a:gd name="connsiteY1" fmla="*/ 0 h 4151560"/>
              <a:gd name="connsiteX2" fmla="*/ 12191998 w 12191998"/>
              <a:gd name="connsiteY2" fmla="*/ 3809917 h 4151560"/>
              <a:gd name="connsiteX3" fmla="*/ 6591300 w 12191998"/>
              <a:gd name="connsiteY3" fmla="*/ 3764280 h 4151560"/>
              <a:gd name="connsiteX4" fmla="*/ 0 w 12191998"/>
              <a:gd name="connsiteY4" fmla="*/ 4151560 h 415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4151560">
                <a:moveTo>
                  <a:pt x="0" y="0"/>
                </a:moveTo>
                <a:lnTo>
                  <a:pt x="12191998" y="0"/>
                </a:lnTo>
                <a:lnTo>
                  <a:pt x="12191998" y="3809917"/>
                </a:lnTo>
                <a:cubicBezTo>
                  <a:pt x="10438128" y="3672797"/>
                  <a:pt x="8577580" y="3607009"/>
                  <a:pt x="6591300" y="3764280"/>
                </a:cubicBezTo>
                <a:cubicBezTo>
                  <a:pt x="2044700" y="4203491"/>
                  <a:pt x="1786890" y="4121120"/>
                  <a:pt x="0" y="4151560"/>
                </a:cubicBezTo>
                <a:close/>
              </a:path>
            </a:pathLst>
          </a:custGeom>
        </p:spPr>
        <p:txBody>
          <a:bodyPr wrap="square" rtlCol="0">
            <a:noAutofit/>
          </a:bodyPr>
          <a:lstStyle>
            <a:lvl1pPr marL="0" indent="0" algn="ctr">
              <a:buNone/>
              <a:defRPr>
                <a:solidFill>
                  <a:schemeClr val="accent5"/>
                </a:solidFill>
              </a:defRPr>
            </a:lvl1pPr>
          </a:lstStyle>
          <a:p>
            <a:pPr rtl="0"/>
            <a:r>
              <a:rPr lang="en-GB" noProof="0"/>
              <a:t>Insert photo here</a:t>
            </a:r>
          </a:p>
        </p:txBody>
      </p:sp>
      <p:sp>
        <p:nvSpPr>
          <p:cNvPr id="13" name="Text Placeholder 7">
            <a:extLst>
              <a:ext uri="{FF2B5EF4-FFF2-40B4-BE49-F238E27FC236}">
                <a16:creationId xmlns:a16="http://schemas.microsoft.com/office/drawing/2014/main" id="{5FD77643-24B8-4D2F-9CCC-3BCE807F703F}"/>
              </a:ext>
            </a:extLst>
          </p:cNvPr>
          <p:cNvSpPr>
            <a:spLocks noGrp="1"/>
          </p:cNvSpPr>
          <p:nvPr>
            <p:ph type="body" sz="quarter" idx="15" hasCustomPrompt="1"/>
          </p:nvPr>
        </p:nvSpPr>
        <p:spPr>
          <a:xfrm>
            <a:off x="7924800" y="4246790"/>
            <a:ext cx="3581400" cy="2081213"/>
          </a:xfrm>
          <a:prstGeom prst="rect">
            <a:avLst/>
          </a:prstGeom>
        </p:spPr>
        <p:txBody>
          <a:bodyPr rtlCol="0" anchor="ctr"/>
          <a:lstStyle>
            <a:lvl1pPr marL="0" indent="0">
              <a:buNone/>
              <a:defRPr/>
            </a:lvl1pPr>
          </a:lstStyle>
          <a:p>
            <a:pPr lvl="0" rtl="0"/>
            <a:r>
              <a:rPr lang="en-GB" noProof="0"/>
              <a:t>Click to add subtitle</a:t>
            </a:r>
          </a:p>
        </p:txBody>
      </p:sp>
    </p:spTree>
    <p:extLst>
      <p:ext uri="{BB962C8B-B14F-4D97-AF65-F5344CB8AC3E}">
        <p14:creationId xmlns:p14="http://schemas.microsoft.com/office/powerpoint/2010/main" val="1730619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0F25F0BC-3414-4A4E-82FD-7DE1761A554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 name="Rectangle 2">
            <a:extLst>
              <a:ext uri="{FF2B5EF4-FFF2-40B4-BE49-F238E27FC236}">
                <a16:creationId xmlns:a16="http://schemas.microsoft.com/office/drawing/2014/main" id="{5136E80E-F44A-4A08-AD5C-C4E6E83A717C}"/>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4" name="Freeform: Shape 3">
            <a:extLst>
              <a:ext uri="{FF2B5EF4-FFF2-40B4-BE49-F238E27FC236}">
                <a16:creationId xmlns:a16="http://schemas.microsoft.com/office/drawing/2014/main" id="{C4F02106-B95B-4137-ABA0-DE89F9345654}"/>
              </a:ext>
              <a:ext uri="{C183D7F6-B498-43B3-948B-1728B52AA6E4}">
                <adec:decorative xmlns:adec="http://schemas.microsoft.com/office/drawing/2017/decorative" val="1"/>
              </a:ext>
            </a:extLst>
          </p:cNvPr>
          <p:cNvSpPr/>
          <p:nvPr userDrawn="1"/>
        </p:nvSpPr>
        <p:spPr>
          <a:xfrm rot="10800000">
            <a:off x="3107" y="-6055"/>
            <a:ext cx="12185786" cy="2656696"/>
          </a:xfrm>
          <a:custGeom>
            <a:avLst/>
            <a:gdLst>
              <a:gd name="connsiteX0" fmla="*/ 8951169 w 12178450"/>
              <a:gd name="connsiteY0" fmla="*/ 32 h 2001622"/>
              <a:gd name="connsiteX1" fmla="*/ 11653845 w 12178450"/>
              <a:gd name="connsiteY1" fmla="*/ 209874 h 2001622"/>
              <a:gd name="connsiteX2" fmla="*/ 12178450 w 12178450"/>
              <a:gd name="connsiteY2" fmla="*/ 286723 h 2001622"/>
              <a:gd name="connsiteX3" fmla="*/ 12178450 w 12178450"/>
              <a:gd name="connsiteY3" fmla="*/ 2001622 h 2001622"/>
              <a:gd name="connsiteX4" fmla="*/ 0 w 12178450"/>
              <a:gd name="connsiteY4" fmla="*/ 2001622 h 2001622"/>
              <a:gd name="connsiteX5" fmla="*/ 0 w 12178450"/>
              <a:gd name="connsiteY5" fmla="*/ 1010979 h 2001622"/>
              <a:gd name="connsiteX6" fmla="*/ 8951169 w 12178450"/>
              <a:gd name="connsiteY6" fmla="*/ 32 h 20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50" h="2001622">
                <a:moveTo>
                  <a:pt x="8951169" y="32"/>
                </a:moveTo>
                <a:cubicBezTo>
                  <a:pt x="9704520" y="1593"/>
                  <a:pt x="10578586" y="62133"/>
                  <a:pt x="11653845" y="209874"/>
                </a:cubicBezTo>
                <a:lnTo>
                  <a:pt x="12178450" y="286723"/>
                </a:lnTo>
                <a:lnTo>
                  <a:pt x="12178450" y="2001622"/>
                </a:lnTo>
                <a:lnTo>
                  <a:pt x="0" y="2001622"/>
                </a:lnTo>
                <a:lnTo>
                  <a:pt x="0" y="1010979"/>
                </a:lnTo>
                <a:cubicBezTo>
                  <a:pt x="4768989" y="1010979"/>
                  <a:pt x="5812206" y="-6472"/>
                  <a:pt x="8951169" y="32"/>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solidFill>
                <a:schemeClr val="bg1"/>
              </a:solidFill>
            </a:endParaRPr>
          </a:p>
        </p:txBody>
      </p:sp>
      <p:sp>
        <p:nvSpPr>
          <p:cNvPr id="5" name="Right Triangle 4">
            <a:extLst>
              <a:ext uri="{FF2B5EF4-FFF2-40B4-BE49-F238E27FC236}">
                <a16:creationId xmlns:a16="http://schemas.microsoft.com/office/drawing/2014/main" id="{86F50E1B-B981-4FF3-B7D0-ED31A0707BAE}"/>
              </a:ext>
              <a:ext uri="{C183D7F6-B498-43B3-948B-1728B52AA6E4}">
                <adec:decorative xmlns:adec="http://schemas.microsoft.com/office/drawing/2017/decorative" val="1"/>
              </a:ext>
            </a:extLst>
          </p:cNvPr>
          <p:cNvSpPr/>
          <p:nvPr userDrawn="1"/>
        </p:nvSpPr>
        <p:spPr>
          <a:xfrm rot="13500000">
            <a:off x="-266903" y="3535448"/>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Freeform: Shape 5">
            <a:extLst>
              <a:ext uri="{FF2B5EF4-FFF2-40B4-BE49-F238E27FC236}">
                <a16:creationId xmlns:a16="http://schemas.microsoft.com/office/drawing/2014/main" id="{0AE35541-C201-4A8C-8E97-2CF46579AF03}"/>
              </a:ext>
              <a:ext uri="{C183D7F6-B498-43B3-948B-1728B52AA6E4}">
                <adec:decorative xmlns:adec="http://schemas.microsoft.com/office/drawing/2017/decorative" val="1"/>
              </a:ext>
            </a:extLst>
          </p:cNvPr>
          <p:cNvSpPr/>
          <p:nvPr userDrawn="1"/>
        </p:nvSpPr>
        <p:spPr>
          <a:xfrm>
            <a:off x="36273" y="5198354"/>
            <a:ext cx="2602925" cy="1671572"/>
          </a:xfrm>
          <a:custGeom>
            <a:avLst/>
            <a:gdLst>
              <a:gd name="connsiteX0" fmla="*/ 281723 w 2602925"/>
              <a:gd name="connsiteY0" fmla="*/ 0 h 1671572"/>
              <a:gd name="connsiteX1" fmla="*/ 2538665 w 2602925"/>
              <a:gd name="connsiteY1" fmla="*/ 1496001 h 1671572"/>
              <a:gd name="connsiteX2" fmla="*/ 2602925 w 2602925"/>
              <a:gd name="connsiteY2" fmla="*/ 1671572 h 1671572"/>
              <a:gd name="connsiteX3" fmla="*/ 1714953 w 2602925"/>
              <a:gd name="connsiteY3" fmla="*/ 1671572 h 1671572"/>
              <a:gd name="connsiteX4" fmla="*/ 1633707 w 2602925"/>
              <a:gd name="connsiteY4" fmla="*/ 1537837 h 1671572"/>
              <a:gd name="connsiteX5" fmla="*/ 281722 w 2602925"/>
              <a:gd name="connsiteY5" fmla="*/ 818992 h 1671572"/>
              <a:gd name="connsiteX6" fmla="*/ 115019 w 2602925"/>
              <a:gd name="connsiteY6" fmla="*/ 827410 h 1671572"/>
              <a:gd name="connsiteX7" fmla="*/ 0 w 2602925"/>
              <a:gd name="connsiteY7" fmla="*/ 844964 h 1671572"/>
              <a:gd name="connsiteX8" fmla="*/ 0 w 2602925"/>
              <a:gd name="connsiteY8" fmla="*/ 17421 h 1671572"/>
              <a:gd name="connsiteX9" fmla="*/ 31283 w 2602925"/>
              <a:gd name="connsiteY9" fmla="*/ 12646 h 1671572"/>
              <a:gd name="connsiteX10" fmla="*/ 281723 w 2602925"/>
              <a:gd name="connsiteY10" fmla="*/ 0 h 167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2925" h="1671572">
                <a:moveTo>
                  <a:pt x="281723" y="0"/>
                </a:moveTo>
                <a:cubicBezTo>
                  <a:pt x="1296311" y="0"/>
                  <a:pt x="2166821" y="616864"/>
                  <a:pt x="2538665" y="1496001"/>
                </a:cubicBezTo>
                <a:lnTo>
                  <a:pt x="2602925" y="1671572"/>
                </a:lnTo>
                <a:lnTo>
                  <a:pt x="1714953" y="1671572"/>
                </a:lnTo>
                <a:lnTo>
                  <a:pt x="1633707" y="1537837"/>
                </a:lnTo>
                <a:cubicBezTo>
                  <a:pt x="1340706" y="1104138"/>
                  <a:pt x="844514" y="818992"/>
                  <a:pt x="281722" y="818992"/>
                </a:cubicBezTo>
                <a:cubicBezTo>
                  <a:pt x="225443" y="818992"/>
                  <a:pt x="169830" y="821844"/>
                  <a:pt x="115019" y="827410"/>
                </a:cubicBezTo>
                <a:lnTo>
                  <a:pt x="0" y="844964"/>
                </a:lnTo>
                <a:lnTo>
                  <a:pt x="0" y="17421"/>
                </a:lnTo>
                <a:lnTo>
                  <a:pt x="31283" y="12646"/>
                </a:lnTo>
                <a:cubicBezTo>
                  <a:pt x="113626" y="4284"/>
                  <a:pt x="197174" y="0"/>
                  <a:pt x="281723" y="0"/>
                </a:cubicBezTo>
                <a:close/>
              </a:path>
            </a:pathLst>
          </a:cu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grpSp>
        <p:nvGrpSpPr>
          <p:cNvPr id="7" name="Group 6">
            <a:extLst>
              <a:ext uri="{FF2B5EF4-FFF2-40B4-BE49-F238E27FC236}">
                <a16:creationId xmlns:a16="http://schemas.microsoft.com/office/drawing/2014/main" id="{2D77D8A9-52A9-426B-A7FA-8F0D57A03862}"/>
              </a:ext>
              <a:ext uri="{C183D7F6-B498-43B3-948B-1728B52AA6E4}">
                <adec:decorative xmlns:adec="http://schemas.microsoft.com/office/drawing/2017/decorative" val="1"/>
              </a:ext>
            </a:extLst>
          </p:cNvPr>
          <p:cNvGrpSpPr/>
          <p:nvPr userDrawn="1"/>
        </p:nvGrpSpPr>
        <p:grpSpPr>
          <a:xfrm>
            <a:off x="0" y="0"/>
            <a:ext cx="12214827" cy="6858000"/>
            <a:chOff x="-6214" y="-1"/>
            <a:chExt cx="12214827" cy="6858000"/>
          </a:xfrm>
        </p:grpSpPr>
        <p:cxnSp>
          <p:nvCxnSpPr>
            <p:cNvPr id="8" name="Straight Connector 7">
              <a:extLst>
                <a:ext uri="{FF2B5EF4-FFF2-40B4-BE49-F238E27FC236}">
                  <a16:creationId xmlns:a16="http://schemas.microsoft.com/office/drawing/2014/main" id="{9FBA36D2-108E-4BCE-B00B-7AADE262EBA8}"/>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CCA430-E045-49A4-BBFA-58E62DB70C12}"/>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8F23F5-C38C-4F4D-AC9D-53EE5C805B3C}"/>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F8BEAE-4D02-4E92-BF07-2B52C1DC6AAC}"/>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ECE1E3-E88F-4BF4-91A1-21CE42A919ED}"/>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3597D0-8C2B-4DF1-A82D-B7AED489FAA9}"/>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8A03C0-2CF4-4311-BFE9-050460F9B2B4}"/>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DD4F0C-1AB6-4919-A06A-C33148C95772}"/>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9DCDAB-1034-49DC-B20D-5B3AC4DDA949}"/>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3569C8-7E1D-4D32-880E-03A713BC8EC2}"/>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87C248-294D-4430-9163-A18DB7A0E58F}"/>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E8BBE7-F812-4E02-8220-479D4B2E9DB2}"/>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A42D07-05F3-4BE3-81BF-B5F84474EF19}"/>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5E67-B32B-49DC-BF5E-D25C7CF20873}"/>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B1788E-1754-47A2-853A-6FE39EEB1E03}"/>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682792-A763-4918-B362-26D487DE471E}"/>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52BF25-0CAE-4903-A7E6-8A7768DD1F70}"/>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14A49A-F4B0-444F-8BA5-9DC89AC760A0}"/>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09471A-4DE2-47CD-AED8-27D5B1050BDC}"/>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C0A412-5D4A-44E9-9738-BD17D84887C4}"/>
                </a:ext>
              </a:extLst>
            </p:cNvPr>
            <p:cNvCxnSpPr>
              <a:cxnSpLocks/>
            </p:cNvCxnSpPr>
            <p:nvPr/>
          </p:nvCxnSpPr>
          <p:spPr>
            <a:xfrm>
              <a:off x="-6214"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F41B69-68CE-41EF-BBED-1CD4FF7A9F0B}"/>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B5DECC-07DB-431C-88EC-3AEE965EC130}"/>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CE55D3-190F-47D1-98A6-D7281E51E020}"/>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324378-6046-45CC-A273-AE16EFF671D7}"/>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90AD03-D044-4A15-879F-BC87B702ABED}"/>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9B3C48A-196D-4BE2-A7CD-848178CCFCAD}"/>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F5DF92-38A4-42C0-8492-7C34DBFEF333}"/>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093942-8F5E-4520-8571-946A6E5CEBA3}"/>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48E900-15FD-4793-A783-15BD86852618}"/>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Title 1">
            <a:extLst>
              <a:ext uri="{FF2B5EF4-FFF2-40B4-BE49-F238E27FC236}">
                <a16:creationId xmlns:a16="http://schemas.microsoft.com/office/drawing/2014/main" id="{5DF337DA-C179-4649-9021-51ECBB849B65}"/>
              </a:ext>
            </a:extLst>
          </p:cNvPr>
          <p:cNvSpPr>
            <a:spLocks noGrp="1"/>
          </p:cNvSpPr>
          <p:nvPr>
            <p:ph type="title"/>
          </p:nvPr>
        </p:nvSpPr>
        <p:spPr>
          <a:xfrm>
            <a:off x="457200" y="3520914"/>
            <a:ext cx="5552414" cy="2727486"/>
          </a:xfrm>
          <a:prstGeom prst="rect">
            <a:avLst/>
          </a:prstGeom>
        </p:spPr>
        <p:txBody>
          <a:bodyPr rtlCol="0" anchor="t">
            <a:normAutofit/>
          </a:bodyPr>
          <a:lstStyle>
            <a:lvl1pPr>
              <a:defRPr>
                <a:solidFill>
                  <a:schemeClr val="tx2"/>
                </a:solidFill>
              </a:defRPr>
            </a:lvl1pPr>
          </a:lstStyle>
          <a:p>
            <a:pPr rtl="0">
              <a:lnSpc>
                <a:spcPct val="110000"/>
              </a:lnSpc>
            </a:pPr>
            <a:r>
              <a:rPr lang="en-GB" noProof="0">
                <a:solidFill>
                  <a:schemeClr val="tx2"/>
                </a:solidFill>
                <a:cs typeface="Posterama" panose="020B0504020200020000" pitchFamily="34" charset="0"/>
              </a:rPr>
              <a:t>Click to edit Master title style</a:t>
            </a:r>
          </a:p>
        </p:txBody>
      </p:sp>
      <p:sp>
        <p:nvSpPr>
          <p:cNvPr id="50" name="Picture Placeholder 44">
            <a:extLst>
              <a:ext uri="{FF2B5EF4-FFF2-40B4-BE49-F238E27FC236}">
                <a16:creationId xmlns:a16="http://schemas.microsoft.com/office/drawing/2014/main" id="{CDAEDC08-93B5-4CC2-A77F-91F47AD1D735}"/>
              </a:ext>
            </a:extLst>
          </p:cNvPr>
          <p:cNvSpPr>
            <a:spLocks noGrp="1"/>
          </p:cNvSpPr>
          <p:nvPr>
            <p:ph type="pic" sz="quarter" idx="13" hasCustomPrompt="1"/>
          </p:nvPr>
        </p:nvSpPr>
        <p:spPr>
          <a:xfrm>
            <a:off x="190500" y="195263"/>
            <a:ext cx="5837238" cy="2960687"/>
          </a:xfrm>
          <a:prstGeom prst="rect">
            <a:avLst/>
          </a:prstGeom>
        </p:spPr>
        <p:txBody>
          <a:bodyPr rtlCol="0"/>
          <a:lstStyle>
            <a:lvl1pPr marL="0" indent="0" algn="ctr">
              <a:buNone/>
              <a:defRPr>
                <a:solidFill>
                  <a:schemeClr val="tx2"/>
                </a:solidFill>
              </a:defRPr>
            </a:lvl1pPr>
          </a:lstStyle>
          <a:p>
            <a:pPr rtl="0"/>
            <a:r>
              <a:rPr lang="en-GB" noProof="0"/>
              <a:t>Insert photo here</a:t>
            </a:r>
          </a:p>
        </p:txBody>
      </p:sp>
      <p:sp>
        <p:nvSpPr>
          <p:cNvPr id="51" name="Picture Placeholder 48">
            <a:extLst>
              <a:ext uri="{FF2B5EF4-FFF2-40B4-BE49-F238E27FC236}">
                <a16:creationId xmlns:a16="http://schemas.microsoft.com/office/drawing/2014/main" id="{C34DF4FD-6356-4CA5-9E6F-749666E2D43A}"/>
              </a:ext>
            </a:extLst>
          </p:cNvPr>
          <p:cNvSpPr>
            <a:spLocks noGrp="1"/>
          </p:cNvSpPr>
          <p:nvPr>
            <p:ph type="pic" sz="quarter" idx="14" hasCustomPrompt="1"/>
          </p:nvPr>
        </p:nvSpPr>
        <p:spPr>
          <a:xfrm>
            <a:off x="6164265" y="184840"/>
            <a:ext cx="5841996" cy="2987199"/>
          </a:xfrm>
          <a:prstGeom prst="rect">
            <a:avLst/>
          </a:prstGeom>
        </p:spPr>
        <p:txBody>
          <a:bodyPr rtlCol="0"/>
          <a:lstStyle>
            <a:lvl1pPr marL="0" indent="0" algn="ctr">
              <a:buNone/>
              <a:defRPr>
                <a:solidFill>
                  <a:schemeClr val="tx2"/>
                </a:solidFill>
              </a:defRPr>
            </a:lvl1pPr>
          </a:lstStyle>
          <a:p>
            <a:pPr rtl="0"/>
            <a:r>
              <a:rPr lang="en-GB" noProof="0"/>
              <a:t>Insert photo here</a:t>
            </a:r>
          </a:p>
        </p:txBody>
      </p:sp>
      <p:sp>
        <p:nvSpPr>
          <p:cNvPr id="39" name="Content Placeholder 38">
            <a:extLst>
              <a:ext uri="{FF2B5EF4-FFF2-40B4-BE49-F238E27FC236}">
                <a16:creationId xmlns:a16="http://schemas.microsoft.com/office/drawing/2014/main" id="{9C696AEE-49AB-4D07-90D6-AD1902517231}"/>
              </a:ext>
            </a:extLst>
          </p:cNvPr>
          <p:cNvSpPr>
            <a:spLocks noGrp="1"/>
          </p:cNvSpPr>
          <p:nvPr>
            <p:ph sz="quarter" idx="15" hasCustomPrompt="1"/>
          </p:nvPr>
        </p:nvSpPr>
        <p:spPr>
          <a:xfrm>
            <a:off x="6189663" y="3525611"/>
            <a:ext cx="5816600" cy="2720975"/>
          </a:xfrm>
          <a:prstGeom prst="rect">
            <a:avLst/>
          </a:prstGeom>
        </p:spPr>
        <p:txBody>
          <a:bodyPr rtlCol="0"/>
          <a:lstStyle>
            <a:lvl1pPr marL="0" indent="0">
              <a:buNone/>
              <a:defRPr sz="2400">
                <a:solidFill>
                  <a:schemeClr val="tx2"/>
                </a:solidFill>
              </a:defRPr>
            </a:lvl1pPr>
            <a:lvl2pPr marL="0" indent="0">
              <a:buNone/>
              <a:defRPr sz="2400">
                <a:solidFill>
                  <a:schemeClr val="tx2"/>
                </a:solidFill>
              </a:defRPr>
            </a:lvl2pPr>
            <a:lvl3pPr marL="0" indent="0">
              <a:buNone/>
              <a:defRPr sz="2400">
                <a:solidFill>
                  <a:schemeClr val="tx2"/>
                </a:solidFill>
              </a:defRPr>
            </a:lvl3pPr>
            <a:lvl4pPr marL="0" indent="0">
              <a:buNone/>
              <a:defRPr sz="2400">
                <a:solidFill>
                  <a:schemeClr val="tx2"/>
                </a:solidFill>
              </a:defRPr>
            </a:lvl4pPr>
            <a:lvl5pPr marL="0" indent="0">
              <a:buNone/>
              <a:defRPr sz="2400">
                <a:solidFill>
                  <a:schemeClr val="tx2"/>
                </a:solidFill>
              </a:defRPr>
            </a:lvl5pPr>
          </a:lstStyle>
          <a:p>
            <a:pPr lvl="0" rtl="0"/>
            <a:r>
              <a:rPr lang="en-GB" noProof="0"/>
              <a:t>Click to add text</a:t>
            </a:r>
          </a:p>
        </p:txBody>
      </p:sp>
      <p:sp>
        <p:nvSpPr>
          <p:cNvPr id="52" name="Date Placeholder 3">
            <a:extLst>
              <a:ext uri="{FF2B5EF4-FFF2-40B4-BE49-F238E27FC236}">
                <a16:creationId xmlns:a16="http://schemas.microsoft.com/office/drawing/2014/main" id="{CEABCB88-BA9F-47D3-A787-DF88895F2557}"/>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tx1"/>
                </a:solidFill>
              </a:defRPr>
            </a:lvl1pPr>
          </a:lstStyle>
          <a:p>
            <a:pPr rtl="0"/>
            <a:r>
              <a:rPr lang="en-GB" noProof="0"/>
              <a:t>2/2/20XX</a:t>
            </a:r>
          </a:p>
        </p:txBody>
      </p:sp>
      <p:sp>
        <p:nvSpPr>
          <p:cNvPr id="53" name="Footer Placeholder 4">
            <a:extLst>
              <a:ext uri="{FF2B5EF4-FFF2-40B4-BE49-F238E27FC236}">
                <a16:creationId xmlns:a16="http://schemas.microsoft.com/office/drawing/2014/main" id="{6244155B-5D28-4D19-90C2-1FBB57AA8E80}"/>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tx1"/>
                </a:solidFill>
              </a:defRPr>
            </a:lvl1pPr>
          </a:lstStyle>
          <a:p>
            <a:pPr rtl="0"/>
            <a:r>
              <a:rPr lang="en-GB" noProof="0"/>
              <a:t>PRESENTATION TITLE</a:t>
            </a:r>
          </a:p>
        </p:txBody>
      </p:sp>
      <p:sp>
        <p:nvSpPr>
          <p:cNvPr id="54" name="Slide Number Placeholder 5">
            <a:extLst>
              <a:ext uri="{FF2B5EF4-FFF2-40B4-BE49-F238E27FC236}">
                <a16:creationId xmlns:a16="http://schemas.microsoft.com/office/drawing/2014/main" id="{E2F1D5A7-A160-4678-8595-C5E217295F85}"/>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tx1"/>
                </a:solidFill>
              </a:defRPr>
            </a:lvl1pPr>
          </a:lstStyle>
          <a:p>
            <a:pPr rtl="0"/>
            <a:fld id="{11A71338-8BA2-4C79-A6C5-5A8E30081D0C}" type="slidenum">
              <a:rPr lang="en-GB" noProof="0" smtClean="0"/>
              <a:pPr/>
              <a:t>‹#›</a:t>
            </a:fld>
            <a:endParaRPr lang="en-GB" noProof="0"/>
          </a:p>
        </p:txBody>
      </p:sp>
    </p:spTree>
    <p:extLst>
      <p:ext uri="{BB962C8B-B14F-4D97-AF65-F5344CB8AC3E}">
        <p14:creationId xmlns:p14="http://schemas.microsoft.com/office/powerpoint/2010/main" val="3916302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rtlCol="0"/>
          <a:lstStyle>
            <a:lvl1pPr>
              <a:defRPr>
                <a:solidFill>
                  <a:schemeClr val="bg1"/>
                </a:solidFill>
              </a:defRPr>
            </a:lvl1pPr>
          </a:lstStyle>
          <a:p>
            <a:pPr rtl="0"/>
            <a:r>
              <a:rPr lang="en-GB" noProof="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rtlCol="0"/>
          <a:lstStyle/>
          <a:p>
            <a:pPr rtl="0"/>
            <a:r>
              <a:rPr lang="en-GB" noProof="0"/>
              <a:t>Click icon to add picture</a:t>
            </a:r>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rtlCol="0"/>
          <a:lstStyle/>
          <a:p>
            <a:pPr rtl="0"/>
            <a:r>
              <a:rPr lang="en-GB" noProof="0"/>
              <a:t>Click icon to add picture</a:t>
            </a:r>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rtlCol="0"/>
          <a:lstStyle/>
          <a:p>
            <a:pPr rtl="0"/>
            <a:r>
              <a:rPr lang="en-GB" noProof="0"/>
              <a:t>Click icon to add picture</a:t>
            </a:r>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rtlCol="0"/>
          <a:lstStyle/>
          <a:p>
            <a:pPr rtl="0"/>
            <a:r>
              <a:rPr lang="en-GB" noProof="0"/>
              <a:t>Click icon to add picture</a:t>
            </a:r>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4AC649B3-4785-4FED-ADE1-1985BE883264}"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7377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88878880-76F2-45B5-916B-36E7EE2B1CFF}"/>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 name="Rectangle 2">
            <a:extLst>
              <a:ext uri="{FF2B5EF4-FFF2-40B4-BE49-F238E27FC236}">
                <a16:creationId xmlns:a16="http://schemas.microsoft.com/office/drawing/2014/main" id="{1B75C3C8-6E32-4269-9316-DC942E00A4E2}"/>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4" name="Right Triangle 3">
            <a:extLst>
              <a:ext uri="{FF2B5EF4-FFF2-40B4-BE49-F238E27FC236}">
                <a16:creationId xmlns:a16="http://schemas.microsoft.com/office/drawing/2014/main" id="{247C2144-3704-461F-AEA4-5AD7F2A4BA9E}"/>
              </a:ext>
              <a:ext uri="{C183D7F6-B498-43B3-948B-1728B52AA6E4}">
                <adec:decorative xmlns:adec="http://schemas.microsoft.com/office/drawing/2017/decorative" val="1"/>
              </a:ext>
            </a:extLst>
          </p:cNvPr>
          <p:cNvSpPr/>
          <p:nvPr userDrawn="1"/>
        </p:nvSpPr>
        <p:spPr>
          <a:xfrm rot="13500000">
            <a:off x="-284145" y="1559143"/>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Flowchart: Document 4">
            <a:extLst>
              <a:ext uri="{FF2B5EF4-FFF2-40B4-BE49-F238E27FC236}">
                <a16:creationId xmlns:a16="http://schemas.microsoft.com/office/drawing/2014/main" id="{5C2F4A0D-E022-45C1-A4F2-BDD40ECBB273}"/>
              </a:ext>
              <a:ext uri="{C183D7F6-B498-43B3-948B-1728B52AA6E4}">
                <adec:decorative xmlns:adec="http://schemas.microsoft.com/office/drawing/2017/decorative" val="1"/>
              </a:ext>
            </a:extLst>
          </p:cNvPr>
          <p:cNvSpPr/>
          <p:nvPr userDrawn="1"/>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grpSp>
        <p:nvGrpSpPr>
          <p:cNvPr id="6" name="Group 5">
            <a:extLst>
              <a:ext uri="{FF2B5EF4-FFF2-40B4-BE49-F238E27FC236}">
                <a16:creationId xmlns:a16="http://schemas.microsoft.com/office/drawing/2014/main" id="{3B95DAD1-C9F8-42EA-938C-AD799D0D1D1F}"/>
              </a:ext>
              <a:ext uri="{C183D7F6-B498-43B3-948B-1728B52AA6E4}">
                <adec:decorative xmlns:adec="http://schemas.microsoft.com/office/drawing/2017/decorative" val="1"/>
              </a:ext>
            </a:extLst>
          </p:cNvPr>
          <p:cNvGrpSpPr/>
          <p:nvPr userDrawn="1"/>
        </p:nvGrpSpPr>
        <p:grpSpPr>
          <a:xfrm>
            <a:off x="0" y="0"/>
            <a:ext cx="12214827" cy="6858000"/>
            <a:chOff x="-6214" y="-1"/>
            <a:chExt cx="12214827" cy="6858000"/>
          </a:xfrm>
        </p:grpSpPr>
        <p:cxnSp>
          <p:nvCxnSpPr>
            <p:cNvPr id="7" name="Straight Connector 6">
              <a:extLst>
                <a:ext uri="{FF2B5EF4-FFF2-40B4-BE49-F238E27FC236}">
                  <a16:creationId xmlns:a16="http://schemas.microsoft.com/office/drawing/2014/main" id="{CE106CB0-0456-42D2-9064-D8307EE2EE64}"/>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564272-B469-4B76-89B3-EAE1C5EA5577}"/>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812937-53FC-4F40-9E1F-62BD5DC5C8EA}"/>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C30D30-0592-4A8D-9BFB-E39327DEB08D}"/>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EF5218-294E-41E0-B835-6CD21C0AB503}"/>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EAD817-B289-4780-AF71-3A814DA15175}"/>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5FE1B7-342F-44E3-9A5F-4320F4B56F12}"/>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304BD3-68AC-49BC-8B74-71637404CEEC}"/>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859D2C-72C4-411A-BD82-8368DDC03513}"/>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22EA31-AED9-4314-8509-4087F82F1112}"/>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E3D353-A425-4930-AC93-9A9F93EC07EF}"/>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5827C0-9081-4304-98D0-28375902854E}"/>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BC916B-3AAC-4825-8D0F-923D60C0DA4E}"/>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085D6A-11B7-416E-9A80-085550712976}"/>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619986-89C6-4164-BD69-5117CB5E3D0D}"/>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63A74F-F1A7-4546-BCB1-3C49033B344A}"/>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8BEE97-AC71-4466-82E9-05302D19D2B2}"/>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B7EA87-48DE-40EC-97C4-1119D6E0BCFB}"/>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09E735-55F1-46BE-964B-17589798C459}"/>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E224F2-AB69-40F3-83FC-5A1C2985F114}"/>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841DFB-48FF-4E4C-BD80-FAEDD9869CA5}"/>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F2079C-0840-41A3-B649-BFA2657D7FCC}"/>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4F5B96-0C46-4542-959C-A0AB18C7DAE4}"/>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E7EDBA-8F85-4F7A-A17D-6B49A51D412C}"/>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3D3094-2C9C-4299-9065-669FFD8F5DD2}"/>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307EDA-19A4-4312-920D-EC02D2A70CBD}"/>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953220-FAE3-4A55-B3C5-632C82C456AA}"/>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B2B007-553A-4A33-B077-9CA9D0313326}"/>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213DEB-4CFC-46B3-8DB4-77581E46552F}"/>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Title 1">
            <a:extLst>
              <a:ext uri="{FF2B5EF4-FFF2-40B4-BE49-F238E27FC236}">
                <a16:creationId xmlns:a16="http://schemas.microsoft.com/office/drawing/2014/main" id="{EBBBF2BB-36BE-45E7-A35B-260E76E7D477}"/>
              </a:ext>
            </a:extLst>
          </p:cNvPr>
          <p:cNvSpPr>
            <a:spLocks noGrp="1"/>
          </p:cNvSpPr>
          <p:nvPr>
            <p:ph type="title"/>
          </p:nvPr>
        </p:nvSpPr>
        <p:spPr>
          <a:xfrm>
            <a:off x="457200" y="725467"/>
            <a:ext cx="5410197" cy="1982171"/>
          </a:xfrm>
          <a:prstGeom prst="rect">
            <a:avLst/>
          </a:prstGeom>
        </p:spPr>
        <p:txBody>
          <a:bodyPr rtlCol="0">
            <a:normAutofit/>
          </a:bodyPr>
          <a:lstStyle/>
          <a:p>
            <a:pPr rtl="0">
              <a:lnSpc>
                <a:spcPct val="110000"/>
              </a:lnSpc>
            </a:pPr>
            <a:r>
              <a:rPr lang="en-GB" noProof="0">
                <a:solidFill>
                  <a:srgbClr val="FFFFFF"/>
                </a:solidFill>
                <a:cs typeface="Posterama" panose="020B0504020200020000" pitchFamily="34" charset="0"/>
              </a:rPr>
              <a:t>Click to edit Master title style</a:t>
            </a:r>
          </a:p>
        </p:txBody>
      </p:sp>
      <p:sp>
        <p:nvSpPr>
          <p:cNvPr id="42" name="Content Placeholder 38">
            <a:extLst>
              <a:ext uri="{FF2B5EF4-FFF2-40B4-BE49-F238E27FC236}">
                <a16:creationId xmlns:a16="http://schemas.microsoft.com/office/drawing/2014/main" id="{03257FF4-6F58-4A1E-866D-198569F9174B}"/>
              </a:ext>
            </a:extLst>
          </p:cNvPr>
          <p:cNvSpPr>
            <a:spLocks noGrp="1"/>
          </p:cNvSpPr>
          <p:nvPr>
            <p:ph sz="quarter" idx="15" hasCustomPrompt="1"/>
          </p:nvPr>
        </p:nvSpPr>
        <p:spPr>
          <a:xfrm>
            <a:off x="453104" y="2957665"/>
            <a:ext cx="5543524" cy="3358733"/>
          </a:xfrm>
          <a:prstGeom prst="rect">
            <a:avLst/>
          </a:prstGeom>
        </p:spPr>
        <p:txBody>
          <a:bodyPr rtlCol="0"/>
          <a:lstStyle>
            <a:lvl1pPr marL="0" indent="0">
              <a:lnSpc>
                <a:spcPct val="120000"/>
              </a:lnSpc>
              <a:buNone/>
              <a:defRPr sz="1800">
                <a:solidFill>
                  <a:schemeClr val="bg1"/>
                </a:solidFill>
              </a:defRPr>
            </a:lvl1pPr>
            <a:lvl2pPr marL="0" indent="0">
              <a:buNone/>
              <a:defRPr sz="2400">
                <a:solidFill>
                  <a:schemeClr val="tx2"/>
                </a:solidFill>
              </a:defRPr>
            </a:lvl2pPr>
            <a:lvl3pPr marL="0" indent="0">
              <a:buNone/>
              <a:defRPr sz="2400">
                <a:solidFill>
                  <a:schemeClr val="tx2"/>
                </a:solidFill>
              </a:defRPr>
            </a:lvl3pPr>
            <a:lvl4pPr marL="0" indent="0">
              <a:buNone/>
              <a:defRPr sz="2400">
                <a:solidFill>
                  <a:schemeClr val="tx2"/>
                </a:solidFill>
              </a:defRPr>
            </a:lvl4pPr>
            <a:lvl5pPr marL="0" indent="0">
              <a:buNone/>
              <a:defRPr sz="2400">
                <a:solidFill>
                  <a:schemeClr val="tx2"/>
                </a:solidFill>
              </a:defRPr>
            </a:lvl5pPr>
          </a:lstStyle>
          <a:p>
            <a:pPr lvl="0" rtl="0"/>
            <a:r>
              <a:rPr lang="en-GB" noProof="0"/>
              <a:t>Click to add text</a:t>
            </a:r>
          </a:p>
        </p:txBody>
      </p:sp>
      <p:sp>
        <p:nvSpPr>
          <p:cNvPr id="44" name="Picture Placeholder 42">
            <a:extLst>
              <a:ext uri="{FF2B5EF4-FFF2-40B4-BE49-F238E27FC236}">
                <a16:creationId xmlns:a16="http://schemas.microsoft.com/office/drawing/2014/main" id="{32195099-4E20-48F3-8272-F12592AD44FC}"/>
              </a:ext>
            </a:extLst>
          </p:cNvPr>
          <p:cNvSpPr>
            <a:spLocks noGrp="1"/>
          </p:cNvSpPr>
          <p:nvPr>
            <p:ph type="pic" sz="quarter" idx="13" hasCustomPrompt="1"/>
          </p:nvPr>
        </p:nvSpPr>
        <p:spPr>
          <a:xfrm>
            <a:off x="6619875" y="725487"/>
            <a:ext cx="5388490" cy="5519467"/>
          </a:xfrm>
          <a:prstGeom prst="rect">
            <a:avLst/>
          </a:prstGeom>
        </p:spPr>
        <p:txBody>
          <a:bodyPr rtlCol="0"/>
          <a:lstStyle>
            <a:lvl1pPr marL="0" indent="0" algn="ctr">
              <a:buNone/>
              <a:defRPr/>
            </a:lvl1pPr>
          </a:lstStyle>
          <a:p>
            <a:pPr rtl="0"/>
            <a:r>
              <a:rPr lang="en-GB" noProof="0"/>
              <a:t>Insert photo here</a:t>
            </a:r>
          </a:p>
        </p:txBody>
      </p:sp>
      <p:sp>
        <p:nvSpPr>
          <p:cNvPr id="39" name="Date Placeholder 3">
            <a:extLst>
              <a:ext uri="{FF2B5EF4-FFF2-40B4-BE49-F238E27FC236}">
                <a16:creationId xmlns:a16="http://schemas.microsoft.com/office/drawing/2014/main" id="{CFCED92E-6EA8-410D-90AD-DF0B229BF33D}"/>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bg1"/>
                </a:solidFill>
              </a:defRPr>
            </a:lvl1pPr>
          </a:lstStyle>
          <a:p>
            <a:pPr rtl="0"/>
            <a:r>
              <a:rPr lang="en-GB" noProof="0"/>
              <a:t>2/2/20XX</a:t>
            </a:r>
          </a:p>
        </p:txBody>
      </p:sp>
      <p:sp>
        <p:nvSpPr>
          <p:cNvPr id="40" name="Footer Placeholder 4">
            <a:extLst>
              <a:ext uri="{FF2B5EF4-FFF2-40B4-BE49-F238E27FC236}">
                <a16:creationId xmlns:a16="http://schemas.microsoft.com/office/drawing/2014/main" id="{FC6D7D3E-FCD8-42CA-A1BB-9112B5530576}"/>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bg1"/>
                </a:solidFill>
              </a:defRPr>
            </a:lvl1pPr>
          </a:lstStyle>
          <a:p>
            <a:pPr rtl="0"/>
            <a:r>
              <a:rPr lang="en-GB" noProof="0"/>
              <a:t>PRESENTATION TITLE</a:t>
            </a:r>
          </a:p>
        </p:txBody>
      </p:sp>
      <p:sp>
        <p:nvSpPr>
          <p:cNvPr id="41" name="Slide Number Placeholder 5">
            <a:extLst>
              <a:ext uri="{FF2B5EF4-FFF2-40B4-BE49-F238E27FC236}">
                <a16:creationId xmlns:a16="http://schemas.microsoft.com/office/drawing/2014/main" id="{A49CA3E6-DD23-4395-AE34-560EA1122353}"/>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bg1"/>
                </a:solidFill>
              </a:defRPr>
            </a:lvl1pPr>
          </a:lstStyle>
          <a:p>
            <a:pPr rtl="0"/>
            <a:fld id="{11A71338-8BA2-4C79-A6C5-5A8E30081D0C}" type="slidenum">
              <a:rPr lang="en-GB" noProof="0" smtClean="0"/>
              <a:pPr/>
              <a:t>‹#›</a:t>
            </a:fld>
            <a:endParaRPr lang="en-GB" noProof="0"/>
          </a:p>
        </p:txBody>
      </p:sp>
    </p:spTree>
    <p:extLst>
      <p:ext uri="{BB962C8B-B14F-4D97-AF65-F5344CB8AC3E}">
        <p14:creationId xmlns:p14="http://schemas.microsoft.com/office/powerpoint/2010/main" val="1276180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0B54C968-9162-4E94-9F00-9921A43337D8}"/>
              </a:ext>
            </a:extLst>
          </p:cNvPr>
          <p:cNvSpPr>
            <a:spLocks noGrp="1"/>
          </p:cNvSpPr>
          <p:nvPr>
            <p:ph type="ctrTitle"/>
          </p:nvPr>
        </p:nvSpPr>
        <p:spPr>
          <a:xfrm>
            <a:off x="-9890" y="1"/>
            <a:ext cx="6168182" cy="6858000"/>
          </a:xfrm>
          <a:custGeom>
            <a:avLst/>
            <a:gdLst>
              <a:gd name="connsiteX0" fmla="*/ 0 w 5115291"/>
              <a:gd name="connsiteY0" fmla="*/ 0 h 6857989"/>
              <a:gd name="connsiteX1" fmla="*/ 5115291 w 5115291"/>
              <a:gd name="connsiteY1" fmla="*/ 0 h 6857989"/>
              <a:gd name="connsiteX2" fmla="*/ 5115291 w 5115291"/>
              <a:gd name="connsiteY2" fmla="*/ 6857989 h 6857989"/>
              <a:gd name="connsiteX3" fmla="*/ 0 w 5115291"/>
              <a:gd name="connsiteY3" fmla="*/ 6857989 h 6857989"/>
              <a:gd name="connsiteX4" fmla="*/ 0 w 5115291"/>
              <a:gd name="connsiteY4" fmla="*/ 0 h 6857989"/>
              <a:gd name="connsiteX0" fmla="*/ 0 w 5115291"/>
              <a:gd name="connsiteY0" fmla="*/ 8467 h 6866456"/>
              <a:gd name="connsiteX1" fmla="*/ 5022158 w 5115291"/>
              <a:gd name="connsiteY1" fmla="*/ 0 h 6866456"/>
              <a:gd name="connsiteX2" fmla="*/ 5115291 w 5115291"/>
              <a:gd name="connsiteY2" fmla="*/ 6866456 h 6866456"/>
              <a:gd name="connsiteX3" fmla="*/ 0 w 5115291"/>
              <a:gd name="connsiteY3" fmla="*/ 6866456 h 6866456"/>
              <a:gd name="connsiteX4" fmla="*/ 0 w 5115291"/>
              <a:gd name="connsiteY4" fmla="*/ 8467 h 6866456"/>
              <a:gd name="connsiteX0" fmla="*/ 0 w 5115291"/>
              <a:gd name="connsiteY0" fmla="*/ 0 h 6857989"/>
              <a:gd name="connsiteX1" fmla="*/ 5013692 w 5115291"/>
              <a:gd name="connsiteY1" fmla="*/ 0 h 6857989"/>
              <a:gd name="connsiteX2" fmla="*/ 5115291 w 5115291"/>
              <a:gd name="connsiteY2" fmla="*/ 6857989 h 6857989"/>
              <a:gd name="connsiteX3" fmla="*/ 0 w 5115291"/>
              <a:gd name="connsiteY3" fmla="*/ 6857989 h 6857989"/>
              <a:gd name="connsiteX4" fmla="*/ 0 w 5115291"/>
              <a:gd name="connsiteY4" fmla="*/ 0 h 6857989"/>
              <a:gd name="connsiteX0" fmla="*/ 0 w 5691024"/>
              <a:gd name="connsiteY0" fmla="*/ 0 h 6857989"/>
              <a:gd name="connsiteX1" fmla="*/ 5013692 w 5691024"/>
              <a:gd name="connsiteY1" fmla="*/ 0 h 6857989"/>
              <a:gd name="connsiteX2" fmla="*/ 5691024 w 5691024"/>
              <a:gd name="connsiteY2" fmla="*/ 3098800 h 6857989"/>
              <a:gd name="connsiteX3" fmla="*/ 5115291 w 5691024"/>
              <a:gd name="connsiteY3" fmla="*/ 6857989 h 6857989"/>
              <a:gd name="connsiteX4" fmla="*/ 0 w 5691024"/>
              <a:gd name="connsiteY4" fmla="*/ 6857989 h 6857989"/>
              <a:gd name="connsiteX5" fmla="*/ 0 w 5691024"/>
              <a:gd name="connsiteY5"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75182"/>
              <a:gd name="connsiteY0" fmla="*/ 0 h 6857989"/>
              <a:gd name="connsiteX1" fmla="*/ 5013692 w 6175182"/>
              <a:gd name="connsiteY1" fmla="*/ 0 h 6857989"/>
              <a:gd name="connsiteX2" fmla="*/ 5691024 w 6175182"/>
              <a:gd name="connsiteY2" fmla="*/ 3098800 h 6857989"/>
              <a:gd name="connsiteX3" fmla="*/ 6131290 w 6175182"/>
              <a:gd name="connsiteY3" fmla="*/ 5672667 h 6857989"/>
              <a:gd name="connsiteX4" fmla="*/ 5115291 w 6175182"/>
              <a:gd name="connsiteY4" fmla="*/ 6857989 h 6857989"/>
              <a:gd name="connsiteX5" fmla="*/ 0 w 6175182"/>
              <a:gd name="connsiteY5" fmla="*/ 6857989 h 6857989"/>
              <a:gd name="connsiteX6" fmla="*/ 0 w 6175182"/>
              <a:gd name="connsiteY6" fmla="*/ 0 h 6857989"/>
              <a:gd name="connsiteX0" fmla="*/ 0 w 6175182"/>
              <a:gd name="connsiteY0" fmla="*/ 0 h 6857989"/>
              <a:gd name="connsiteX1" fmla="*/ 5013692 w 6175182"/>
              <a:gd name="connsiteY1" fmla="*/ 0 h 6857989"/>
              <a:gd name="connsiteX2" fmla="*/ 5691024 w 6175182"/>
              <a:gd name="connsiteY2" fmla="*/ 3098800 h 6857989"/>
              <a:gd name="connsiteX3" fmla="*/ 6131290 w 6175182"/>
              <a:gd name="connsiteY3" fmla="*/ 5672667 h 6857989"/>
              <a:gd name="connsiteX4" fmla="*/ 5115291 w 6175182"/>
              <a:gd name="connsiteY4" fmla="*/ 6857989 h 6857989"/>
              <a:gd name="connsiteX5" fmla="*/ 0 w 6175182"/>
              <a:gd name="connsiteY5" fmla="*/ 6857989 h 6857989"/>
              <a:gd name="connsiteX6" fmla="*/ 0 w 6175182"/>
              <a:gd name="connsiteY6" fmla="*/ 0 h 6857989"/>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68182"/>
              <a:gd name="connsiteY0" fmla="*/ 0 h 6866456"/>
              <a:gd name="connsiteX1" fmla="*/ 5013692 w 6168182"/>
              <a:gd name="connsiteY1" fmla="*/ 0 h 6866456"/>
              <a:gd name="connsiteX2" fmla="*/ 5691024 w 6168182"/>
              <a:gd name="connsiteY2" fmla="*/ 3098800 h 6866456"/>
              <a:gd name="connsiteX3" fmla="*/ 6131290 w 6168182"/>
              <a:gd name="connsiteY3" fmla="*/ 5672667 h 6866456"/>
              <a:gd name="connsiteX4" fmla="*/ 5843424 w 6168182"/>
              <a:gd name="connsiteY4" fmla="*/ 6866456 h 6866456"/>
              <a:gd name="connsiteX5" fmla="*/ 0 w 6168182"/>
              <a:gd name="connsiteY5" fmla="*/ 6857989 h 6866456"/>
              <a:gd name="connsiteX6" fmla="*/ 0 w 6168182"/>
              <a:gd name="connsiteY6" fmla="*/ 0 h 686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182" h="6866456">
                <a:moveTo>
                  <a:pt x="0" y="0"/>
                </a:moveTo>
                <a:lnTo>
                  <a:pt x="5013692" y="0"/>
                </a:lnTo>
                <a:cubicBezTo>
                  <a:pt x="5041915" y="2113844"/>
                  <a:pt x="5392928" y="2241197"/>
                  <a:pt x="5691024" y="3098800"/>
                </a:cubicBezTo>
                <a:cubicBezTo>
                  <a:pt x="6145754" y="4111625"/>
                  <a:pt x="6230068" y="5012267"/>
                  <a:pt x="6131290" y="5672667"/>
                </a:cubicBezTo>
                <a:cubicBezTo>
                  <a:pt x="6035335" y="6070597"/>
                  <a:pt x="5973246" y="6468526"/>
                  <a:pt x="5843424" y="6866456"/>
                </a:cubicBezTo>
                <a:lnTo>
                  <a:pt x="0" y="6857989"/>
                </a:lnTo>
                <a:lnTo>
                  <a:pt x="0" y="0"/>
                </a:lnTo>
                <a:close/>
              </a:path>
            </a:pathLst>
          </a:custGeom>
          <a:solidFill>
            <a:schemeClr val="accent5"/>
          </a:solidFill>
          <a:ln>
            <a:noFill/>
          </a:ln>
        </p:spPr>
        <p:txBody>
          <a:bodyPr lIns="640080" tIns="777240" rtlCol="0"/>
          <a:lstStyle/>
          <a:p>
            <a:pPr algn="l" rtl="0"/>
            <a:r>
              <a:rPr lang="en-GB" noProof="0">
                <a:solidFill>
                  <a:srgbClr val="FFFFFF"/>
                </a:solidFill>
                <a:effectLst>
                  <a:outerShdw blurRad="38100" dist="38100" dir="2700000" algn="tl">
                    <a:srgbClr val="000000">
                      <a:alpha val="43137"/>
                    </a:srgbClr>
                  </a:outerShdw>
                </a:effectLst>
              </a:rPr>
              <a:t>Click to edit Master title style</a:t>
            </a:r>
          </a:p>
        </p:txBody>
      </p:sp>
      <p:sp>
        <p:nvSpPr>
          <p:cNvPr id="45" name="Picture Placeholder 44">
            <a:extLst>
              <a:ext uri="{FF2B5EF4-FFF2-40B4-BE49-F238E27FC236}">
                <a16:creationId xmlns:a16="http://schemas.microsoft.com/office/drawing/2014/main" id="{BA990E7A-F299-4210-97ED-B2240FAF8D7D}"/>
              </a:ext>
            </a:extLst>
          </p:cNvPr>
          <p:cNvSpPr>
            <a:spLocks noGrp="1"/>
          </p:cNvSpPr>
          <p:nvPr>
            <p:ph type="pic" sz="quarter" idx="10" hasCustomPrompt="1"/>
          </p:nvPr>
        </p:nvSpPr>
        <p:spPr>
          <a:xfrm>
            <a:off x="4657725" y="0"/>
            <a:ext cx="7534275" cy="6857999"/>
          </a:xfrm>
          <a:custGeom>
            <a:avLst/>
            <a:gdLst>
              <a:gd name="connsiteX0" fmla="*/ 0 w 7432675"/>
              <a:gd name="connsiteY0" fmla="*/ 6856431 h 6857999"/>
              <a:gd name="connsiteX1" fmla="*/ 1083393 w 7432675"/>
              <a:gd name="connsiteY1" fmla="*/ 6857999 h 6857999"/>
              <a:gd name="connsiteX2" fmla="*/ 0 w 7432675"/>
              <a:gd name="connsiteY2" fmla="*/ 6857999 h 6857999"/>
              <a:gd name="connsiteX3" fmla="*/ 254367 w 7432675"/>
              <a:gd name="connsiteY3" fmla="*/ 0 h 6857999"/>
              <a:gd name="connsiteX4" fmla="*/ 7432675 w 7432675"/>
              <a:gd name="connsiteY4" fmla="*/ 0 h 6857999"/>
              <a:gd name="connsiteX5" fmla="*/ 7432675 w 7432675"/>
              <a:gd name="connsiteY5" fmla="*/ 6857999 h 6857999"/>
              <a:gd name="connsiteX6" fmla="*/ 1084100 w 7432675"/>
              <a:gd name="connsiteY6" fmla="*/ 6857999 h 6857999"/>
              <a:gd name="connsiteX7" fmla="*/ 1170353 w 7432675"/>
              <a:gd name="connsiteY7" fmla="*/ 6559920 h 6857999"/>
              <a:gd name="connsiteX8" fmla="*/ 1371965 w 7432675"/>
              <a:gd name="connsiteY8" fmla="*/ 5665681 h 6857999"/>
              <a:gd name="connsiteX9" fmla="*/ 931699 w 7432675"/>
              <a:gd name="connsiteY9" fmla="*/ 3094984 h 6857999"/>
              <a:gd name="connsiteX10" fmla="*/ 254367 w 7432675"/>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2675" h="6857999">
                <a:moveTo>
                  <a:pt x="0" y="6856431"/>
                </a:moveTo>
                <a:lnTo>
                  <a:pt x="1083393" y="6857999"/>
                </a:lnTo>
                <a:lnTo>
                  <a:pt x="0" y="6857999"/>
                </a:lnTo>
                <a:close/>
                <a:moveTo>
                  <a:pt x="254367" y="0"/>
                </a:moveTo>
                <a:lnTo>
                  <a:pt x="7432675" y="0"/>
                </a:lnTo>
                <a:lnTo>
                  <a:pt x="7432675" y="6857999"/>
                </a:lnTo>
                <a:lnTo>
                  <a:pt x="1084100" y="6857999"/>
                </a:lnTo>
                <a:lnTo>
                  <a:pt x="1170353" y="6559920"/>
                </a:lnTo>
                <a:cubicBezTo>
                  <a:pt x="1247083" y="6261841"/>
                  <a:pt x="1299999" y="5963761"/>
                  <a:pt x="1371965" y="5665681"/>
                </a:cubicBezTo>
                <a:cubicBezTo>
                  <a:pt x="1470743" y="5006095"/>
                  <a:pt x="1386429" y="4106562"/>
                  <a:pt x="931699" y="3094984"/>
                </a:cubicBezTo>
                <a:cubicBezTo>
                  <a:pt x="633604" y="2238437"/>
                  <a:pt x="282590" y="2111241"/>
                  <a:pt x="254367" y="0"/>
                </a:cubicBezTo>
                <a:close/>
              </a:path>
            </a:pathLst>
          </a:custGeom>
        </p:spPr>
        <p:txBody>
          <a:bodyPr wrap="square" rtlCol="0">
            <a:noAutofit/>
          </a:bodyPr>
          <a:lstStyle>
            <a:lvl1pPr marL="0" indent="0" algn="ctr">
              <a:buNone/>
              <a:defRPr>
                <a:solidFill>
                  <a:schemeClr val="tx1"/>
                </a:solidFill>
              </a:defRPr>
            </a:lvl1pPr>
          </a:lstStyle>
          <a:p>
            <a:pPr rtl="0"/>
            <a:r>
              <a:rPr lang="en-GB" noProof="0"/>
              <a:t>Insert photo here</a:t>
            </a:r>
          </a:p>
        </p:txBody>
      </p:sp>
      <p:sp>
        <p:nvSpPr>
          <p:cNvPr id="36" name="Subtitle 2">
            <a:extLst>
              <a:ext uri="{FF2B5EF4-FFF2-40B4-BE49-F238E27FC236}">
                <a16:creationId xmlns:a16="http://schemas.microsoft.com/office/drawing/2014/main" id="{74108930-733F-4442-A067-3D79F6C096BE}"/>
              </a:ext>
            </a:extLst>
          </p:cNvPr>
          <p:cNvSpPr>
            <a:spLocks noGrp="1"/>
          </p:cNvSpPr>
          <p:nvPr>
            <p:ph type="subTitle" idx="1" hasCustomPrompt="1"/>
          </p:nvPr>
        </p:nvSpPr>
        <p:spPr>
          <a:xfrm>
            <a:off x="537410" y="4072044"/>
            <a:ext cx="4567990" cy="1495379"/>
          </a:xfrm>
          <a:prstGeom prst="rect">
            <a:avLst/>
          </a:prstGeom>
        </p:spPr>
        <p:txBody>
          <a:bodyPr rtlCol="0"/>
          <a:lstStyle>
            <a:lvl1pPr marL="0" indent="0">
              <a:lnSpc>
                <a:spcPct val="100000"/>
              </a:lnSpc>
              <a:buNone/>
              <a:defRPr/>
            </a:lvl1pPr>
          </a:lstStyle>
          <a:p>
            <a:pPr algn="l" rtl="0">
              <a:lnSpc>
                <a:spcPct val="110000"/>
              </a:lnSpc>
              <a:tabLst>
                <a:tab pos="4686300" algn="l"/>
              </a:tabLst>
            </a:pPr>
            <a:r>
              <a:rPr lang="en-GB" sz="2200" noProof="0">
                <a:solidFill>
                  <a:srgbClr val="FFFFFF"/>
                </a:solidFill>
                <a:effectLst>
                  <a:outerShdw blurRad="38100" dist="38100" dir="2700000" algn="tl">
                    <a:srgbClr val="000000">
                      <a:alpha val="43137"/>
                    </a:srgbClr>
                  </a:outerShdw>
                </a:effectLst>
              </a:rPr>
              <a:t>Click to add subtitle</a:t>
            </a:r>
          </a:p>
        </p:txBody>
      </p:sp>
    </p:spTree>
    <p:extLst>
      <p:ext uri="{BB962C8B-B14F-4D97-AF65-F5344CB8AC3E}">
        <p14:creationId xmlns:p14="http://schemas.microsoft.com/office/powerpoint/2010/main" val="2801278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BA840BD-172F-4ADB-A4C1-EA3FB3A68A67}"/>
              </a:ext>
              <a:ext uri="{C183D7F6-B498-43B3-948B-1728B52AA6E4}">
                <adec:decorative xmlns:adec="http://schemas.microsoft.com/office/drawing/2017/decorative" val="1"/>
              </a:ext>
            </a:extLst>
          </p:cNvPr>
          <p:cNvSpPr/>
          <p:nvPr userDrawn="1"/>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 name="Rectangle 2">
            <a:extLst>
              <a:ext uri="{FF2B5EF4-FFF2-40B4-BE49-F238E27FC236}">
                <a16:creationId xmlns:a16="http://schemas.microsoft.com/office/drawing/2014/main" id="{D0D03E71-B54E-4A6E-A4F8-B6056182446C}"/>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2"/>
              </a:solidFill>
            </a:endParaRPr>
          </a:p>
        </p:txBody>
      </p:sp>
      <p:sp>
        <p:nvSpPr>
          <p:cNvPr id="4" name="Right Triangle 3">
            <a:extLst>
              <a:ext uri="{FF2B5EF4-FFF2-40B4-BE49-F238E27FC236}">
                <a16:creationId xmlns:a16="http://schemas.microsoft.com/office/drawing/2014/main" id="{DD6F5FA1-46FA-4429-A549-1D06D0D7D981}"/>
              </a:ext>
              <a:ext uri="{C183D7F6-B498-43B3-948B-1728B52AA6E4}">
                <adec:decorative xmlns:adec="http://schemas.microsoft.com/office/drawing/2017/decorative" val="1"/>
              </a:ext>
            </a:extLst>
          </p:cNvPr>
          <p:cNvSpPr/>
          <p:nvPr userDrawn="1"/>
        </p:nvSpPr>
        <p:spPr>
          <a:xfrm rot="18900000">
            <a:off x="5901199" y="-284145"/>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5" name="Group 4">
            <a:extLst>
              <a:ext uri="{FF2B5EF4-FFF2-40B4-BE49-F238E27FC236}">
                <a16:creationId xmlns:a16="http://schemas.microsoft.com/office/drawing/2014/main" id="{971BDD7C-B416-481F-A16C-3B14FBB3132F}"/>
              </a:ext>
              <a:ext uri="{C183D7F6-B498-43B3-948B-1728B52AA6E4}">
                <adec:decorative xmlns:adec="http://schemas.microsoft.com/office/drawing/2017/decorative" val="1"/>
              </a:ext>
            </a:extLst>
          </p:cNvPr>
          <p:cNvGrpSpPr/>
          <p:nvPr userDrawn="1"/>
        </p:nvGrpSpPr>
        <p:grpSpPr>
          <a:xfrm>
            <a:off x="0" y="-1"/>
            <a:ext cx="12214827" cy="6858000"/>
            <a:chOff x="-6214" y="-1"/>
            <a:chExt cx="12214827" cy="6858000"/>
          </a:xfrm>
        </p:grpSpPr>
        <p:cxnSp>
          <p:nvCxnSpPr>
            <p:cNvPr id="6" name="Straight Connector 5">
              <a:extLst>
                <a:ext uri="{FF2B5EF4-FFF2-40B4-BE49-F238E27FC236}">
                  <a16:creationId xmlns:a16="http://schemas.microsoft.com/office/drawing/2014/main" id="{BCB31C5D-A43A-4C38-B74E-9234A84B02E9}"/>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244DD8-1D8F-4AA3-A5F5-4298E404A2C8}"/>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E3EBC0-4667-4BC6-A9CC-DA103BD5F43C}"/>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F8C9D8-06A6-4057-AF4A-E68C2FF52192}"/>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8C5D6-0CD8-4B0A-9018-E4E8AB06B165}"/>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FA1E06-A7E0-4387-B888-01CD139E36C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D7FF7A-6DED-49BA-B18D-C07C47CAC127}"/>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FB5490-621E-4776-8805-17DC2DEB2B2A}"/>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FD8034-FE34-446D-BB83-87D71E740780}"/>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094A7D-9F32-4BC1-807A-99DF2F31074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259383-E3EA-4FD9-8ED8-83404582FD54}"/>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077C54-7103-434A-AC1C-7F8C94E7DE48}"/>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FEA7A7-36E0-418B-B34C-E78BF293A96C}"/>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33DAE9-7530-473F-B552-AEFA8FB27772}"/>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5A9F99-D683-48ED-A296-1FFD3F21F3A1}"/>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183D34-AB5D-4F46-8E22-B01A42D6AC64}"/>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6E20-E8AB-4CF7-B688-5BFDFA98C97D}"/>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5CACA9-37C6-4659-BECC-9BE92661075C}"/>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3037EA-282B-48DA-A0BF-8B91F2AB9F1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7A6A28-098B-407A-831E-D7948FE5E23B}"/>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F6BC88-7C7A-46D2-ADA4-C76A9305F463}"/>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7B60D5-0F4B-420A-AB1D-D0294AC71C9E}"/>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834F93-1811-4CFD-83C0-27A8A4B7C345}"/>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F437B9-26C4-4229-BB1F-5642B6DFAA0A}"/>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67DE33-C7E4-48D4-9D60-DDC9998505F3}"/>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3C28F-6328-443A-8D90-A5449D98ACB1}"/>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8F2146-C0F1-40F0-8F15-8C43677357E3}"/>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7712F40-2F4A-4840-9A39-5A5D70CF6FD7}"/>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515D50-4076-4227-A8A6-1EB1AFD0ED33}"/>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6B10FFBE-9594-45E8-A55B-2C29EC499487}"/>
              </a:ext>
              <a:ext uri="{C183D7F6-B498-43B3-948B-1728B52AA6E4}">
                <adec:decorative xmlns:adec="http://schemas.microsoft.com/office/drawing/2017/decorative" val="1"/>
              </a:ext>
            </a:extLst>
          </p:cNvPr>
          <p:cNvSpPr/>
          <p:nvPr userDrawn="1"/>
        </p:nvSpPr>
        <p:spPr>
          <a:xfrm>
            <a:off x="198742" y="1839842"/>
            <a:ext cx="11791142" cy="4405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6" name="Title 1">
            <a:extLst>
              <a:ext uri="{FF2B5EF4-FFF2-40B4-BE49-F238E27FC236}">
                <a16:creationId xmlns:a16="http://schemas.microsoft.com/office/drawing/2014/main" id="{6A6EAAA1-04E1-4507-BB68-77740F2960C1}"/>
              </a:ext>
              <a:ext uri="{C183D7F6-B498-43B3-948B-1728B52AA6E4}">
                <adec:decorative xmlns:adec="http://schemas.microsoft.com/office/drawing/2017/decorative" val="0"/>
              </a:ext>
            </a:extLst>
          </p:cNvPr>
          <p:cNvSpPr>
            <a:spLocks noGrp="1"/>
          </p:cNvSpPr>
          <p:nvPr>
            <p:ph type="title"/>
          </p:nvPr>
        </p:nvSpPr>
        <p:spPr>
          <a:xfrm>
            <a:off x="304804" y="339991"/>
            <a:ext cx="11502142" cy="1499851"/>
          </a:xfrm>
          <a:prstGeom prst="rect">
            <a:avLst/>
          </a:prstGeom>
        </p:spPr>
        <p:txBody>
          <a:bodyPr rtlCol="0" anchor="ctr">
            <a:normAutofit/>
          </a:bodyPr>
          <a:lstStyle>
            <a:lvl1pPr algn="ctr">
              <a:defRPr sz="4400">
                <a:solidFill>
                  <a:schemeClr val="tx1">
                    <a:alpha val="80000"/>
                  </a:schemeClr>
                </a:solidFill>
              </a:defRPr>
            </a:lvl1pPr>
          </a:lstStyle>
          <a:p>
            <a:pPr algn="ctr" rtl="0">
              <a:lnSpc>
                <a:spcPct val="110000"/>
              </a:lnSpc>
            </a:pPr>
            <a:r>
              <a:rPr lang="en-GB" noProof="0">
                <a:solidFill>
                  <a:schemeClr val="tx2">
                    <a:alpha val="80000"/>
                  </a:schemeClr>
                </a:solidFill>
                <a:cs typeface="Posterama" panose="020B0504020200020000" pitchFamily="34" charset="0"/>
              </a:rPr>
              <a:t>Click to edit Master title style</a:t>
            </a:r>
          </a:p>
        </p:txBody>
      </p:sp>
      <p:sp>
        <p:nvSpPr>
          <p:cNvPr id="38" name="Content Placeholder 37">
            <a:extLst>
              <a:ext uri="{FF2B5EF4-FFF2-40B4-BE49-F238E27FC236}">
                <a16:creationId xmlns:a16="http://schemas.microsoft.com/office/drawing/2014/main" id="{A3DF4F51-7BE0-4413-AE23-64539333639A}"/>
              </a:ext>
            </a:extLst>
          </p:cNvPr>
          <p:cNvSpPr>
            <a:spLocks noGrp="1"/>
          </p:cNvSpPr>
          <p:nvPr>
            <p:ph sz="quarter" idx="13" hasCustomPrompt="1"/>
          </p:nvPr>
        </p:nvSpPr>
        <p:spPr>
          <a:xfrm>
            <a:off x="839788" y="2124075"/>
            <a:ext cx="10512425" cy="3906838"/>
          </a:xfrm>
          <a:prstGeom prst="rect">
            <a:avLst/>
          </a:prstGeom>
        </p:spPr>
        <p:txBody>
          <a:bodyPr rtlCol="0"/>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rtl="0"/>
            <a:r>
              <a:rPr lang="en-GB" noProof="0"/>
              <a:t>Click to add content</a:t>
            </a:r>
          </a:p>
        </p:txBody>
      </p:sp>
      <p:sp>
        <p:nvSpPr>
          <p:cNvPr id="40" name="Date Placeholder 3">
            <a:extLst>
              <a:ext uri="{FF2B5EF4-FFF2-40B4-BE49-F238E27FC236}">
                <a16:creationId xmlns:a16="http://schemas.microsoft.com/office/drawing/2014/main" id="{523D1252-F7F4-4FB8-950F-8E4B712E27C1}"/>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tx1"/>
                </a:solidFill>
              </a:defRPr>
            </a:lvl1pPr>
          </a:lstStyle>
          <a:p>
            <a:pPr rtl="0"/>
            <a:r>
              <a:rPr lang="en-GB" noProof="0"/>
              <a:t>2/2/20XX</a:t>
            </a:r>
          </a:p>
        </p:txBody>
      </p:sp>
      <p:sp>
        <p:nvSpPr>
          <p:cNvPr id="41" name="Footer Placeholder 4">
            <a:extLst>
              <a:ext uri="{FF2B5EF4-FFF2-40B4-BE49-F238E27FC236}">
                <a16:creationId xmlns:a16="http://schemas.microsoft.com/office/drawing/2014/main" id="{F83A4E74-05AF-4A1F-A4D9-6EF4B285C271}"/>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tx1"/>
                </a:solidFill>
              </a:defRPr>
            </a:lvl1pPr>
          </a:lstStyle>
          <a:p>
            <a:pPr rtl="0"/>
            <a:r>
              <a:rPr lang="en-GB" noProof="0"/>
              <a:t>PRESENTATION TITLE</a:t>
            </a:r>
          </a:p>
        </p:txBody>
      </p:sp>
      <p:sp>
        <p:nvSpPr>
          <p:cNvPr id="42" name="Slide Number Placeholder 5">
            <a:extLst>
              <a:ext uri="{FF2B5EF4-FFF2-40B4-BE49-F238E27FC236}">
                <a16:creationId xmlns:a16="http://schemas.microsoft.com/office/drawing/2014/main" id="{0E42BF9C-AE51-478A-B770-1FB2E0831E0D}"/>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tx1"/>
                </a:solidFill>
              </a:defRPr>
            </a:lvl1pPr>
          </a:lstStyle>
          <a:p>
            <a:pPr rtl="0"/>
            <a:fld id="{11A71338-8BA2-4C79-A6C5-5A8E30081D0C}" type="slidenum">
              <a:rPr lang="en-GB" noProof="0" smtClean="0"/>
              <a:pPr/>
              <a:t>‹#›</a:t>
            </a:fld>
            <a:endParaRPr lang="en-GB" noProof="0"/>
          </a:p>
        </p:txBody>
      </p:sp>
    </p:spTree>
    <p:extLst>
      <p:ext uri="{BB962C8B-B14F-4D97-AF65-F5344CB8AC3E}">
        <p14:creationId xmlns:p14="http://schemas.microsoft.com/office/powerpoint/2010/main" val="455710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4214285-E69B-44FA-8F37-3B82B332A01D}"/>
              </a:ext>
              <a:ext uri="{C183D7F6-B498-43B3-948B-1728B52AA6E4}">
                <adec:decorative xmlns:adec="http://schemas.microsoft.com/office/drawing/2017/decorative" val="1"/>
              </a:ext>
            </a:extLst>
          </p:cNvPr>
          <p:cNvSpPr/>
          <p:nvPr userDrawn="1"/>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 name="Rectangle 2">
            <a:extLst>
              <a:ext uri="{FF2B5EF4-FFF2-40B4-BE49-F238E27FC236}">
                <a16:creationId xmlns:a16="http://schemas.microsoft.com/office/drawing/2014/main" id="{48A3C966-52CB-4916-B4BA-FF672A06457C}"/>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4" name="Right Triangle 3">
            <a:extLst>
              <a:ext uri="{FF2B5EF4-FFF2-40B4-BE49-F238E27FC236}">
                <a16:creationId xmlns:a16="http://schemas.microsoft.com/office/drawing/2014/main" id="{CB4C4AFF-B140-4B74-98E9-8E0DBC2D11FF}"/>
              </a:ext>
              <a:ext uri="{C183D7F6-B498-43B3-948B-1728B52AA6E4}">
                <adec:decorative xmlns:adec="http://schemas.microsoft.com/office/drawing/2017/decorative" val="1"/>
              </a:ext>
            </a:extLst>
          </p:cNvPr>
          <p:cNvSpPr/>
          <p:nvPr userDrawn="1"/>
        </p:nvSpPr>
        <p:spPr>
          <a:xfrm rot="18900000">
            <a:off x="5901199" y="-284145"/>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5" name="Group 4">
            <a:extLst>
              <a:ext uri="{FF2B5EF4-FFF2-40B4-BE49-F238E27FC236}">
                <a16:creationId xmlns:a16="http://schemas.microsoft.com/office/drawing/2014/main" id="{CE8265C3-9975-474C-9EC6-1865EDA8BC92}"/>
              </a:ext>
              <a:ext uri="{C183D7F6-B498-43B3-948B-1728B52AA6E4}">
                <adec:decorative xmlns:adec="http://schemas.microsoft.com/office/drawing/2017/decorative" val="1"/>
              </a:ext>
            </a:extLst>
          </p:cNvPr>
          <p:cNvGrpSpPr/>
          <p:nvPr userDrawn="1"/>
        </p:nvGrpSpPr>
        <p:grpSpPr>
          <a:xfrm>
            <a:off x="0" y="-1"/>
            <a:ext cx="12214827" cy="6858000"/>
            <a:chOff x="-6214" y="-1"/>
            <a:chExt cx="12214827" cy="6858000"/>
          </a:xfrm>
        </p:grpSpPr>
        <p:cxnSp>
          <p:nvCxnSpPr>
            <p:cNvPr id="6" name="Straight Connector 5">
              <a:extLst>
                <a:ext uri="{FF2B5EF4-FFF2-40B4-BE49-F238E27FC236}">
                  <a16:creationId xmlns:a16="http://schemas.microsoft.com/office/drawing/2014/main" id="{430252D8-1C62-46C0-BAAF-2D16620E3F2B}"/>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DBCA84-EA87-46AE-8031-A5D0D41767C3}"/>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233BD8-AAA6-4B1E-997F-C2EDAB752A52}"/>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7343BE-C40B-42DF-9412-19CFE586E634}"/>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B20094-175C-4954-AC21-B3DF7A29FD9B}"/>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B5AAC6-CAF7-49AB-868B-96216F48F522}"/>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4F6A36-B3CB-477C-8DC4-27974A6E6AB0}"/>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710AA7-7038-4AA1-BF59-5F70CD51DC85}"/>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32F850-461E-4AFE-8859-EF590175A8D8}"/>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8594BA-77A7-4C7A-89BB-094E0EEC9072}"/>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44C66B-6345-41CE-87F1-9835625D215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6F4275-9BB8-482F-B133-0A4409246900}"/>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48B500-CA83-4484-AD8A-B2D2D070AC29}"/>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090DED-C809-419C-B282-4CF2C023C03B}"/>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812DB4-DFE4-4544-B138-17181A0765EB}"/>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7C4281-5CEE-4DDC-A1C3-643D462CF979}"/>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7C4728-2C62-4235-A5E5-C1BC3E3A7D9B}"/>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6AFA3C-432C-422E-8648-0294B214BD4F}"/>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AB0C1E-8902-4F27-9C8B-4EAD269CB020}"/>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4D8F3C-E2CF-4B21-8A75-F7E2C934190B}"/>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3221B9-91B2-4BEA-A3AE-41740B0ED3D5}"/>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378359E-9B9D-46E3-8C5F-50F2DDC78B30}"/>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C909D46-962B-42D0-B061-0E7496E67E18}"/>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A859C6-92B5-4DD3-A147-73B1350FF3C7}"/>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26E7FA-BD78-40EC-BD71-DD58D0410E5D}"/>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CC56267-308A-47A2-9533-FA19C9ECCDCE}"/>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57300A-1BE1-4257-AB52-6BBDA69F19D5}"/>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722AA96-3A9B-4BE2-B7A3-D4B32EF3D46B}"/>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D30F02-803D-4FDF-AA50-E6144C01D805}"/>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9E5E795C-10D5-4BFA-AFD1-F1128D94FCD0}"/>
              </a:ext>
              <a:ext uri="{C183D7F6-B498-43B3-948B-1728B52AA6E4}">
                <adec:decorative xmlns:adec="http://schemas.microsoft.com/office/drawing/2017/decorative" val="1"/>
              </a:ext>
            </a:extLst>
          </p:cNvPr>
          <p:cNvSpPr/>
          <p:nvPr userDrawn="1"/>
        </p:nvSpPr>
        <p:spPr>
          <a:xfrm>
            <a:off x="198742" y="1839842"/>
            <a:ext cx="11791142" cy="4405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6" name="Title 1">
            <a:extLst>
              <a:ext uri="{FF2B5EF4-FFF2-40B4-BE49-F238E27FC236}">
                <a16:creationId xmlns:a16="http://schemas.microsoft.com/office/drawing/2014/main" id="{4CBDD123-7FC3-4DB0-9740-BA9F7A8BF0F9}"/>
              </a:ext>
              <a:ext uri="{C183D7F6-B498-43B3-948B-1728B52AA6E4}">
                <adec:decorative xmlns:adec="http://schemas.microsoft.com/office/drawing/2017/decorative" val="0"/>
              </a:ext>
            </a:extLst>
          </p:cNvPr>
          <p:cNvSpPr>
            <a:spLocks noGrp="1"/>
          </p:cNvSpPr>
          <p:nvPr>
            <p:ph type="title"/>
          </p:nvPr>
        </p:nvSpPr>
        <p:spPr>
          <a:xfrm>
            <a:off x="304804" y="339991"/>
            <a:ext cx="11502142" cy="1499851"/>
          </a:xfrm>
          <a:prstGeom prst="rect">
            <a:avLst/>
          </a:prstGeom>
        </p:spPr>
        <p:txBody>
          <a:bodyPr rtlCol="0" anchor="ctr">
            <a:normAutofit/>
          </a:bodyPr>
          <a:lstStyle>
            <a:lvl1pPr algn="ctr">
              <a:defRPr sz="4400">
                <a:solidFill>
                  <a:schemeClr val="tx1">
                    <a:alpha val="80000"/>
                  </a:schemeClr>
                </a:solidFill>
              </a:defRPr>
            </a:lvl1pPr>
          </a:lstStyle>
          <a:p>
            <a:pPr algn="ctr" rtl="0">
              <a:lnSpc>
                <a:spcPct val="110000"/>
              </a:lnSpc>
            </a:pPr>
            <a:r>
              <a:rPr lang="en-GB" noProof="0">
                <a:solidFill>
                  <a:schemeClr val="tx2">
                    <a:alpha val="80000"/>
                  </a:schemeClr>
                </a:solidFill>
                <a:cs typeface="Posterama" panose="020B0504020200020000" pitchFamily="34" charset="0"/>
              </a:rPr>
              <a:t>Click to edit Master title style</a:t>
            </a:r>
          </a:p>
        </p:txBody>
      </p:sp>
      <p:sp>
        <p:nvSpPr>
          <p:cNvPr id="37" name="Date Placeholder 3">
            <a:extLst>
              <a:ext uri="{FF2B5EF4-FFF2-40B4-BE49-F238E27FC236}">
                <a16:creationId xmlns:a16="http://schemas.microsoft.com/office/drawing/2014/main" id="{24199D58-7108-494B-8A84-EB5906E2606D}"/>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tx1"/>
                </a:solidFill>
              </a:defRPr>
            </a:lvl1pPr>
          </a:lstStyle>
          <a:p>
            <a:pPr rtl="0"/>
            <a:r>
              <a:rPr lang="en-GB" noProof="0"/>
              <a:t>2/2/20XX</a:t>
            </a:r>
          </a:p>
        </p:txBody>
      </p:sp>
      <p:sp>
        <p:nvSpPr>
          <p:cNvPr id="38" name="Footer Placeholder 4">
            <a:extLst>
              <a:ext uri="{FF2B5EF4-FFF2-40B4-BE49-F238E27FC236}">
                <a16:creationId xmlns:a16="http://schemas.microsoft.com/office/drawing/2014/main" id="{3AAF141C-063A-4050-A290-B4B15D7D975F}"/>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tx1"/>
                </a:solidFill>
              </a:defRPr>
            </a:lvl1pPr>
          </a:lstStyle>
          <a:p>
            <a:pPr rtl="0"/>
            <a:r>
              <a:rPr lang="en-GB" noProof="0"/>
              <a:t>PRESENTATION TITLE</a:t>
            </a:r>
          </a:p>
        </p:txBody>
      </p:sp>
      <p:sp>
        <p:nvSpPr>
          <p:cNvPr id="39" name="Slide Number Placeholder 5">
            <a:extLst>
              <a:ext uri="{FF2B5EF4-FFF2-40B4-BE49-F238E27FC236}">
                <a16:creationId xmlns:a16="http://schemas.microsoft.com/office/drawing/2014/main" id="{A3C23607-1575-4DAD-BCAD-E0DEAE79F25E}"/>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tx1"/>
                </a:solidFill>
              </a:defRPr>
            </a:lvl1pPr>
          </a:lstStyle>
          <a:p>
            <a:pPr rtl="0"/>
            <a:fld id="{11A71338-8BA2-4C79-A6C5-5A8E30081D0C}" type="slidenum">
              <a:rPr lang="en-GB" noProof="0" smtClean="0"/>
              <a:pPr/>
              <a:t>‹#›</a:t>
            </a:fld>
            <a:endParaRPr lang="en-GB" noProof="0"/>
          </a:p>
        </p:txBody>
      </p:sp>
      <p:sp>
        <p:nvSpPr>
          <p:cNvPr id="43" name="Content Placeholder 37">
            <a:extLst>
              <a:ext uri="{FF2B5EF4-FFF2-40B4-BE49-F238E27FC236}">
                <a16:creationId xmlns:a16="http://schemas.microsoft.com/office/drawing/2014/main" id="{64C5BEB3-C2F1-4083-B518-6A3C5E3D91C4}"/>
              </a:ext>
            </a:extLst>
          </p:cNvPr>
          <p:cNvSpPr>
            <a:spLocks noGrp="1"/>
          </p:cNvSpPr>
          <p:nvPr>
            <p:ph sz="quarter" idx="13" hasCustomPrompt="1"/>
          </p:nvPr>
        </p:nvSpPr>
        <p:spPr>
          <a:xfrm>
            <a:off x="1285461" y="2419525"/>
            <a:ext cx="9621076" cy="3334804"/>
          </a:xfrm>
          <a:prstGeom prst="rect">
            <a:avLst/>
          </a:prstGeom>
        </p:spPr>
        <p:txBody>
          <a:bodyPr rtlCol="0"/>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rtl="0"/>
            <a:r>
              <a:rPr lang="en-GB" noProof="0"/>
              <a:t>Click to add content</a:t>
            </a:r>
          </a:p>
        </p:txBody>
      </p:sp>
    </p:spTree>
    <p:extLst>
      <p:ext uri="{BB962C8B-B14F-4D97-AF65-F5344CB8AC3E}">
        <p14:creationId xmlns:p14="http://schemas.microsoft.com/office/powerpoint/2010/main" val="212130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A0A1C8BA-EE32-4677-A0DB-E8B4A9367ACA}"/>
              </a:ext>
              <a:ext uri="{C183D7F6-B498-43B3-948B-1728B52AA6E4}">
                <adec:decorative xmlns:adec="http://schemas.microsoft.com/office/drawing/2017/decorative" val="1"/>
              </a:ext>
            </a:extLst>
          </p:cNvPr>
          <p:cNvSpPr/>
          <p:nvPr userDrawn="1"/>
        </p:nvSpPr>
        <p:spPr>
          <a:xfrm>
            <a:off x="0" y="0"/>
            <a:ext cx="12192000" cy="6858000"/>
          </a:xfrm>
          <a:prstGeom prst="rect">
            <a:avLst/>
          </a:prstGeom>
          <a:ln w="3848" cap="flat">
            <a:noFill/>
            <a:prstDash val="solid"/>
            <a:miter/>
          </a:ln>
          <a:effectLst/>
        </p:spPr>
        <p:txBody>
          <a:bodyPr rtlCol="0" anchor="ctr"/>
          <a:lstStyle/>
          <a:p>
            <a:pPr rtl="0"/>
            <a:endParaRPr lang="en-GB" noProof="0">
              <a:solidFill>
                <a:schemeClr val="tx1"/>
              </a:solidFill>
            </a:endParaRPr>
          </a:p>
        </p:txBody>
      </p:sp>
      <p:sp>
        <p:nvSpPr>
          <p:cNvPr id="44" name="Picture Placeholder 43">
            <a:extLst>
              <a:ext uri="{FF2B5EF4-FFF2-40B4-BE49-F238E27FC236}">
                <a16:creationId xmlns:a16="http://schemas.microsoft.com/office/drawing/2014/main" id="{5579473C-4A97-4174-B0C4-C4B3192B7406}"/>
              </a:ext>
            </a:extLst>
          </p:cNvPr>
          <p:cNvSpPr>
            <a:spLocks noGrp="1"/>
          </p:cNvSpPr>
          <p:nvPr>
            <p:ph type="pic" sz="quarter" idx="13" hasCustomPrompt="1"/>
          </p:nvPr>
        </p:nvSpPr>
        <p:spPr>
          <a:xfrm>
            <a:off x="0" y="0"/>
            <a:ext cx="12192000" cy="6858000"/>
          </a:xfrm>
          <a:prstGeom prst="rect">
            <a:avLst/>
          </a:prstGeom>
        </p:spPr>
        <p:txBody>
          <a:bodyPr rtlCol="0" anchor="ctr"/>
          <a:lstStyle>
            <a:lvl1pPr marL="0" indent="0" algn="ctr">
              <a:buNone/>
              <a:defRPr/>
            </a:lvl1pPr>
          </a:lstStyle>
          <a:p>
            <a:pPr rtl="0"/>
            <a:r>
              <a:rPr lang="en-GB" noProof="0"/>
              <a:t>Insert photo here</a:t>
            </a:r>
          </a:p>
        </p:txBody>
      </p:sp>
      <p:sp>
        <p:nvSpPr>
          <p:cNvPr id="35" name="Title 1">
            <a:extLst>
              <a:ext uri="{FF2B5EF4-FFF2-40B4-BE49-F238E27FC236}">
                <a16:creationId xmlns:a16="http://schemas.microsoft.com/office/drawing/2014/main" id="{31A29B09-9725-4A06-8144-D0350E24878C}"/>
              </a:ext>
            </a:extLst>
          </p:cNvPr>
          <p:cNvSpPr>
            <a:spLocks noGrp="1"/>
          </p:cNvSpPr>
          <p:nvPr>
            <p:ph type="ctrTitle"/>
          </p:nvPr>
        </p:nvSpPr>
        <p:spPr>
          <a:xfrm>
            <a:off x="12192" y="-1"/>
            <a:ext cx="12167616" cy="3278531"/>
          </a:xfrm>
          <a:custGeom>
            <a:avLst/>
            <a:gdLst>
              <a:gd name="connsiteX0" fmla="*/ 0 w 12167616"/>
              <a:gd name="connsiteY0" fmla="*/ 0 h 3048002"/>
              <a:gd name="connsiteX1" fmla="*/ 12167616 w 12167616"/>
              <a:gd name="connsiteY1" fmla="*/ 0 h 3048002"/>
              <a:gd name="connsiteX2" fmla="*/ 12167616 w 12167616"/>
              <a:gd name="connsiteY2" fmla="*/ 3048002 h 3048002"/>
              <a:gd name="connsiteX3" fmla="*/ 0 w 12167616"/>
              <a:gd name="connsiteY3" fmla="*/ 3048002 h 3048002"/>
              <a:gd name="connsiteX4" fmla="*/ 0 w 12167616"/>
              <a:gd name="connsiteY4" fmla="*/ 0 h 3048002"/>
              <a:gd name="connsiteX0" fmla="*/ 0 w 12167616"/>
              <a:gd name="connsiteY0" fmla="*/ 0 h 3276633"/>
              <a:gd name="connsiteX1" fmla="*/ 12167616 w 12167616"/>
              <a:gd name="connsiteY1" fmla="*/ 0 h 3276633"/>
              <a:gd name="connsiteX2" fmla="*/ 12167616 w 12167616"/>
              <a:gd name="connsiteY2" fmla="*/ 3048002 h 3276633"/>
              <a:gd name="connsiteX3" fmla="*/ 3226308 w 12167616"/>
              <a:gd name="connsiteY3" fmla="*/ 3276602 h 3276633"/>
              <a:gd name="connsiteX4" fmla="*/ 0 w 12167616"/>
              <a:gd name="connsiteY4" fmla="*/ 3048002 h 3276633"/>
              <a:gd name="connsiteX5" fmla="*/ 0 w 12167616"/>
              <a:gd name="connsiteY5" fmla="*/ 0 h 3276633"/>
              <a:gd name="connsiteX0" fmla="*/ 0 w 12167616"/>
              <a:gd name="connsiteY0" fmla="*/ 0 h 3277205"/>
              <a:gd name="connsiteX1" fmla="*/ 12167616 w 12167616"/>
              <a:gd name="connsiteY1" fmla="*/ 0 h 3277205"/>
              <a:gd name="connsiteX2" fmla="*/ 12167616 w 12167616"/>
              <a:gd name="connsiteY2" fmla="*/ 3048002 h 3277205"/>
              <a:gd name="connsiteX3" fmla="*/ 7493508 w 12167616"/>
              <a:gd name="connsiteY3" fmla="*/ 2819402 h 3277205"/>
              <a:gd name="connsiteX4" fmla="*/ 3226308 w 12167616"/>
              <a:gd name="connsiteY4" fmla="*/ 3276602 h 3277205"/>
              <a:gd name="connsiteX5" fmla="*/ 0 w 12167616"/>
              <a:gd name="connsiteY5" fmla="*/ 3048002 h 3277205"/>
              <a:gd name="connsiteX6" fmla="*/ 0 w 12167616"/>
              <a:gd name="connsiteY6" fmla="*/ 0 h 3277205"/>
              <a:gd name="connsiteX0" fmla="*/ 0 w 12167616"/>
              <a:gd name="connsiteY0" fmla="*/ 0 h 3277205"/>
              <a:gd name="connsiteX1" fmla="*/ 12167616 w 12167616"/>
              <a:gd name="connsiteY1" fmla="*/ 0 h 3277205"/>
              <a:gd name="connsiteX2" fmla="*/ 12158091 w 12167616"/>
              <a:gd name="connsiteY2" fmla="*/ 2495552 h 3277205"/>
              <a:gd name="connsiteX3" fmla="*/ 7493508 w 12167616"/>
              <a:gd name="connsiteY3" fmla="*/ 2819402 h 3277205"/>
              <a:gd name="connsiteX4" fmla="*/ 3226308 w 12167616"/>
              <a:gd name="connsiteY4" fmla="*/ 3276602 h 3277205"/>
              <a:gd name="connsiteX5" fmla="*/ 0 w 12167616"/>
              <a:gd name="connsiteY5" fmla="*/ 3048002 h 3277205"/>
              <a:gd name="connsiteX6" fmla="*/ 0 w 12167616"/>
              <a:gd name="connsiteY6" fmla="*/ 0 h 3277205"/>
              <a:gd name="connsiteX0" fmla="*/ 0 w 12167616"/>
              <a:gd name="connsiteY0" fmla="*/ 0 h 3277205"/>
              <a:gd name="connsiteX1" fmla="*/ 12167616 w 12167616"/>
              <a:gd name="connsiteY1" fmla="*/ 0 h 3277205"/>
              <a:gd name="connsiteX2" fmla="*/ 12158091 w 12167616"/>
              <a:gd name="connsiteY2" fmla="*/ 2495552 h 3277205"/>
              <a:gd name="connsiteX3" fmla="*/ 7493508 w 12167616"/>
              <a:gd name="connsiteY3" fmla="*/ 2819402 h 3277205"/>
              <a:gd name="connsiteX4" fmla="*/ 3226308 w 12167616"/>
              <a:gd name="connsiteY4" fmla="*/ 3276602 h 3277205"/>
              <a:gd name="connsiteX5" fmla="*/ 0 w 12167616"/>
              <a:gd name="connsiteY5" fmla="*/ 3048002 h 3277205"/>
              <a:gd name="connsiteX6" fmla="*/ 0 w 12167616"/>
              <a:gd name="connsiteY6" fmla="*/ 0 h 3277205"/>
              <a:gd name="connsiteX0" fmla="*/ 0 w 12167616"/>
              <a:gd name="connsiteY0" fmla="*/ 0 h 3277205"/>
              <a:gd name="connsiteX1" fmla="*/ 12167616 w 12167616"/>
              <a:gd name="connsiteY1" fmla="*/ 0 h 3277205"/>
              <a:gd name="connsiteX2" fmla="*/ 12158091 w 12167616"/>
              <a:gd name="connsiteY2" fmla="*/ 2495552 h 3277205"/>
              <a:gd name="connsiteX3" fmla="*/ 7493508 w 12167616"/>
              <a:gd name="connsiteY3" fmla="*/ 2819402 h 3277205"/>
              <a:gd name="connsiteX4" fmla="*/ 3226308 w 12167616"/>
              <a:gd name="connsiteY4" fmla="*/ 3276602 h 3277205"/>
              <a:gd name="connsiteX5" fmla="*/ 0 w 12167616"/>
              <a:gd name="connsiteY5" fmla="*/ 3048002 h 3277205"/>
              <a:gd name="connsiteX6" fmla="*/ 0 w 12167616"/>
              <a:gd name="connsiteY6" fmla="*/ 0 h 3277205"/>
              <a:gd name="connsiteX0" fmla="*/ 0 w 12167616"/>
              <a:gd name="connsiteY0" fmla="*/ 0 h 3277912"/>
              <a:gd name="connsiteX1" fmla="*/ 12167616 w 12167616"/>
              <a:gd name="connsiteY1" fmla="*/ 0 h 3277912"/>
              <a:gd name="connsiteX2" fmla="*/ 12158091 w 12167616"/>
              <a:gd name="connsiteY2" fmla="*/ 2495552 h 3277912"/>
              <a:gd name="connsiteX3" fmla="*/ 7493508 w 12167616"/>
              <a:gd name="connsiteY3" fmla="*/ 2819402 h 3277912"/>
              <a:gd name="connsiteX4" fmla="*/ 3226308 w 12167616"/>
              <a:gd name="connsiteY4" fmla="*/ 3276602 h 3277912"/>
              <a:gd name="connsiteX5" fmla="*/ 0 w 12167616"/>
              <a:gd name="connsiteY5" fmla="*/ 3048002 h 3277912"/>
              <a:gd name="connsiteX6" fmla="*/ 0 w 12167616"/>
              <a:gd name="connsiteY6" fmla="*/ 0 h 3277912"/>
              <a:gd name="connsiteX0" fmla="*/ 0 w 12167616"/>
              <a:gd name="connsiteY0" fmla="*/ 0 h 3278531"/>
              <a:gd name="connsiteX1" fmla="*/ 12167616 w 12167616"/>
              <a:gd name="connsiteY1" fmla="*/ 0 h 3278531"/>
              <a:gd name="connsiteX2" fmla="*/ 12158091 w 12167616"/>
              <a:gd name="connsiteY2" fmla="*/ 2495552 h 3278531"/>
              <a:gd name="connsiteX3" fmla="*/ 7493508 w 12167616"/>
              <a:gd name="connsiteY3" fmla="*/ 2819402 h 3278531"/>
              <a:gd name="connsiteX4" fmla="*/ 3226308 w 12167616"/>
              <a:gd name="connsiteY4" fmla="*/ 3276602 h 3278531"/>
              <a:gd name="connsiteX5" fmla="*/ 0 w 12167616"/>
              <a:gd name="connsiteY5" fmla="*/ 3048002 h 3278531"/>
              <a:gd name="connsiteX6" fmla="*/ 0 w 12167616"/>
              <a:gd name="connsiteY6" fmla="*/ 0 h 3278531"/>
              <a:gd name="connsiteX0" fmla="*/ 0 w 12167616"/>
              <a:gd name="connsiteY0" fmla="*/ 0 h 3278531"/>
              <a:gd name="connsiteX1" fmla="*/ 12167616 w 12167616"/>
              <a:gd name="connsiteY1" fmla="*/ 0 h 3278531"/>
              <a:gd name="connsiteX2" fmla="*/ 12158091 w 12167616"/>
              <a:gd name="connsiteY2" fmla="*/ 2495552 h 3278531"/>
              <a:gd name="connsiteX3" fmla="*/ 7493508 w 12167616"/>
              <a:gd name="connsiteY3" fmla="*/ 2819402 h 3278531"/>
              <a:gd name="connsiteX4" fmla="*/ 3226308 w 12167616"/>
              <a:gd name="connsiteY4" fmla="*/ 3276602 h 3278531"/>
              <a:gd name="connsiteX5" fmla="*/ 0 w 12167616"/>
              <a:gd name="connsiteY5" fmla="*/ 3048002 h 3278531"/>
              <a:gd name="connsiteX6" fmla="*/ 0 w 12167616"/>
              <a:gd name="connsiteY6" fmla="*/ 0 h 3278531"/>
              <a:gd name="connsiteX0" fmla="*/ 0 w 12167616"/>
              <a:gd name="connsiteY0" fmla="*/ 0 h 3278531"/>
              <a:gd name="connsiteX1" fmla="*/ 12167616 w 12167616"/>
              <a:gd name="connsiteY1" fmla="*/ 0 h 3278531"/>
              <a:gd name="connsiteX2" fmla="*/ 12158091 w 12167616"/>
              <a:gd name="connsiteY2" fmla="*/ 2495552 h 3278531"/>
              <a:gd name="connsiteX3" fmla="*/ 7493508 w 12167616"/>
              <a:gd name="connsiteY3" fmla="*/ 2819402 h 3278531"/>
              <a:gd name="connsiteX4" fmla="*/ 3226308 w 12167616"/>
              <a:gd name="connsiteY4" fmla="*/ 3276602 h 3278531"/>
              <a:gd name="connsiteX5" fmla="*/ 0 w 12167616"/>
              <a:gd name="connsiteY5" fmla="*/ 3048002 h 3278531"/>
              <a:gd name="connsiteX6" fmla="*/ 0 w 12167616"/>
              <a:gd name="connsiteY6" fmla="*/ 0 h 327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7616" h="3278531">
                <a:moveTo>
                  <a:pt x="0" y="0"/>
                </a:moveTo>
                <a:lnTo>
                  <a:pt x="12167616" y="0"/>
                </a:lnTo>
                <a:lnTo>
                  <a:pt x="12158091" y="2495552"/>
                </a:lnTo>
                <a:cubicBezTo>
                  <a:pt x="11077448" y="2460627"/>
                  <a:pt x="8936101" y="2571752"/>
                  <a:pt x="7493508" y="2819402"/>
                </a:cubicBezTo>
                <a:cubicBezTo>
                  <a:pt x="5984240" y="3009902"/>
                  <a:pt x="5107051" y="3305177"/>
                  <a:pt x="3226308" y="3276602"/>
                </a:cubicBezTo>
                <a:cubicBezTo>
                  <a:pt x="1579372" y="3257552"/>
                  <a:pt x="1046861" y="3171827"/>
                  <a:pt x="0" y="3048002"/>
                </a:cubicBezTo>
                <a:lnTo>
                  <a:pt x="0" y="0"/>
                </a:lnTo>
                <a:close/>
              </a:path>
            </a:pathLst>
          </a:custGeom>
          <a:solidFill>
            <a:schemeClr val="accent5">
              <a:alpha val="60000"/>
            </a:schemeClr>
          </a:solidFill>
        </p:spPr>
        <p:txBody>
          <a:bodyPr lIns="1600200" tIns="731520" rIns="731520" rtlCol="0"/>
          <a:lstStyle>
            <a:lvl1pPr algn="l">
              <a:defRPr sz="4400" baseline="0">
                <a:effectLst>
                  <a:outerShdw blurRad="50800" dist="38100" dir="2700000" algn="tl" rotWithShape="0">
                    <a:prstClr val="black">
                      <a:alpha val="40000"/>
                    </a:prstClr>
                  </a:outerShdw>
                </a:effectLst>
              </a:defRPr>
            </a:lvl1pPr>
          </a:lstStyle>
          <a:p>
            <a:pPr rtl="0"/>
            <a:r>
              <a:rPr lang="en-GB" noProof="0">
                <a:solidFill>
                  <a:srgbClr val="FFFFFF"/>
                </a:solidFill>
                <a:effectLst>
                  <a:outerShdw blurRad="38100" dist="38100" dir="2700000" algn="tl">
                    <a:srgbClr val="000000">
                      <a:alpha val="43137"/>
                    </a:srgbClr>
                  </a:outerShdw>
                </a:effectLst>
              </a:rPr>
              <a:t>Click to edit Master title style</a:t>
            </a:r>
          </a:p>
        </p:txBody>
      </p:sp>
      <p:sp>
        <p:nvSpPr>
          <p:cNvPr id="36" name="Subtitle 2">
            <a:extLst>
              <a:ext uri="{FF2B5EF4-FFF2-40B4-BE49-F238E27FC236}">
                <a16:creationId xmlns:a16="http://schemas.microsoft.com/office/drawing/2014/main" id="{0BC153F2-4F90-4C1D-9840-7ED0BE6CC071}"/>
              </a:ext>
            </a:extLst>
          </p:cNvPr>
          <p:cNvSpPr>
            <a:spLocks noGrp="1"/>
          </p:cNvSpPr>
          <p:nvPr>
            <p:ph type="subTitle" idx="1" hasCustomPrompt="1"/>
          </p:nvPr>
        </p:nvSpPr>
        <p:spPr>
          <a:xfrm>
            <a:off x="1571625" y="2057400"/>
            <a:ext cx="9144000" cy="697889"/>
          </a:xfrm>
          <a:prstGeom prst="rect">
            <a:avLst/>
          </a:prstGeom>
        </p:spPr>
        <p:txBody>
          <a:bodyPr rtlCol="0"/>
          <a:lstStyle>
            <a:lvl1pPr marL="0" indent="0">
              <a:lnSpc>
                <a:spcPct val="100000"/>
              </a:lnSpc>
              <a:buNone/>
              <a:defRPr sz="3200">
                <a:effectLst>
                  <a:outerShdw blurRad="50800" dist="38100" dir="2700000" algn="tl" rotWithShape="0">
                    <a:prstClr val="black">
                      <a:alpha val="40000"/>
                    </a:prstClr>
                  </a:outerShdw>
                </a:effectLst>
              </a:defRPr>
            </a:lvl1pPr>
          </a:lstStyle>
          <a:p>
            <a:pPr rtl="0">
              <a:lnSpc>
                <a:spcPct val="110000"/>
              </a:lnSpc>
              <a:tabLst>
                <a:tab pos="4686300" algn="l"/>
              </a:tabLst>
            </a:pPr>
            <a:r>
              <a:rPr lang="en-GB" sz="2200" noProof="0">
                <a:solidFill>
                  <a:srgbClr val="FFFFFF"/>
                </a:solidFill>
                <a:effectLst>
                  <a:outerShdw blurRad="38100" dist="38100" dir="2700000" algn="tl">
                    <a:srgbClr val="000000">
                      <a:alpha val="43137"/>
                    </a:srgbClr>
                  </a:outerShdw>
                </a:effectLst>
              </a:rPr>
              <a:t>Click to add subtitle</a:t>
            </a:r>
          </a:p>
        </p:txBody>
      </p:sp>
      <p:sp>
        <p:nvSpPr>
          <p:cNvPr id="40" name="Date Placeholder 3">
            <a:extLst>
              <a:ext uri="{FF2B5EF4-FFF2-40B4-BE49-F238E27FC236}">
                <a16:creationId xmlns:a16="http://schemas.microsoft.com/office/drawing/2014/main" id="{16DF808F-D351-410D-9F2D-398F16508341}"/>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tx1"/>
                </a:solidFill>
              </a:defRPr>
            </a:lvl1pPr>
          </a:lstStyle>
          <a:p>
            <a:pPr rtl="0"/>
            <a:r>
              <a:rPr lang="en-GB" noProof="0"/>
              <a:t>2/2/20XX</a:t>
            </a:r>
          </a:p>
        </p:txBody>
      </p:sp>
      <p:sp>
        <p:nvSpPr>
          <p:cNvPr id="41" name="Footer Placeholder 4">
            <a:extLst>
              <a:ext uri="{FF2B5EF4-FFF2-40B4-BE49-F238E27FC236}">
                <a16:creationId xmlns:a16="http://schemas.microsoft.com/office/drawing/2014/main" id="{5CBDF859-0E53-403F-BDF5-D2ACFDE0F0DC}"/>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tx1"/>
                </a:solidFill>
              </a:defRPr>
            </a:lvl1pPr>
          </a:lstStyle>
          <a:p>
            <a:pPr rtl="0"/>
            <a:r>
              <a:rPr lang="en-GB" noProof="0"/>
              <a:t>PRESENTATION TITLE</a:t>
            </a:r>
          </a:p>
        </p:txBody>
      </p:sp>
      <p:sp>
        <p:nvSpPr>
          <p:cNvPr id="42" name="Slide Number Placeholder 5">
            <a:extLst>
              <a:ext uri="{FF2B5EF4-FFF2-40B4-BE49-F238E27FC236}">
                <a16:creationId xmlns:a16="http://schemas.microsoft.com/office/drawing/2014/main" id="{6C783243-E8EE-43A9-8751-47F28258C851}"/>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tx1"/>
                </a:solidFill>
              </a:defRPr>
            </a:lvl1pPr>
          </a:lstStyle>
          <a:p>
            <a:pPr rtl="0"/>
            <a:fld id="{11A71338-8BA2-4C79-A6C5-5A8E30081D0C}" type="slidenum">
              <a:rPr lang="en-GB" noProof="0" smtClean="0"/>
              <a:pPr/>
              <a:t>‹#›</a:t>
            </a:fld>
            <a:endParaRPr lang="en-GB" noProof="0"/>
          </a:p>
        </p:txBody>
      </p:sp>
    </p:spTree>
    <p:extLst>
      <p:ext uri="{BB962C8B-B14F-4D97-AF65-F5344CB8AC3E}">
        <p14:creationId xmlns:p14="http://schemas.microsoft.com/office/powerpoint/2010/main" val="3530291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F8AECF-5A92-463B-BA47-0FCC18460F23}"/>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 name="Rectangle 2">
            <a:extLst>
              <a:ext uri="{FF2B5EF4-FFF2-40B4-BE49-F238E27FC236}">
                <a16:creationId xmlns:a16="http://schemas.microsoft.com/office/drawing/2014/main" id="{93EE04FB-7154-40A4-B450-6D374EEA1D49}"/>
              </a:ext>
              <a:ext uri="{C183D7F6-B498-43B3-948B-1728B52AA6E4}">
                <adec:decorative xmlns:adec="http://schemas.microsoft.com/office/drawing/2017/decorative" val="1"/>
              </a:ext>
            </a:extLst>
          </p:cNvPr>
          <p:cNvSpPr/>
          <p:nvPr userDrawn="1"/>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4" name="Right Triangle 3">
            <a:extLst>
              <a:ext uri="{FF2B5EF4-FFF2-40B4-BE49-F238E27FC236}">
                <a16:creationId xmlns:a16="http://schemas.microsoft.com/office/drawing/2014/main" id="{9CC78B40-9FD9-446A-B45F-300105F793C2}"/>
              </a:ext>
              <a:ext uri="{C183D7F6-B498-43B3-948B-1728B52AA6E4}">
                <adec:decorative xmlns:adec="http://schemas.microsoft.com/office/drawing/2017/decorative" val="1"/>
              </a:ext>
            </a:extLst>
          </p:cNvPr>
          <p:cNvSpPr/>
          <p:nvPr userDrawn="1"/>
        </p:nvSpPr>
        <p:spPr>
          <a:xfrm rot="13500000">
            <a:off x="-284145" y="517420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5" name="Group 4">
            <a:extLst>
              <a:ext uri="{FF2B5EF4-FFF2-40B4-BE49-F238E27FC236}">
                <a16:creationId xmlns:a16="http://schemas.microsoft.com/office/drawing/2014/main" id="{530379A0-5C8C-401F-999E-853BBE819ED7}"/>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6BAD8CB8-0B8F-4FFC-9B53-0A25A6D8C271}"/>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6EB755-19BC-4135-AC9E-216BD9EFBC78}"/>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BBCDE1-ED90-46D4-A54F-8DF75E6355D9}"/>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7EE92D-999B-42DC-AE5F-C0EF864B3A76}"/>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2D8FEC-E645-4653-AED1-8AC4726539B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4F2FD6-0640-4CC1-8BC0-943E18377221}"/>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428DDD-12A7-460B-812A-8B399DB06E80}"/>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338223-5FF2-41AC-983B-2579BF283589}"/>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5BC773-8A9D-4A41-AB44-232E27D97A01}"/>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C44602-D29E-4377-8B26-1026454E539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256972-09FB-4BB3-9C4C-E3B88A018FBA}"/>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34E892-CE91-40D7-92B3-CDD7EC5FA953}"/>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C3F8A2-919C-48E1-80E9-3CE46ED50A89}"/>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8EAB05-F7F8-4E3A-90CA-1F649D8F75C3}"/>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EB4BDA-07F6-406A-9F3D-B698C40621E2}"/>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F9A11A-092D-46B1-9A4A-1D4B6EA5ACB5}"/>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01BAA7-FA74-4D23-BA66-9B69F5C93BFA}"/>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A5E888-F108-4A4B-8F5C-BDDA111A2C24}"/>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BEBDE4-B729-4E11-BF86-C230F3E43ED3}"/>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A8680-5A41-4BF5-8D16-9527D5255B52}"/>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ECFD79-4E24-4938-B106-D35D6B7557A4}"/>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A81B51-2EF6-40AB-90F9-7BCBEBEAA09C}"/>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BAA676-23D8-4C3F-852F-187DC2B66BF0}"/>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6E4405-CD90-4F7F-85B0-08CF800D99CB}"/>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D2B8C8-4CC0-425C-9E23-15300BEF5BEA}"/>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4B1743-F5A2-44CC-A085-7DF4AD9F9FDC}"/>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1D2A5C-768C-44BE-BCC2-DE75C8D36665}"/>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196A7A-2609-45EB-A922-866317428BAD}"/>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3E6B24-2886-472E-9BCF-702135CB99E5}"/>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Flowchart: Document 8">
            <a:extLst>
              <a:ext uri="{FF2B5EF4-FFF2-40B4-BE49-F238E27FC236}">
                <a16:creationId xmlns:a16="http://schemas.microsoft.com/office/drawing/2014/main" id="{8950255A-61D7-40B8-81A8-E5551BC999C0}"/>
              </a:ext>
              <a:ext uri="{C183D7F6-B498-43B3-948B-1728B52AA6E4}">
                <adec:decorative xmlns:adec="http://schemas.microsoft.com/office/drawing/2017/decorative" val="1"/>
              </a:ext>
            </a:extLst>
          </p:cNvPr>
          <p:cNvSpPr/>
          <p:nvPr userDrawn="1"/>
        </p:nvSpPr>
        <p:spPr>
          <a:xfrm>
            <a:off x="-6214" y="-31894"/>
            <a:ext cx="12214827" cy="476061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6" name="Title 1">
            <a:extLst>
              <a:ext uri="{FF2B5EF4-FFF2-40B4-BE49-F238E27FC236}">
                <a16:creationId xmlns:a16="http://schemas.microsoft.com/office/drawing/2014/main" id="{38904292-78D1-42CD-8EC5-4992803B9A1E}"/>
              </a:ext>
            </a:extLst>
          </p:cNvPr>
          <p:cNvSpPr>
            <a:spLocks noGrp="1"/>
          </p:cNvSpPr>
          <p:nvPr>
            <p:ph type="title"/>
          </p:nvPr>
        </p:nvSpPr>
        <p:spPr>
          <a:xfrm>
            <a:off x="457200" y="4657856"/>
            <a:ext cx="10744186" cy="1589223"/>
          </a:xfrm>
          <a:prstGeom prst="rect">
            <a:avLst/>
          </a:prstGeom>
        </p:spPr>
        <p:txBody>
          <a:bodyPr rtlCol="0" anchor="ctr">
            <a:normAutofit/>
          </a:bodyPr>
          <a:lstStyle>
            <a:lvl1pPr>
              <a:defRPr sz="4400"/>
            </a:lvl1pPr>
          </a:lstStyle>
          <a:p>
            <a:pPr rtl="0">
              <a:lnSpc>
                <a:spcPct val="110000"/>
              </a:lnSpc>
            </a:pPr>
            <a:r>
              <a:rPr lang="en-GB" noProof="0">
                <a:solidFill>
                  <a:srgbClr val="FFFFFF"/>
                </a:solidFill>
                <a:cs typeface="Posterama" panose="020B0504020200020000" pitchFamily="34" charset="0"/>
              </a:rPr>
              <a:t>Click to edit Master title style</a:t>
            </a:r>
          </a:p>
        </p:txBody>
      </p:sp>
      <p:sp>
        <p:nvSpPr>
          <p:cNvPr id="40" name="Date Placeholder 3">
            <a:extLst>
              <a:ext uri="{FF2B5EF4-FFF2-40B4-BE49-F238E27FC236}">
                <a16:creationId xmlns:a16="http://schemas.microsoft.com/office/drawing/2014/main" id="{0B283B3A-087C-457E-A2AA-C7F855A8F10F}"/>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bg1"/>
                </a:solidFill>
              </a:defRPr>
            </a:lvl1pPr>
          </a:lstStyle>
          <a:p>
            <a:pPr rtl="0"/>
            <a:r>
              <a:rPr lang="en-GB" noProof="0"/>
              <a:t>2/2/20XX</a:t>
            </a:r>
          </a:p>
        </p:txBody>
      </p:sp>
      <p:sp>
        <p:nvSpPr>
          <p:cNvPr id="41" name="Footer Placeholder 4">
            <a:extLst>
              <a:ext uri="{FF2B5EF4-FFF2-40B4-BE49-F238E27FC236}">
                <a16:creationId xmlns:a16="http://schemas.microsoft.com/office/drawing/2014/main" id="{B407BCF8-1966-4465-AC77-708642E4FEDC}"/>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bg1"/>
                </a:solidFill>
              </a:defRPr>
            </a:lvl1pPr>
          </a:lstStyle>
          <a:p>
            <a:pPr rtl="0"/>
            <a:r>
              <a:rPr lang="en-GB" noProof="0"/>
              <a:t>PRESENTATION TITLE</a:t>
            </a:r>
          </a:p>
        </p:txBody>
      </p:sp>
      <p:sp>
        <p:nvSpPr>
          <p:cNvPr id="42" name="Slide Number Placeholder 5">
            <a:extLst>
              <a:ext uri="{FF2B5EF4-FFF2-40B4-BE49-F238E27FC236}">
                <a16:creationId xmlns:a16="http://schemas.microsoft.com/office/drawing/2014/main" id="{771AF851-D6F8-47DF-80DA-62CC552687E0}"/>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bg1"/>
                </a:solidFill>
              </a:defRPr>
            </a:lvl1pPr>
          </a:lstStyle>
          <a:p>
            <a:pPr rtl="0"/>
            <a:fld id="{11A71338-8BA2-4C79-A6C5-5A8E30081D0C}" type="slidenum">
              <a:rPr lang="en-GB" noProof="0" smtClean="0"/>
              <a:pPr/>
              <a:t>‹#›</a:t>
            </a:fld>
            <a:endParaRPr lang="en-GB" noProof="0"/>
          </a:p>
        </p:txBody>
      </p:sp>
      <p:sp>
        <p:nvSpPr>
          <p:cNvPr id="44" name="Content Placeholder 37">
            <a:extLst>
              <a:ext uri="{FF2B5EF4-FFF2-40B4-BE49-F238E27FC236}">
                <a16:creationId xmlns:a16="http://schemas.microsoft.com/office/drawing/2014/main" id="{8814F959-09CC-4946-86C4-CFAD4C2BF452}"/>
              </a:ext>
            </a:extLst>
          </p:cNvPr>
          <p:cNvSpPr>
            <a:spLocks noGrp="1"/>
          </p:cNvSpPr>
          <p:nvPr>
            <p:ph sz="quarter" idx="13" hasCustomPrompt="1"/>
          </p:nvPr>
        </p:nvSpPr>
        <p:spPr>
          <a:xfrm>
            <a:off x="401840" y="170451"/>
            <a:ext cx="11407483" cy="4184701"/>
          </a:xfrm>
          <a:prstGeom prst="rect">
            <a:avLst/>
          </a:prstGeom>
        </p:spPr>
        <p:txBody>
          <a:bodyPr rtlCol="0"/>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rtl="0"/>
            <a:r>
              <a:rPr lang="en-GB" noProof="0"/>
              <a:t>Click to add content</a:t>
            </a:r>
          </a:p>
        </p:txBody>
      </p:sp>
    </p:spTree>
    <p:extLst>
      <p:ext uri="{BB962C8B-B14F-4D97-AF65-F5344CB8AC3E}">
        <p14:creationId xmlns:p14="http://schemas.microsoft.com/office/powerpoint/2010/main" val="285627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E436F9-C1F1-473C-97B1-34B3AC1620B8}"/>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 name="Rectangle 2">
            <a:extLst>
              <a:ext uri="{FF2B5EF4-FFF2-40B4-BE49-F238E27FC236}">
                <a16:creationId xmlns:a16="http://schemas.microsoft.com/office/drawing/2014/main" id="{664B0B3C-4A91-4D0C-941E-B7D2E36CF7E6}"/>
              </a:ext>
              <a:ext uri="{C183D7F6-B498-43B3-948B-1728B52AA6E4}">
                <adec:decorative xmlns:adec="http://schemas.microsoft.com/office/drawing/2017/decorative" val="1"/>
              </a:ext>
            </a:extLst>
          </p:cNvPr>
          <p:cNvSpPr/>
          <p:nvPr userDrawn="1"/>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4" name="Right Triangle 3">
            <a:extLst>
              <a:ext uri="{FF2B5EF4-FFF2-40B4-BE49-F238E27FC236}">
                <a16:creationId xmlns:a16="http://schemas.microsoft.com/office/drawing/2014/main" id="{2D7F6BD6-AD9B-40A8-8631-93927B6028B3}"/>
              </a:ext>
              <a:ext uri="{C183D7F6-B498-43B3-948B-1728B52AA6E4}">
                <adec:decorative xmlns:adec="http://schemas.microsoft.com/office/drawing/2017/decorative" val="1"/>
              </a:ext>
            </a:extLst>
          </p:cNvPr>
          <p:cNvSpPr/>
          <p:nvPr userDrawn="1"/>
        </p:nvSpPr>
        <p:spPr>
          <a:xfrm rot="13500000">
            <a:off x="-284145" y="517420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5" name="Group 4">
            <a:extLst>
              <a:ext uri="{FF2B5EF4-FFF2-40B4-BE49-F238E27FC236}">
                <a16:creationId xmlns:a16="http://schemas.microsoft.com/office/drawing/2014/main" id="{00A7304B-809F-421E-B3C1-960A6CD5531D}"/>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6B2996F3-5E6E-44E8-812C-3507DE7B1C99}"/>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278526-38B9-4357-9197-CA50C0AD61B8}"/>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D9F9BB-B9FA-4C50-BFBB-D17E9056F58C}"/>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822CEB-3134-49B9-AFFD-A782DD039296}"/>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BEE4FB-5349-44A2-BF40-A3B7B73BA972}"/>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1C31F7-1E4D-46A1-B5FB-E698DADC0452}"/>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C0BDD2-1C23-401C-9222-0C95315EBB63}"/>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9CD7F7-EA2C-42C8-8CC9-F00EAE2677EC}"/>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32B0FC-6530-45AD-BEB6-555372040D3D}"/>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D07DD7-FE85-4B41-B16D-31FE43882C4B}"/>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C89228-000D-43FE-8B10-66E806533A02}"/>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10C63A-108E-43ED-8D81-8A03C83E429F}"/>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8E7A2C-AED6-4879-BC5F-A92EE79E9BBC}"/>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0896CE-034C-46F1-A79F-CDF3BFC4FC92}"/>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B47AEE-EBDC-416F-856E-9BD8657BA3CF}"/>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59ED6A-B0A2-494E-A160-5ACC24C3F014}"/>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58699F-DEDD-430C-80FE-60AED89077F6}"/>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300C0B9-9E3B-4677-BC2F-53EB2F7D905D}"/>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B0EFA1-ABB5-4BC7-A392-6EBA8D31BFBA}"/>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8DB692-F9E4-4EB2-A1EE-8F81B0340C73}"/>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934086F-B52E-4B48-ADE6-F7E603586B85}"/>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7A5AD2-7594-4954-BD07-0660E642AC8F}"/>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8D42CD-8746-4FCF-8B6C-1E57CB5BCA29}"/>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426B80E-5E13-40C5-9542-EAE4671DA1E1}"/>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79A255-4580-4AA0-8302-575A116C5846}"/>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8C53C4-B810-442C-BC9B-27DEEDF09B67}"/>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B1EE73-8CEF-455A-BD1F-79666415F29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826C8AE-E477-473D-A499-777965967D33}"/>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E25D3F-2A76-4087-BD89-01CDBEED020E}"/>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Flowchart: Document 8">
            <a:extLst>
              <a:ext uri="{FF2B5EF4-FFF2-40B4-BE49-F238E27FC236}">
                <a16:creationId xmlns:a16="http://schemas.microsoft.com/office/drawing/2014/main" id="{2AAB6B79-0E9F-4797-8DFA-9A437017F140}"/>
              </a:ext>
              <a:ext uri="{C183D7F6-B498-43B3-948B-1728B52AA6E4}">
                <adec:decorative xmlns:adec="http://schemas.microsoft.com/office/drawing/2017/decorative" val="1"/>
              </a:ext>
            </a:extLst>
          </p:cNvPr>
          <p:cNvSpPr/>
          <p:nvPr userDrawn="1"/>
        </p:nvSpPr>
        <p:spPr>
          <a:xfrm>
            <a:off x="-6214" y="-31894"/>
            <a:ext cx="12214827" cy="476061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6" name="Title 1">
            <a:extLst>
              <a:ext uri="{FF2B5EF4-FFF2-40B4-BE49-F238E27FC236}">
                <a16:creationId xmlns:a16="http://schemas.microsoft.com/office/drawing/2014/main" id="{98F8DC0C-B421-4039-8482-5135B165999D}"/>
              </a:ext>
            </a:extLst>
          </p:cNvPr>
          <p:cNvSpPr>
            <a:spLocks noGrp="1"/>
          </p:cNvSpPr>
          <p:nvPr>
            <p:ph type="title"/>
          </p:nvPr>
        </p:nvSpPr>
        <p:spPr>
          <a:xfrm>
            <a:off x="457200" y="4657856"/>
            <a:ext cx="10744186" cy="1589223"/>
          </a:xfrm>
          <a:prstGeom prst="rect">
            <a:avLst/>
          </a:prstGeom>
        </p:spPr>
        <p:txBody>
          <a:bodyPr rtlCol="0" anchor="ctr">
            <a:normAutofit/>
          </a:bodyPr>
          <a:lstStyle>
            <a:lvl1pPr>
              <a:defRPr sz="4400"/>
            </a:lvl1pPr>
          </a:lstStyle>
          <a:p>
            <a:pPr rtl="0">
              <a:lnSpc>
                <a:spcPct val="110000"/>
              </a:lnSpc>
            </a:pPr>
            <a:r>
              <a:rPr lang="en-GB" noProof="0">
                <a:solidFill>
                  <a:srgbClr val="FFFFFF"/>
                </a:solidFill>
                <a:cs typeface="Posterama" panose="020B0504020200020000" pitchFamily="34" charset="0"/>
              </a:rPr>
              <a:t>Click to edit Master title style</a:t>
            </a:r>
          </a:p>
        </p:txBody>
      </p:sp>
      <p:sp>
        <p:nvSpPr>
          <p:cNvPr id="37" name="Date Placeholder 3">
            <a:extLst>
              <a:ext uri="{FF2B5EF4-FFF2-40B4-BE49-F238E27FC236}">
                <a16:creationId xmlns:a16="http://schemas.microsoft.com/office/drawing/2014/main" id="{00C6B4A2-DB23-481A-87BC-CFF3992EA686}"/>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bg1"/>
                </a:solidFill>
              </a:defRPr>
            </a:lvl1pPr>
          </a:lstStyle>
          <a:p>
            <a:pPr rtl="0"/>
            <a:r>
              <a:rPr lang="en-GB" noProof="0"/>
              <a:t>2/2/20XX</a:t>
            </a:r>
          </a:p>
        </p:txBody>
      </p:sp>
      <p:sp>
        <p:nvSpPr>
          <p:cNvPr id="38" name="Footer Placeholder 4">
            <a:extLst>
              <a:ext uri="{FF2B5EF4-FFF2-40B4-BE49-F238E27FC236}">
                <a16:creationId xmlns:a16="http://schemas.microsoft.com/office/drawing/2014/main" id="{209EAA56-735E-4FAE-88DA-398D6B3EEFC6}"/>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bg1"/>
                </a:solidFill>
              </a:defRPr>
            </a:lvl1pPr>
          </a:lstStyle>
          <a:p>
            <a:pPr rtl="0"/>
            <a:r>
              <a:rPr lang="en-GB" noProof="0"/>
              <a:t>PRESENTATION TITLE</a:t>
            </a:r>
          </a:p>
        </p:txBody>
      </p:sp>
      <p:sp>
        <p:nvSpPr>
          <p:cNvPr id="39" name="Slide Number Placeholder 5">
            <a:extLst>
              <a:ext uri="{FF2B5EF4-FFF2-40B4-BE49-F238E27FC236}">
                <a16:creationId xmlns:a16="http://schemas.microsoft.com/office/drawing/2014/main" id="{AF69C6C1-6449-4CEB-BD22-FA54483121CD}"/>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bg1"/>
                </a:solidFill>
              </a:defRPr>
            </a:lvl1pPr>
          </a:lstStyle>
          <a:p>
            <a:pPr rtl="0"/>
            <a:fld id="{11A71338-8BA2-4C79-A6C5-5A8E30081D0C}" type="slidenum">
              <a:rPr lang="en-GB" noProof="0" smtClean="0"/>
              <a:pPr/>
              <a:t>‹#›</a:t>
            </a:fld>
            <a:endParaRPr lang="en-GB" noProof="0"/>
          </a:p>
        </p:txBody>
      </p:sp>
      <p:sp>
        <p:nvSpPr>
          <p:cNvPr id="41" name="Content Placeholder 37">
            <a:extLst>
              <a:ext uri="{FF2B5EF4-FFF2-40B4-BE49-F238E27FC236}">
                <a16:creationId xmlns:a16="http://schemas.microsoft.com/office/drawing/2014/main" id="{E3F944C7-0E33-4C9B-9544-26D03DD5ECE8}"/>
              </a:ext>
            </a:extLst>
          </p:cNvPr>
          <p:cNvSpPr>
            <a:spLocks noGrp="1"/>
          </p:cNvSpPr>
          <p:nvPr>
            <p:ph sz="quarter" idx="13" hasCustomPrompt="1"/>
          </p:nvPr>
        </p:nvSpPr>
        <p:spPr>
          <a:xfrm>
            <a:off x="516303" y="243154"/>
            <a:ext cx="11156556" cy="3776486"/>
          </a:xfrm>
          <a:prstGeom prst="rect">
            <a:avLst/>
          </a:prstGeom>
        </p:spPr>
        <p:txBody>
          <a:bodyPr rtlCol="0"/>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rtl="0"/>
            <a:r>
              <a:rPr lang="en-GB" noProof="0"/>
              <a:t>Click to add content</a:t>
            </a:r>
          </a:p>
        </p:txBody>
      </p:sp>
    </p:spTree>
    <p:extLst>
      <p:ext uri="{BB962C8B-B14F-4D97-AF65-F5344CB8AC3E}">
        <p14:creationId xmlns:p14="http://schemas.microsoft.com/office/powerpoint/2010/main" val="1537846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6F70B09C-1A53-4C73-9FD8-708C7D95829B}"/>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grpSp>
        <p:nvGrpSpPr>
          <p:cNvPr id="90" name="Group 89">
            <a:extLst>
              <a:ext uri="{FF2B5EF4-FFF2-40B4-BE49-F238E27FC236}">
                <a16:creationId xmlns:a16="http://schemas.microsoft.com/office/drawing/2014/main" id="{D14DE831-4B4E-4AF3-B187-9206DACDB7CA}"/>
              </a:ext>
              <a:ext uri="{C183D7F6-B498-43B3-948B-1728B52AA6E4}">
                <adec:decorative xmlns:adec="http://schemas.microsoft.com/office/drawing/2017/decorative" val="1"/>
              </a:ext>
            </a:extLst>
          </p:cNvPr>
          <p:cNvGrpSpPr/>
          <p:nvPr userDrawn="1"/>
        </p:nvGrpSpPr>
        <p:grpSpPr>
          <a:xfrm>
            <a:off x="17514" y="-1"/>
            <a:ext cx="12214827" cy="6858000"/>
            <a:chOff x="-6214" y="-1"/>
            <a:chExt cx="12214827" cy="6858000"/>
          </a:xfrm>
        </p:grpSpPr>
        <p:cxnSp>
          <p:nvCxnSpPr>
            <p:cNvPr id="91" name="Straight Connector 90">
              <a:extLst>
                <a:ext uri="{FF2B5EF4-FFF2-40B4-BE49-F238E27FC236}">
                  <a16:creationId xmlns:a16="http://schemas.microsoft.com/office/drawing/2014/main" id="{D771390A-8381-4353-8D62-C0DD79BC28F6}"/>
                </a:ext>
              </a:extLst>
            </p:cNvPr>
            <p:cNvCxnSpPr>
              <a:cxnSpLocks/>
            </p:cNvCxnSpPr>
            <p:nvPr/>
          </p:nvCxnSpPr>
          <p:spPr>
            <a:xfrm>
              <a:off x="-6214" y="6686283"/>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32E81AB-5D89-4A83-948B-6072C2DEE62E}"/>
                </a:ext>
              </a:extLst>
            </p:cNvPr>
            <p:cNvCxnSpPr>
              <a:cxnSpLocks/>
            </p:cNvCxnSpPr>
            <p:nvPr/>
          </p:nvCxnSpPr>
          <p:spPr>
            <a:xfrm>
              <a:off x="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FCC4A04-2321-4CD3-92B2-027B2CBD29BA}"/>
                </a:ext>
              </a:extLst>
            </p:cNvPr>
            <p:cNvCxnSpPr>
              <a:cxnSpLocks/>
            </p:cNvCxnSpPr>
            <p:nvPr/>
          </p:nvCxnSpPr>
          <p:spPr>
            <a:xfrm>
              <a:off x="1199325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A7BC130-410F-4CC7-B9FD-E7C4C01F0C0A}"/>
                </a:ext>
              </a:extLst>
            </p:cNvPr>
            <p:cNvCxnSpPr>
              <a:cxnSpLocks/>
            </p:cNvCxnSpPr>
            <p:nvPr/>
          </p:nvCxnSpPr>
          <p:spPr>
            <a:xfrm>
              <a:off x="19252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E0CFD6B-8DE1-46B9-8FE3-AB225A6719F3}"/>
                </a:ext>
              </a:extLst>
            </p:cNvPr>
            <p:cNvCxnSpPr>
              <a:cxnSpLocks/>
            </p:cNvCxnSpPr>
            <p:nvPr/>
          </p:nvCxnSpPr>
          <p:spPr>
            <a:xfrm>
              <a:off x="119196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0DD451B-8273-4E41-830F-75FD094A2C59}"/>
                </a:ext>
              </a:extLst>
            </p:cNvPr>
            <p:cNvCxnSpPr>
              <a:cxnSpLocks/>
            </p:cNvCxnSpPr>
            <p:nvPr/>
          </p:nvCxnSpPr>
          <p:spPr>
            <a:xfrm>
              <a:off x="219140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2381626-BACB-4F9A-B456-31C696CBF2DA}"/>
                </a:ext>
              </a:extLst>
            </p:cNvPr>
            <p:cNvCxnSpPr>
              <a:cxnSpLocks/>
            </p:cNvCxnSpPr>
            <p:nvPr/>
          </p:nvCxnSpPr>
          <p:spPr>
            <a:xfrm>
              <a:off x="319084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6BD6855-6DB8-463B-9145-BA9CF824252B}"/>
                </a:ext>
              </a:extLst>
            </p:cNvPr>
            <p:cNvCxnSpPr>
              <a:cxnSpLocks/>
            </p:cNvCxnSpPr>
            <p:nvPr/>
          </p:nvCxnSpPr>
          <p:spPr>
            <a:xfrm>
              <a:off x="419028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1628876-83EE-4DC7-8869-F56C4D143E48}"/>
                </a:ext>
              </a:extLst>
            </p:cNvPr>
            <p:cNvCxnSpPr>
              <a:cxnSpLocks/>
            </p:cNvCxnSpPr>
            <p:nvPr/>
          </p:nvCxnSpPr>
          <p:spPr>
            <a:xfrm>
              <a:off x="518971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5031072-625B-4FC2-A7AF-A25668B28834}"/>
                </a:ext>
              </a:extLst>
            </p:cNvPr>
            <p:cNvCxnSpPr>
              <a:cxnSpLocks/>
            </p:cNvCxnSpPr>
            <p:nvPr/>
          </p:nvCxnSpPr>
          <p:spPr>
            <a:xfrm>
              <a:off x="618915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929441C-AEB2-42CA-8577-3203F43FEB0E}"/>
                </a:ext>
              </a:extLst>
            </p:cNvPr>
            <p:cNvCxnSpPr>
              <a:cxnSpLocks/>
            </p:cNvCxnSpPr>
            <p:nvPr/>
          </p:nvCxnSpPr>
          <p:spPr>
            <a:xfrm>
              <a:off x="718859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9CA70B7-031F-4092-B4FA-4A90532B5036}"/>
                </a:ext>
              </a:extLst>
            </p:cNvPr>
            <p:cNvCxnSpPr>
              <a:cxnSpLocks/>
            </p:cNvCxnSpPr>
            <p:nvPr/>
          </p:nvCxnSpPr>
          <p:spPr>
            <a:xfrm>
              <a:off x="818803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E85C53C-39CA-4C00-B01E-8C5674BAF03D}"/>
                </a:ext>
              </a:extLst>
            </p:cNvPr>
            <p:cNvCxnSpPr>
              <a:cxnSpLocks/>
            </p:cNvCxnSpPr>
            <p:nvPr/>
          </p:nvCxnSpPr>
          <p:spPr>
            <a:xfrm>
              <a:off x="918747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28812B8-C920-4FEC-AB94-4B5D8B478A67}"/>
                </a:ext>
              </a:extLst>
            </p:cNvPr>
            <p:cNvCxnSpPr>
              <a:cxnSpLocks/>
            </p:cNvCxnSpPr>
            <p:nvPr/>
          </p:nvCxnSpPr>
          <p:spPr>
            <a:xfrm>
              <a:off x="1018690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8A158BC-BDC0-4D6B-8006-BBDF7041EDDB}"/>
                </a:ext>
              </a:extLst>
            </p:cNvPr>
            <p:cNvCxnSpPr>
              <a:cxnSpLocks/>
            </p:cNvCxnSpPr>
            <p:nvPr/>
          </p:nvCxnSpPr>
          <p:spPr>
            <a:xfrm>
              <a:off x="1118634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EB0F122-2776-4058-B989-F3BAFDA95F55}"/>
                </a:ext>
              </a:extLst>
            </p:cNvPr>
            <p:cNvCxnSpPr>
              <a:cxnSpLocks/>
            </p:cNvCxnSpPr>
            <p:nvPr/>
          </p:nvCxnSpPr>
          <p:spPr>
            <a:xfrm>
              <a:off x="1218578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F9018F4-E93E-4825-B7D6-94648C22CEED}"/>
                </a:ext>
              </a:extLst>
            </p:cNvPr>
            <p:cNvCxnSpPr>
              <a:cxnSpLocks/>
            </p:cNvCxnSpPr>
            <p:nvPr/>
          </p:nvCxnSpPr>
          <p:spPr>
            <a:xfrm>
              <a:off x="0" y="1717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4F7E653-1B6A-4AEE-998A-D7B535D02D47}"/>
                </a:ext>
              </a:extLst>
            </p:cNvPr>
            <p:cNvCxnSpPr>
              <a:cxnSpLocks/>
            </p:cNvCxnSpPr>
            <p:nvPr/>
          </p:nvCxnSpPr>
          <p:spPr>
            <a:xfrm>
              <a:off x="0" y="72890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A1439AF-AC90-41E1-885A-7E869844D4C7}"/>
                </a:ext>
              </a:extLst>
            </p:cNvPr>
            <p:cNvCxnSpPr>
              <a:cxnSpLocks/>
            </p:cNvCxnSpPr>
            <p:nvPr/>
          </p:nvCxnSpPr>
          <p:spPr>
            <a:xfrm>
              <a:off x="0" y="128609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0A50FF0-A246-4674-BCF4-476255BEC15B}"/>
                </a:ext>
              </a:extLst>
            </p:cNvPr>
            <p:cNvCxnSpPr>
              <a:cxnSpLocks/>
            </p:cNvCxnSpPr>
            <p:nvPr/>
          </p:nvCxnSpPr>
          <p:spPr>
            <a:xfrm>
              <a:off x="0" y="184328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1885235-40A5-43E7-B9FA-DD4B5D22E218}"/>
                </a:ext>
              </a:extLst>
            </p:cNvPr>
            <p:cNvCxnSpPr>
              <a:cxnSpLocks/>
            </p:cNvCxnSpPr>
            <p:nvPr/>
          </p:nvCxnSpPr>
          <p:spPr>
            <a:xfrm>
              <a:off x="0" y="240047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C816EA7-5943-42BE-858C-AF2089001AD7}"/>
                </a:ext>
              </a:extLst>
            </p:cNvPr>
            <p:cNvCxnSpPr>
              <a:cxnSpLocks/>
            </p:cNvCxnSpPr>
            <p:nvPr/>
          </p:nvCxnSpPr>
          <p:spPr>
            <a:xfrm>
              <a:off x="0" y="295766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09DD2EF-AD5F-4463-BAFC-E7F6F3402C8E}"/>
                </a:ext>
              </a:extLst>
            </p:cNvPr>
            <p:cNvCxnSpPr>
              <a:cxnSpLocks/>
            </p:cNvCxnSpPr>
            <p:nvPr/>
          </p:nvCxnSpPr>
          <p:spPr>
            <a:xfrm>
              <a:off x="0" y="351485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FB6B983-6B14-43E0-9CE4-22E97309D8F4}"/>
                </a:ext>
              </a:extLst>
            </p:cNvPr>
            <p:cNvCxnSpPr>
              <a:cxnSpLocks/>
            </p:cNvCxnSpPr>
            <p:nvPr/>
          </p:nvCxnSpPr>
          <p:spPr>
            <a:xfrm>
              <a:off x="0" y="407204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AAB25A3-8A3B-4279-AACD-37DD3FCAAFD5}"/>
                </a:ext>
              </a:extLst>
            </p:cNvPr>
            <p:cNvCxnSpPr>
              <a:cxnSpLocks/>
            </p:cNvCxnSpPr>
            <p:nvPr/>
          </p:nvCxnSpPr>
          <p:spPr>
            <a:xfrm>
              <a:off x="0" y="462923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3B2619E-3696-48DC-80B3-6E827F432FEA}"/>
                </a:ext>
              </a:extLst>
            </p:cNvPr>
            <p:cNvCxnSpPr>
              <a:cxnSpLocks/>
            </p:cNvCxnSpPr>
            <p:nvPr/>
          </p:nvCxnSpPr>
          <p:spPr>
            <a:xfrm>
              <a:off x="0" y="518642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B75BCC-DBCB-4C72-A90A-E950FDF7DBDF}"/>
                </a:ext>
              </a:extLst>
            </p:cNvPr>
            <p:cNvCxnSpPr>
              <a:cxnSpLocks/>
            </p:cNvCxnSpPr>
            <p:nvPr/>
          </p:nvCxnSpPr>
          <p:spPr>
            <a:xfrm>
              <a:off x="0" y="57436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070D7F8-AC6B-4E63-9681-742BE98272AA}"/>
                </a:ext>
              </a:extLst>
            </p:cNvPr>
            <p:cNvCxnSpPr>
              <a:cxnSpLocks/>
            </p:cNvCxnSpPr>
            <p:nvPr/>
          </p:nvCxnSpPr>
          <p:spPr>
            <a:xfrm>
              <a:off x="0" y="6857999"/>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11D8428-90D3-4548-AA28-A6F9C1B92183}"/>
                </a:ext>
              </a:extLst>
            </p:cNvPr>
            <p:cNvCxnSpPr>
              <a:cxnSpLocks/>
            </p:cNvCxnSpPr>
            <p:nvPr/>
          </p:nvCxnSpPr>
          <p:spPr>
            <a:xfrm>
              <a:off x="16613" y="6248400"/>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00C71E3-446B-4C21-B7C7-B8872FBB5C2C}"/>
              </a:ext>
              <a:ext uri="{C183D7F6-B498-43B3-948B-1728B52AA6E4}">
                <adec:decorative xmlns:adec="http://schemas.microsoft.com/office/drawing/2017/decorative" val="1"/>
              </a:ext>
            </a:extLst>
          </p:cNvPr>
          <p:cNvSpPr/>
          <p:nvPr userDrawn="1"/>
        </p:nvSpPr>
        <p:spPr>
          <a:xfrm>
            <a:off x="0" y="-1"/>
            <a:ext cx="12192000" cy="6858001"/>
          </a:xfrm>
          <a:prstGeom prst="rect">
            <a:avLst/>
          </a:prstGeom>
          <a:solidFill>
            <a:schemeClr val="accent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7" name="Right Triangle 76">
            <a:extLst>
              <a:ext uri="{FF2B5EF4-FFF2-40B4-BE49-F238E27FC236}">
                <a16:creationId xmlns:a16="http://schemas.microsoft.com/office/drawing/2014/main" id="{4E3D1D5C-A81E-44CF-B721-6FBE69359930}"/>
              </a:ext>
              <a:ext uri="{C183D7F6-B498-43B3-948B-1728B52AA6E4}">
                <adec:decorative xmlns:adec="http://schemas.microsoft.com/office/drawing/2017/decorative" val="1"/>
              </a:ext>
            </a:extLst>
          </p:cNvPr>
          <p:cNvSpPr/>
          <p:nvPr userDrawn="1"/>
        </p:nvSpPr>
        <p:spPr>
          <a:xfrm rot="18900000">
            <a:off x="5905012" y="-284145"/>
            <a:ext cx="568289" cy="568289"/>
          </a:xfrm>
          <a:prstGeom prst="rtTriangle">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Title 2">
            <a:extLst>
              <a:ext uri="{FF2B5EF4-FFF2-40B4-BE49-F238E27FC236}">
                <a16:creationId xmlns:a16="http://schemas.microsoft.com/office/drawing/2014/main" id="{285F7FBB-B77A-47E6-9B07-5B0A0E9B589A}"/>
              </a:ext>
            </a:extLst>
          </p:cNvPr>
          <p:cNvSpPr>
            <a:spLocks noGrp="1"/>
          </p:cNvSpPr>
          <p:nvPr>
            <p:ph type="title" hasCustomPrompt="1"/>
          </p:nvPr>
        </p:nvSpPr>
        <p:spPr>
          <a:xfrm>
            <a:off x="767814" y="456532"/>
            <a:ext cx="10656372" cy="1126426"/>
          </a:xfrm>
          <a:prstGeom prst="rect">
            <a:avLst/>
          </a:prstGeom>
        </p:spPr>
        <p:txBody>
          <a:bodyPr rtlCol="0" anchor="ctr"/>
          <a:lstStyle>
            <a:lvl1pPr algn="ctr">
              <a:defRPr>
                <a:solidFill>
                  <a:schemeClr val="tx2"/>
                </a:solidFill>
              </a:defRPr>
            </a:lvl1pPr>
          </a:lstStyle>
          <a:p>
            <a:pPr rtl="0"/>
            <a:r>
              <a:rPr lang="en-GB" noProof="0"/>
              <a:t>Click to add title</a:t>
            </a:r>
          </a:p>
        </p:txBody>
      </p:sp>
      <p:sp>
        <p:nvSpPr>
          <p:cNvPr id="82" name="Text Placeholder 81">
            <a:extLst>
              <a:ext uri="{FF2B5EF4-FFF2-40B4-BE49-F238E27FC236}">
                <a16:creationId xmlns:a16="http://schemas.microsoft.com/office/drawing/2014/main" id="{8D29AE11-25A6-4A91-94C1-6A26AB6CA3FB}"/>
              </a:ext>
            </a:extLst>
          </p:cNvPr>
          <p:cNvSpPr>
            <a:spLocks noGrp="1"/>
          </p:cNvSpPr>
          <p:nvPr>
            <p:ph type="body" sz="quarter" idx="13" hasCustomPrompt="1"/>
          </p:nvPr>
        </p:nvSpPr>
        <p:spPr>
          <a:xfrm>
            <a:off x="697390" y="1816398"/>
            <a:ext cx="5164137" cy="772972"/>
          </a:xfrm>
          <a:prstGeom prst="rect">
            <a:avLst/>
          </a:prstGeom>
        </p:spPr>
        <p:txBody>
          <a:bodyPr rtlCol="0"/>
          <a:lstStyle>
            <a:lvl1pPr marL="0" indent="0">
              <a:buNone/>
              <a:defRPr b="1">
                <a:solidFill>
                  <a:schemeClr val="accent5"/>
                </a:solidFill>
                <a:latin typeface="+mj-lt"/>
              </a:defRPr>
            </a:lvl1pPr>
          </a:lstStyle>
          <a:p>
            <a:pPr lvl="0" rtl="0"/>
            <a:r>
              <a:rPr lang="en-GB" noProof="0"/>
              <a:t>Insert subtitle here</a:t>
            </a:r>
          </a:p>
        </p:txBody>
      </p:sp>
      <p:sp>
        <p:nvSpPr>
          <p:cNvPr id="85" name="Text Placeholder 84">
            <a:extLst>
              <a:ext uri="{FF2B5EF4-FFF2-40B4-BE49-F238E27FC236}">
                <a16:creationId xmlns:a16="http://schemas.microsoft.com/office/drawing/2014/main" id="{8BC29F00-8301-4CEE-BA06-1D534F497092}"/>
              </a:ext>
            </a:extLst>
          </p:cNvPr>
          <p:cNvSpPr>
            <a:spLocks noGrp="1"/>
          </p:cNvSpPr>
          <p:nvPr>
            <p:ph type="body" sz="quarter" idx="15" hasCustomPrompt="1"/>
          </p:nvPr>
        </p:nvSpPr>
        <p:spPr>
          <a:xfrm>
            <a:off x="696913" y="2597976"/>
            <a:ext cx="5164137" cy="3119437"/>
          </a:xfrm>
          <a:prstGeom prst="rect">
            <a:avLst/>
          </a:prstGeom>
        </p:spPr>
        <p:txBody>
          <a:bodyPr rtlCol="0"/>
          <a:lstStyle>
            <a:lvl1pPr marL="457200" indent="-457200">
              <a:lnSpc>
                <a:spcPct val="100000"/>
              </a:lnSpc>
              <a:buClrTx/>
              <a:buFont typeface="+mj-lt"/>
              <a:buAutoNum type="arabicPeriod"/>
              <a:defRPr sz="1800">
                <a:solidFill>
                  <a:schemeClr val="tx1"/>
                </a:solidFill>
              </a:defRPr>
            </a:lvl1pPr>
          </a:lstStyle>
          <a:p>
            <a:pPr lvl="0" rtl="0"/>
            <a:r>
              <a:rPr lang="en-GB" noProof="0"/>
              <a:t>Insert text here</a:t>
            </a:r>
          </a:p>
        </p:txBody>
      </p:sp>
      <p:sp>
        <p:nvSpPr>
          <p:cNvPr id="83" name="Text Placeholder 81">
            <a:extLst>
              <a:ext uri="{FF2B5EF4-FFF2-40B4-BE49-F238E27FC236}">
                <a16:creationId xmlns:a16="http://schemas.microsoft.com/office/drawing/2014/main" id="{348078F7-442A-4846-A477-54C056EEA031}"/>
              </a:ext>
            </a:extLst>
          </p:cNvPr>
          <p:cNvSpPr>
            <a:spLocks noGrp="1"/>
          </p:cNvSpPr>
          <p:nvPr>
            <p:ph type="body" sz="quarter" idx="14" hasCustomPrompt="1"/>
          </p:nvPr>
        </p:nvSpPr>
        <p:spPr>
          <a:xfrm>
            <a:off x="6189156" y="1816398"/>
            <a:ext cx="5164137" cy="772972"/>
          </a:xfrm>
          <a:prstGeom prst="rect">
            <a:avLst/>
          </a:prstGeom>
        </p:spPr>
        <p:txBody>
          <a:bodyPr rtlCol="0"/>
          <a:lstStyle>
            <a:lvl1pPr marL="0" indent="0">
              <a:buNone/>
              <a:defRPr b="1">
                <a:solidFill>
                  <a:schemeClr val="accent5"/>
                </a:solidFill>
                <a:latin typeface="+mj-lt"/>
              </a:defRPr>
            </a:lvl1pPr>
          </a:lstStyle>
          <a:p>
            <a:pPr lvl="0" rtl="0"/>
            <a:r>
              <a:rPr lang="en-GB" noProof="0"/>
              <a:t>Insert subtitle here</a:t>
            </a:r>
          </a:p>
        </p:txBody>
      </p:sp>
      <p:sp>
        <p:nvSpPr>
          <p:cNvPr id="86" name="Text Placeholder 84">
            <a:extLst>
              <a:ext uri="{FF2B5EF4-FFF2-40B4-BE49-F238E27FC236}">
                <a16:creationId xmlns:a16="http://schemas.microsoft.com/office/drawing/2014/main" id="{20846AFB-4D65-421E-BDFC-A127A1D58881}"/>
              </a:ext>
            </a:extLst>
          </p:cNvPr>
          <p:cNvSpPr>
            <a:spLocks noGrp="1"/>
          </p:cNvSpPr>
          <p:nvPr>
            <p:ph type="body" sz="quarter" idx="16" hasCustomPrompt="1"/>
          </p:nvPr>
        </p:nvSpPr>
        <p:spPr>
          <a:xfrm>
            <a:off x="6189156" y="2597976"/>
            <a:ext cx="5164137" cy="3119437"/>
          </a:xfrm>
          <a:prstGeom prst="rect">
            <a:avLst/>
          </a:prstGeom>
        </p:spPr>
        <p:txBody>
          <a:bodyPr rtlCol="0"/>
          <a:lstStyle>
            <a:lvl1pPr marL="457200" indent="-457200">
              <a:lnSpc>
                <a:spcPct val="100000"/>
              </a:lnSpc>
              <a:buClrTx/>
              <a:buFont typeface="+mj-lt"/>
              <a:buAutoNum type="arabicPeriod"/>
              <a:defRPr sz="1800">
                <a:solidFill>
                  <a:schemeClr val="tx1"/>
                </a:solidFill>
              </a:defRPr>
            </a:lvl1pPr>
          </a:lstStyle>
          <a:p>
            <a:pPr lvl="0" rtl="0"/>
            <a:r>
              <a:rPr lang="en-GB" noProof="0"/>
              <a:t>Insert text here</a:t>
            </a:r>
          </a:p>
        </p:txBody>
      </p:sp>
      <p:sp>
        <p:nvSpPr>
          <p:cNvPr id="87" name="Date Placeholder 3">
            <a:extLst>
              <a:ext uri="{FF2B5EF4-FFF2-40B4-BE49-F238E27FC236}">
                <a16:creationId xmlns:a16="http://schemas.microsoft.com/office/drawing/2014/main" id="{4E14FBED-7310-4E87-BFA7-050A91D10F1A}"/>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tx1"/>
                </a:solidFill>
              </a:defRPr>
            </a:lvl1pPr>
          </a:lstStyle>
          <a:p>
            <a:pPr rtl="0"/>
            <a:r>
              <a:rPr lang="en-GB" noProof="0"/>
              <a:t>2/2/20XX</a:t>
            </a:r>
          </a:p>
        </p:txBody>
      </p:sp>
      <p:sp>
        <p:nvSpPr>
          <p:cNvPr id="88" name="Footer Placeholder 4">
            <a:extLst>
              <a:ext uri="{FF2B5EF4-FFF2-40B4-BE49-F238E27FC236}">
                <a16:creationId xmlns:a16="http://schemas.microsoft.com/office/drawing/2014/main" id="{9D4E6D47-8B2E-4566-8B9E-294FAA0E60EB}"/>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tx1"/>
                </a:solidFill>
              </a:defRPr>
            </a:lvl1pPr>
          </a:lstStyle>
          <a:p>
            <a:pPr rtl="0"/>
            <a:r>
              <a:rPr lang="en-GB" noProof="0"/>
              <a:t>PRESENTATION TITLE</a:t>
            </a:r>
          </a:p>
        </p:txBody>
      </p:sp>
      <p:sp>
        <p:nvSpPr>
          <p:cNvPr id="89" name="Slide Number Placeholder 5">
            <a:extLst>
              <a:ext uri="{FF2B5EF4-FFF2-40B4-BE49-F238E27FC236}">
                <a16:creationId xmlns:a16="http://schemas.microsoft.com/office/drawing/2014/main" id="{100CAC88-3775-4C14-ABE2-A6DBB5137F52}"/>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tx1"/>
                </a:solidFill>
              </a:defRPr>
            </a:lvl1pPr>
          </a:lstStyle>
          <a:p>
            <a:pPr rtl="0"/>
            <a:fld id="{11A71338-8BA2-4C79-A6C5-5A8E30081D0C}" type="slidenum">
              <a:rPr lang="en-GB" noProof="0" smtClean="0"/>
              <a:pPr/>
              <a:t>‹#›</a:t>
            </a:fld>
            <a:endParaRPr lang="en-GB" noProof="0"/>
          </a:p>
        </p:txBody>
      </p:sp>
    </p:spTree>
    <p:extLst>
      <p:ext uri="{BB962C8B-B14F-4D97-AF65-F5344CB8AC3E}">
        <p14:creationId xmlns:p14="http://schemas.microsoft.com/office/powerpoint/2010/main" val="1315597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91CF620B-CA95-44EA-ABB7-3C0D72771DB4}"/>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117" name="Rectangle 116">
            <a:extLst>
              <a:ext uri="{FF2B5EF4-FFF2-40B4-BE49-F238E27FC236}">
                <a16:creationId xmlns:a16="http://schemas.microsoft.com/office/drawing/2014/main" id="{25C8A854-6AD5-4EA8-ADB0-B4224410C3A9}"/>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grpSp>
        <p:nvGrpSpPr>
          <p:cNvPr id="87" name="Group 86">
            <a:extLst>
              <a:ext uri="{FF2B5EF4-FFF2-40B4-BE49-F238E27FC236}">
                <a16:creationId xmlns:a16="http://schemas.microsoft.com/office/drawing/2014/main" id="{3A155F89-2CC8-4507-9CAF-52B9C04F1C09}"/>
              </a:ext>
              <a:ext uri="{C183D7F6-B498-43B3-948B-1728B52AA6E4}">
                <adec:decorative xmlns:adec="http://schemas.microsoft.com/office/drawing/2017/decorative" val="1"/>
              </a:ext>
            </a:extLst>
          </p:cNvPr>
          <p:cNvGrpSpPr/>
          <p:nvPr userDrawn="1"/>
        </p:nvGrpSpPr>
        <p:grpSpPr>
          <a:xfrm>
            <a:off x="17514" y="-1"/>
            <a:ext cx="12214827" cy="6858000"/>
            <a:chOff x="-6214" y="-1"/>
            <a:chExt cx="12214827" cy="6858000"/>
          </a:xfrm>
        </p:grpSpPr>
        <p:cxnSp>
          <p:nvCxnSpPr>
            <p:cNvPr id="88" name="Straight Connector 87">
              <a:extLst>
                <a:ext uri="{FF2B5EF4-FFF2-40B4-BE49-F238E27FC236}">
                  <a16:creationId xmlns:a16="http://schemas.microsoft.com/office/drawing/2014/main" id="{8BD4B67D-F11A-42B5-AD36-64E839983324}"/>
                </a:ext>
              </a:extLst>
            </p:cNvPr>
            <p:cNvCxnSpPr>
              <a:cxnSpLocks/>
            </p:cNvCxnSpPr>
            <p:nvPr/>
          </p:nvCxnSpPr>
          <p:spPr>
            <a:xfrm>
              <a:off x="-6214" y="6686283"/>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6D992C2-C73A-4020-AB80-910ABD8B665B}"/>
                </a:ext>
              </a:extLst>
            </p:cNvPr>
            <p:cNvCxnSpPr>
              <a:cxnSpLocks/>
            </p:cNvCxnSpPr>
            <p:nvPr/>
          </p:nvCxnSpPr>
          <p:spPr>
            <a:xfrm>
              <a:off x="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FE2C1AC-3C9C-4E6F-AB7D-796BB42A793B}"/>
                </a:ext>
              </a:extLst>
            </p:cNvPr>
            <p:cNvCxnSpPr>
              <a:cxnSpLocks/>
            </p:cNvCxnSpPr>
            <p:nvPr/>
          </p:nvCxnSpPr>
          <p:spPr>
            <a:xfrm>
              <a:off x="1199325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74DEF58-5490-4294-BAB9-82EDB4B685B9}"/>
                </a:ext>
              </a:extLst>
            </p:cNvPr>
            <p:cNvCxnSpPr>
              <a:cxnSpLocks/>
            </p:cNvCxnSpPr>
            <p:nvPr/>
          </p:nvCxnSpPr>
          <p:spPr>
            <a:xfrm>
              <a:off x="19252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6C22FA6-2BFF-4A17-A8A3-6D0DF06B1F11}"/>
                </a:ext>
              </a:extLst>
            </p:cNvPr>
            <p:cNvCxnSpPr>
              <a:cxnSpLocks/>
            </p:cNvCxnSpPr>
            <p:nvPr/>
          </p:nvCxnSpPr>
          <p:spPr>
            <a:xfrm>
              <a:off x="119196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6D8CA74-FFC2-4419-A69D-5FA13927B46F}"/>
                </a:ext>
              </a:extLst>
            </p:cNvPr>
            <p:cNvCxnSpPr>
              <a:cxnSpLocks/>
            </p:cNvCxnSpPr>
            <p:nvPr/>
          </p:nvCxnSpPr>
          <p:spPr>
            <a:xfrm>
              <a:off x="219140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24DD6D-F6AE-4E1F-898D-939DCF98FC63}"/>
                </a:ext>
              </a:extLst>
            </p:cNvPr>
            <p:cNvCxnSpPr>
              <a:cxnSpLocks/>
            </p:cNvCxnSpPr>
            <p:nvPr/>
          </p:nvCxnSpPr>
          <p:spPr>
            <a:xfrm>
              <a:off x="319084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E0F22C7-C523-4F27-A682-25E22C10A4B4}"/>
                </a:ext>
              </a:extLst>
            </p:cNvPr>
            <p:cNvCxnSpPr>
              <a:cxnSpLocks/>
            </p:cNvCxnSpPr>
            <p:nvPr/>
          </p:nvCxnSpPr>
          <p:spPr>
            <a:xfrm>
              <a:off x="419028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8C830C3-0BFC-4AA7-872B-FF1C785DBB5E}"/>
                </a:ext>
              </a:extLst>
            </p:cNvPr>
            <p:cNvCxnSpPr>
              <a:cxnSpLocks/>
            </p:cNvCxnSpPr>
            <p:nvPr/>
          </p:nvCxnSpPr>
          <p:spPr>
            <a:xfrm>
              <a:off x="518971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33F1ADE-8ECD-4FC1-8B6A-DE1C1675B95C}"/>
                </a:ext>
              </a:extLst>
            </p:cNvPr>
            <p:cNvCxnSpPr>
              <a:cxnSpLocks/>
            </p:cNvCxnSpPr>
            <p:nvPr/>
          </p:nvCxnSpPr>
          <p:spPr>
            <a:xfrm>
              <a:off x="618915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3D25F39-5E7A-43D1-B675-629B3393384A}"/>
                </a:ext>
              </a:extLst>
            </p:cNvPr>
            <p:cNvCxnSpPr>
              <a:cxnSpLocks/>
            </p:cNvCxnSpPr>
            <p:nvPr/>
          </p:nvCxnSpPr>
          <p:spPr>
            <a:xfrm>
              <a:off x="718859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9FBA4B2-FB49-4B68-ABBB-19B47CCAF2EC}"/>
                </a:ext>
              </a:extLst>
            </p:cNvPr>
            <p:cNvCxnSpPr>
              <a:cxnSpLocks/>
            </p:cNvCxnSpPr>
            <p:nvPr/>
          </p:nvCxnSpPr>
          <p:spPr>
            <a:xfrm>
              <a:off x="818803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31B16C3-0946-4E2F-9275-87F95C25C0E6}"/>
                </a:ext>
              </a:extLst>
            </p:cNvPr>
            <p:cNvCxnSpPr>
              <a:cxnSpLocks/>
            </p:cNvCxnSpPr>
            <p:nvPr/>
          </p:nvCxnSpPr>
          <p:spPr>
            <a:xfrm>
              <a:off x="918747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160A9E2-9353-4FC1-9099-E56AEFE6C022}"/>
                </a:ext>
              </a:extLst>
            </p:cNvPr>
            <p:cNvCxnSpPr>
              <a:cxnSpLocks/>
            </p:cNvCxnSpPr>
            <p:nvPr/>
          </p:nvCxnSpPr>
          <p:spPr>
            <a:xfrm>
              <a:off x="1018690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01D6BDE-C806-4832-BFE5-B43692D4EC54}"/>
                </a:ext>
              </a:extLst>
            </p:cNvPr>
            <p:cNvCxnSpPr>
              <a:cxnSpLocks/>
            </p:cNvCxnSpPr>
            <p:nvPr/>
          </p:nvCxnSpPr>
          <p:spPr>
            <a:xfrm>
              <a:off x="1118634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13E0E13-B29D-4A6F-BD03-B4B74E5C9F8D}"/>
                </a:ext>
              </a:extLst>
            </p:cNvPr>
            <p:cNvCxnSpPr>
              <a:cxnSpLocks/>
            </p:cNvCxnSpPr>
            <p:nvPr/>
          </p:nvCxnSpPr>
          <p:spPr>
            <a:xfrm>
              <a:off x="1218578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9062266-EA73-40C1-B2BA-84A5B170C468}"/>
                </a:ext>
              </a:extLst>
            </p:cNvPr>
            <p:cNvCxnSpPr>
              <a:cxnSpLocks/>
            </p:cNvCxnSpPr>
            <p:nvPr/>
          </p:nvCxnSpPr>
          <p:spPr>
            <a:xfrm>
              <a:off x="0" y="1717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8CA1C91-AC4A-4ECC-ABBE-F95A0D716391}"/>
                </a:ext>
              </a:extLst>
            </p:cNvPr>
            <p:cNvCxnSpPr>
              <a:cxnSpLocks/>
            </p:cNvCxnSpPr>
            <p:nvPr/>
          </p:nvCxnSpPr>
          <p:spPr>
            <a:xfrm>
              <a:off x="0" y="72890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9ED7D18-4C21-4EC7-A69E-F217BB037F41}"/>
                </a:ext>
              </a:extLst>
            </p:cNvPr>
            <p:cNvCxnSpPr>
              <a:cxnSpLocks/>
            </p:cNvCxnSpPr>
            <p:nvPr/>
          </p:nvCxnSpPr>
          <p:spPr>
            <a:xfrm>
              <a:off x="0" y="128609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DE6646E-0507-49D1-BC5A-96FDF97E8D4D}"/>
                </a:ext>
              </a:extLst>
            </p:cNvPr>
            <p:cNvCxnSpPr>
              <a:cxnSpLocks/>
            </p:cNvCxnSpPr>
            <p:nvPr/>
          </p:nvCxnSpPr>
          <p:spPr>
            <a:xfrm>
              <a:off x="0" y="184328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80A6265-73D5-4AFE-B003-E79690762B85}"/>
                </a:ext>
              </a:extLst>
            </p:cNvPr>
            <p:cNvCxnSpPr>
              <a:cxnSpLocks/>
            </p:cNvCxnSpPr>
            <p:nvPr/>
          </p:nvCxnSpPr>
          <p:spPr>
            <a:xfrm>
              <a:off x="0" y="240047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5FF6B8A-5930-4909-A84D-9D86FAAEA49A}"/>
                </a:ext>
              </a:extLst>
            </p:cNvPr>
            <p:cNvCxnSpPr>
              <a:cxnSpLocks/>
            </p:cNvCxnSpPr>
            <p:nvPr/>
          </p:nvCxnSpPr>
          <p:spPr>
            <a:xfrm>
              <a:off x="0" y="295766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BE97C02-B5E8-4E85-AB2D-1B144728C667}"/>
                </a:ext>
              </a:extLst>
            </p:cNvPr>
            <p:cNvCxnSpPr>
              <a:cxnSpLocks/>
            </p:cNvCxnSpPr>
            <p:nvPr/>
          </p:nvCxnSpPr>
          <p:spPr>
            <a:xfrm>
              <a:off x="0" y="351485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E0D9532-E4F7-4181-B732-B402D7E92939}"/>
                </a:ext>
              </a:extLst>
            </p:cNvPr>
            <p:cNvCxnSpPr>
              <a:cxnSpLocks/>
            </p:cNvCxnSpPr>
            <p:nvPr/>
          </p:nvCxnSpPr>
          <p:spPr>
            <a:xfrm>
              <a:off x="0" y="407204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0FED504-48F9-42AE-8C1D-18ABEA360C46}"/>
                </a:ext>
              </a:extLst>
            </p:cNvPr>
            <p:cNvCxnSpPr>
              <a:cxnSpLocks/>
            </p:cNvCxnSpPr>
            <p:nvPr/>
          </p:nvCxnSpPr>
          <p:spPr>
            <a:xfrm>
              <a:off x="0" y="462923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61B5F04-4827-493D-8CDB-8FC1F21F8690}"/>
                </a:ext>
              </a:extLst>
            </p:cNvPr>
            <p:cNvCxnSpPr>
              <a:cxnSpLocks/>
            </p:cNvCxnSpPr>
            <p:nvPr/>
          </p:nvCxnSpPr>
          <p:spPr>
            <a:xfrm>
              <a:off x="0" y="518642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4D02F9F-A9FF-4569-B1CF-3D5B0B8A589C}"/>
                </a:ext>
              </a:extLst>
            </p:cNvPr>
            <p:cNvCxnSpPr>
              <a:cxnSpLocks/>
            </p:cNvCxnSpPr>
            <p:nvPr/>
          </p:nvCxnSpPr>
          <p:spPr>
            <a:xfrm>
              <a:off x="0" y="57436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E699586-9F40-4AEA-B070-FBBD17753352}"/>
                </a:ext>
              </a:extLst>
            </p:cNvPr>
            <p:cNvCxnSpPr>
              <a:cxnSpLocks/>
            </p:cNvCxnSpPr>
            <p:nvPr/>
          </p:nvCxnSpPr>
          <p:spPr>
            <a:xfrm>
              <a:off x="0" y="6857999"/>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D4BD64C-0BF9-4084-8C20-90D20EA6B6D7}"/>
                </a:ext>
              </a:extLst>
            </p:cNvPr>
            <p:cNvCxnSpPr>
              <a:cxnSpLocks/>
            </p:cNvCxnSpPr>
            <p:nvPr/>
          </p:nvCxnSpPr>
          <p:spPr>
            <a:xfrm>
              <a:off x="16613" y="6248400"/>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CC3AD463-404C-4576-AC21-F2558295325E}"/>
              </a:ext>
              <a:ext uri="{C183D7F6-B498-43B3-948B-1728B52AA6E4}">
                <adec:decorative xmlns:adec="http://schemas.microsoft.com/office/drawing/2017/decorative" val="1"/>
              </a:ext>
            </a:extLst>
          </p:cNvPr>
          <p:cNvSpPr/>
          <p:nvPr userDrawn="1"/>
        </p:nvSpPr>
        <p:spPr>
          <a:xfrm>
            <a:off x="0" y="-1"/>
            <a:ext cx="12192000" cy="6858001"/>
          </a:xfrm>
          <a:prstGeom prst="rect">
            <a:avLst/>
          </a:prstGeom>
          <a:solidFill>
            <a:schemeClr val="accent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0" name="Right Triangle 119">
            <a:extLst>
              <a:ext uri="{FF2B5EF4-FFF2-40B4-BE49-F238E27FC236}">
                <a16:creationId xmlns:a16="http://schemas.microsoft.com/office/drawing/2014/main" id="{2A73DFF6-076E-4BBC-9CDB-E1B24D9B6C48}"/>
              </a:ext>
              <a:ext uri="{C183D7F6-B498-43B3-948B-1728B52AA6E4}">
                <adec:decorative xmlns:adec="http://schemas.microsoft.com/office/drawing/2017/decorative" val="1"/>
              </a:ext>
            </a:extLst>
          </p:cNvPr>
          <p:cNvSpPr/>
          <p:nvPr userDrawn="1"/>
        </p:nvSpPr>
        <p:spPr>
          <a:xfrm rot="18900000">
            <a:off x="5905012" y="-284145"/>
            <a:ext cx="568289" cy="568289"/>
          </a:xfrm>
          <a:prstGeom prst="rtTriangle">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9DE89C6-E571-4739-8BA7-D97BDCD1D16D}"/>
              </a:ext>
            </a:extLst>
          </p:cNvPr>
          <p:cNvSpPr>
            <a:spLocks noGrp="1"/>
          </p:cNvSpPr>
          <p:nvPr>
            <p:ph type="title" hasCustomPrompt="1"/>
          </p:nvPr>
        </p:nvSpPr>
        <p:spPr>
          <a:xfrm>
            <a:off x="1434268" y="441042"/>
            <a:ext cx="9323464" cy="1162258"/>
          </a:xfrm>
          <a:prstGeom prst="rect">
            <a:avLst/>
          </a:prstGeom>
        </p:spPr>
        <p:txBody>
          <a:bodyPr rtlCol="0" anchor="ctr"/>
          <a:lstStyle>
            <a:lvl1pPr algn="ctr">
              <a:defRPr>
                <a:solidFill>
                  <a:schemeClr val="tx2"/>
                </a:solidFill>
              </a:defRPr>
            </a:lvl1pPr>
          </a:lstStyle>
          <a:p>
            <a:pPr rtl="0"/>
            <a:r>
              <a:rPr lang="en-GB" noProof="0"/>
              <a:t>Click to add title</a:t>
            </a:r>
          </a:p>
        </p:txBody>
      </p:sp>
      <p:sp>
        <p:nvSpPr>
          <p:cNvPr id="121" name="Text Placeholder 81">
            <a:extLst>
              <a:ext uri="{FF2B5EF4-FFF2-40B4-BE49-F238E27FC236}">
                <a16:creationId xmlns:a16="http://schemas.microsoft.com/office/drawing/2014/main" id="{24221B82-BDC2-43E4-9DC3-109392FCBFAA}"/>
              </a:ext>
            </a:extLst>
          </p:cNvPr>
          <p:cNvSpPr>
            <a:spLocks noGrp="1"/>
          </p:cNvSpPr>
          <p:nvPr>
            <p:ph type="body" sz="quarter" idx="13" hasCustomPrompt="1"/>
          </p:nvPr>
        </p:nvSpPr>
        <p:spPr>
          <a:xfrm>
            <a:off x="319757" y="1816398"/>
            <a:ext cx="3661357" cy="772972"/>
          </a:xfrm>
          <a:prstGeom prst="rect">
            <a:avLst/>
          </a:prstGeom>
        </p:spPr>
        <p:txBody>
          <a:bodyPr rtlCol="0"/>
          <a:lstStyle>
            <a:lvl1pPr marL="0" indent="0">
              <a:buNone/>
              <a:defRPr b="1">
                <a:solidFill>
                  <a:schemeClr val="accent5"/>
                </a:solidFill>
                <a:latin typeface="+mj-lt"/>
              </a:defRPr>
            </a:lvl1pPr>
          </a:lstStyle>
          <a:p>
            <a:pPr lvl="0" rtl="0"/>
            <a:r>
              <a:rPr lang="en-GB" noProof="0"/>
              <a:t>Insert subtitle here</a:t>
            </a:r>
          </a:p>
        </p:txBody>
      </p:sp>
      <p:sp>
        <p:nvSpPr>
          <p:cNvPr id="123" name="Text Placeholder 84">
            <a:extLst>
              <a:ext uri="{FF2B5EF4-FFF2-40B4-BE49-F238E27FC236}">
                <a16:creationId xmlns:a16="http://schemas.microsoft.com/office/drawing/2014/main" id="{F064B050-C9E2-4CBD-8063-8F72369DEA27}"/>
              </a:ext>
            </a:extLst>
          </p:cNvPr>
          <p:cNvSpPr>
            <a:spLocks noGrp="1"/>
          </p:cNvSpPr>
          <p:nvPr>
            <p:ph type="body" sz="quarter" idx="15" hasCustomPrompt="1"/>
          </p:nvPr>
        </p:nvSpPr>
        <p:spPr>
          <a:xfrm>
            <a:off x="319280" y="2595913"/>
            <a:ext cx="3661357" cy="3119437"/>
          </a:xfrm>
          <a:prstGeom prst="rect">
            <a:avLst/>
          </a:prstGeom>
        </p:spPr>
        <p:txBody>
          <a:bodyPr rtlCol="0"/>
          <a:lstStyle>
            <a:lvl1pPr marL="457200" indent="-457200">
              <a:lnSpc>
                <a:spcPct val="100000"/>
              </a:lnSpc>
              <a:buClr>
                <a:schemeClr val="tx1"/>
              </a:buClr>
              <a:buFont typeface="+mj-lt"/>
              <a:buAutoNum type="arabicPeriod"/>
              <a:defRPr sz="1800">
                <a:solidFill>
                  <a:schemeClr val="tx1"/>
                </a:solidFill>
              </a:defRPr>
            </a:lvl1pPr>
          </a:lstStyle>
          <a:p>
            <a:pPr lvl="0" rtl="0"/>
            <a:r>
              <a:rPr lang="en-GB" noProof="0"/>
              <a:t>Insert text here</a:t>
            </a:r>
          </a:p>
        </p:txBody>
      </p:sp>
      <p:sp>
        <p:nvSpPr>
          <p:cNvPr id="132" name="Text Placeholder 81">
            <a:extLst>
              <a:ext uri="{FF2B5EF4-FFF2-40B4-BE49-F238E27FC236}">
                <a16:creationId xmlns:a16="http://schemas.microsoft.com/office/drawing/2014/main" id="{AB4DD233-B719-42EE-AE0F-930CABD5AA94}"/>
              </a:ext>
            </a:extLst>
          </p:cNvPr>
          <p:cNvSpPr>
            <a:spLocks noGrp="1"/>
          </p:cNvSpPr>
          <p:nvPr>
            <p:ph type="body" sz="quarter" idx="16" hasCustomPrompt="1"/>
          </p:nvPr>
        </p:nvSpPr>
        <p:spPr>
          <a:xfrm>
            <a:off x="4251938" y="1822941"/>
            <a:ext cx="3661357" cy="772972"/>
          </a:xfrm>
          <a:prstGeom prst="rect">
            <a:avLst/>
          </a:prstGeom>
        </p:spPr>
        <p:txBody>
          <a:bodyPr rtlCol="0"/>
          <a:lstStyle>
            <a:lvl1pPr marL="0" indent="0">
              <a:buNone/>
              <a:defRPr b="1">
                <a:solidFill>
                  <a:schemeClr val="accent5"/>
                </a:solidFill>
                <a:latin typeface="+mj-lt"/>
              </a:defRPr>
            </a:lvl1pPr>
          </a:lstStyle>
          <a:p>
            <a:pPr lvl="0" rtl="0"/>
            <a:r>
              <a:rPr lang="en-GB" noProof="0"/>
              <a:t>Insert subtitle here</a:t>
            </a:r>
          </a:p>
        </p:txBody>
      </p:sp>
      <p:sp>
        <p:nvSpPr>
          <p:cNvPr id="133" name="Text Placeholder 84">
            <a:extLst>
              <a:ext uri="{FF2B5EF4-FFF2-40B4-BE49-F238E27FC236}">
                <a16:creationId xmlns:a16="http://schemas.microsoft.com/office/drawing/2014/main" id="{E2F4A9D6-F113-40C1-B3C8-A9BDB2877263}"/>
              </a:ext>
            </a:extLst>
          </p:cNvPr>
          <p:cNvSpPr>
            <a:spLocks noGrp="1"/>
          </p:cNvSpPr>
          <p:nvPr>
            <p:ph type="body" sz="quarter" idx="17" hasCustomPrompt="1"/>
          </p:nvPr>
        </p:nvSpPr>
        <p:spPr>
          <a:xfrm>
            <a:off x="4251461" y="2602456"/>
            <a:ext cx="3661357" cy="3119437"/>
          </a:xfrm>
          <a:prstGeom prst="rect">
            <a:avLst/>
          </a:prstGeom>
        </p:spPr>
        <p:txBody>
          <a:bodyPr rtlCol="0"/>
          <a:lstStyle>
            <a:lvl1pPr marL="457200" indent="-457200">
              <a:lnSpc>
                <a:spcPct val="100000"/>
              </a:lnSpc>
              <a:buClr>
                <a:schemeClr val="tx1"/>
              </a:buClr>
              <a:buFont typeface="+mj-lt"/>
              <a:buAutoNum type="arabicPeriod"/>
              <a:defRPr sz="1800">
                <a:solidFill>
                  <a:schemeClr val="tx1"/>
                </a:solidFill>
              </a:defRPr>
            </a:lvl1pPr>
          </a:lstStyle>
          <a:p>
            <a:pPr lvl="0" rtl="0"/>
            <a:r>
              <a:rPr lang="en-GB" noProof="0"/>
              <a:t>Insert text here</a:t>
            </a:r>
          </a:p>
        </p:txBody>
      </p:sp>
      <p:sp>
        <p:nvSpPr>
          <p:cNvPr id="134" name="Text Placeholder 81">
            <a:extLst>
              <a:ext uri="{FF2B5EF4-FFF2-40B4-BE49-F238E27FC236}">
                <a16:creationId xmlns:a16="http://schemas.microsoft.com/office/drawing/2014/main" id="{B5E6D4D3-9E8F-4D92-B05A-7E9BBD75948A}"/>
              </a:ext>
            </a:extLst>
          </p:cNvPr>
          <p:cNvSpPr>
            <a:spLocks noGrp="1"/>
          </p:cNvSpPr>
          <p:nvPr>
            <p:ph type="body" sz="quarter" idx="18" hasCustomPrompt="1"/>
          </p:nvPr>
        </p:nvSpPr>
        <p:spPr>
          <a:xfrm>
            <a:off x="8183642" y="1822661"/>
            <a:ext cx="3661357" cy="772972"/>
          </a:xfrm>
          <a:prstGeom prst="rect">
            <a:avLst/>
          </a:prstGeom>
        </p:spPr>
        <p:txBody>
          <a:bodyPr rtlCol="0"/>
          <a:lstStyle>
            <a:lvl1pPr marL="0" indent="0">
              <a:buNone/>
              <a:defRPr b="1">
                <a:solidFill>
                  <a:schemeClr val="accent5"/>
                </a:solidFill>
                <a:latin typeface="+mj-lt"/>
              </a:defRPr>
            </a:lvl1pPr>
          </a:lstStyle>
          <a:p>
            <a:pPr lvl="0" rtl="0"/>
            <a:r>
              <a:rPr lang="en-GB" noProof="0"/>
              <a:t>Insert subtitle here</a:t>
            </a:r>
          </a:p>
        </p:txBody>
      </p:sp>
      <p:sp>
        <p:nvSpPr>
          <p:cNvPr id="135" name="Text Placeholder 84">
            <a:extLst>
              <a:ext uri="{FF2B5EF4-FFF2-40B4-BE49-F238E27FC236}">
                <a16:creationId xmlns:a16="http://schemas.microsoft.com/office/drawing/2014/main" id="{9C80C61E-A8B2-4011-AE18-0294FFF88909}"/>
              </a:ext>
            </a:extLst>
          </p:cNvPr>
          <p:cNvSpPr>
            <a:spLocks noGrp="1"/>
          </p:cNvSpPr>
          <p:nvPr>
            <p:ph type="body" sz="quarter" idx="19" hasCustomPrompt="1"/>
          </p:nvPr>
        </p:nvSpPr>
        <p:spPr>
          <a:xfrm>
            <a:off x="8183165" y="2602176"/>
            <a:ext cx="3661357" cy="3119437"/>
          </a:xfrm>
          <a:prstGeom prst="rect">
            <a:avLst/>
          </a:prstGeom>
        </p:spPr>
        <p:txBody>
          <a:bodyPr rtlCol="0"/>
          <a:lstStyle>
            <a:lvl1pPr marL="457200" indent="-457200">
              <a:lnSpc>
                <a:spcPct val="100000"/>
              </a:lnSpc>
              <a:buClr>
                <a:schemeClr val="tx1"/>
              </a:buClr>
              <a:buFont typeface="+mj-lt"/>
              <a:buAutoNum type="arabicPeriod"/>
              <a:defRPr sz="1800">
                <a:solidFill>
                  <a:schemeClr val="tx1"/>
                </a:solidFill>
              </a:defRPr>
            </a:lvl1pPr>
          </a:lstStyle>
          <a:p>
            <a:pPr lvl="0" rtl="0"/>
            <a:r>
              <a:rPr lang="en-GB" noProof="0"/>
              <a:t>Insert text here</a:t>
            </a:r>
          </a:p>
        </p:txBody>
      </p:sp>
      <p:sp>
        <p:nvSpPr>
          <p:cNvPr id="125" name="Date Placeholder 3">
            <a:extLst>
              <a:ext uri="{FF2B5EF4-FFF2-40B4-BE49-F238E27FC236}">
                <a16:creationId xmlns:a16="http://schemas.microsoft.com/office/drawing/2014/main" id="{DEB76336-3978-4E04-820F-CCD4115F0AF5}"/>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tx1"/>
                </a:solidFill>
              </a:defRPr>
            </a:lvl1pPr>
          </a:lstStyle>
          <a:p>
            <a:pPr rtl="0"/>
            <a:r>
              <a:rPr lang="en-GB" noProof="0"/>
              <a:t>2/2/20XX</a:t>
            </a:r>
          </a:p>
        </p:txBody>
      </p:sp>
      <p:sp>
        <p:nvSpPr>
          <p:cNvPr id="126" name="Footer Placeholder 4">
            <a:extLst>
              <a:ext uri="{FF2B5EF4-FFF2-40B4-BE49-F238E27FC236}">
                <a16:creationId xmlns:a16="http://schemas.microsoft.com/office/drawing/2014/main" id="{296D1F50-7662-4B72-8D59-73594E51901D}"/>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tx1"/>
                </a:solidFill>
              </a:defRPr>
            </a:lvl1pPr>
          </a:lstStyle>
          <a:p>
            <a:pPr rtl="0"/>
            <a:r>
              <a:rPr lang="en-GB" noProof="0"/>
              <a:t>PRESENTATION TITLE</a:t>
            </a:r>
          </a:p>
        </p:txBody>
      </p:sp>
      <p:sp>
        <p:nvSpPr>
          <p:cNvPr id="127" name="Slide Number Placeholder 5">
            <a:extLst>
              <a:ext uri="{FF2B5EF4-FFF2-40B4-BE49-F238E27FC236}">
                <a16:creationId xmlns:a16="http://schemas.microsoft.com/office/drawing/2014/main" id="{DEDEAF7E-D577-4B93-BAE4-358F8963B0DF}"/>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tx1"/>
                </a:solidFill>
              </a:defRPr>
            </a:lvl1pPr>
          </a:lstStyle>
          <a:p>
            <a:pPr rtl="0"/>
            <a:fld id="{11A71338-8BA2-4C79-A6C5-5A8E30081D0C}" type="slidenum">
              <a:rPr lang="en-GB" noProof="0" smtClean="0"/>
              <a:pPr/>
              <a:t>‹#›</a:t>
            </a:fld>
            <a:endParaRPr lang="en-GB" noProof="0"/>
          </a:p>
        </p:txBody>
      </p:sp>
    </p:spTree>
    <p:extLst>
      <p:ext uri="{BB962C8B-B14F-4D97-AF65-F5344CB8AC3E}">
        <p14:creationId xmlns:p14="http://schemas.microsoft.com/office/powerpoint/2010/main" val="121263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4987528D-293D-419F-B6B1-A104443B2F85}"/>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52" name="Rectangle 51">
            <a:extLst>
              <a:ext uri="{FF2B5EF4-FFF2-40B4-BE49-F238E27FC236}">
                <a16:creationId xmlns:a16="http://schemas.microsoft.com/office/drawing/2014/main" id="{AA467263-FC60-4269-BE10-A00F3AE96AB9}"/>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53" name="Right Triangle 52">
            <a:extLst>
              <a:ext uri="{FF2B5EF4-FFF2-40B4-BE49-F238E27FC236}">
                <a16:creationId xmlns:a16="http://schemas.microsoft.com/office/drawing/2014/main" id="{0A2143FD-5B7E-4844-9056-07C72D17C935}"/>
              </a:ext>
              <a:ext uri="{C183D7F6-B498-43B3-948B-1728B52AA6E4}">
                <adec:decorative xmlns:adec="http://schemas.microsoft.com/office/drawing/2017/decorative" val="1"/>
              </a:ext>
            </a:extLst>
          </p:cNvPr>
          <p:cNvSpPr/>
          <p:nvPr userDrawn="1"/>
        </p:nvSpPr>
        <p:spPr>
          <a:xfrm rot="13500000">
            <a:off x="-265271" y="2673521"/>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4" name="Flowchart: Document 53">
            <a:extLst>
              <a:ext uri="{FF2B5EF4-FFF2-40B4-BE49-F238E27FC236}">
                <a16:creationId xmlns:a16="http://schemas.microsoft.com/office/drawing/2014/main" id="{FD193356-2BA7-4BBE-A881-735188BBDB3F}"/>
              </a:ext>
              <a:ext uri="{C183D7F6-B498-43B3-948B-1728B52AA6E4}">
                <adec:decorative xmlns:adec="http://schemas.microsoft.com/office/drawing/2017/decorative" val="1"/>
              </a:ext>
            </a:extLst>
          </p:cNvPr>
          <p:cNvSpPr/>
          <p:nvPr userDrawn="1"/>
        </p:nvSpPr>
        <p:spPr>
          <a:xfrm rot="5400000">
            <a:off x="7455724" y="2105114"/>
            <a:ext cx="6858000" cy="2647778"/>
          </a:xfrm>
          <a:prstGeom prst="flowChartDocument">
            <a:avLst/>
          </a:prstGeom>
          <a:solidFill>
            <a:schemeClr val="accent6">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grpSp>
        <p:nvGrpSpPr>
          <p:cNvPr id="55" name="Group 54">
            <a:extLst>
              <a:ext uri="{FF2B5EF4-FFF2-40B4-BE49-F238E27FC236}">
                <a16:creationId xmlns:a16="http://schemas.microsoft.com/office/drawing/2014/main" id="{BABB6A4E-AAF5-46BC-AF70-EFB826898F06}"/>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56" name="Straight Connector 55">
              <a:extLst>
                <a:ext uri="{FF2B5EF4-FFF2-40B4-BE49-F238E27FC236}">
                  <a16:creationId xmlns:a16="http://schemas.microsoft.com/office/drawing/2014/main" id="{5098CE0A-07AF-475D-847B-BC2C09B11257}"/>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FAF8888-5C58-4210-9B6C-8453116F89D7}"/>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55DA967-527D-4EF5-BC5B-C9A4D0AE670B}"/>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D4B90F1-FA63-44F8-AFBD-EAA664F2668D}"/>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79BC52E-5A86-4380-BDBD-4A8C8F79F3DA}"/>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518DD47-B72F-4572-8652-594CB38C7C77}"/>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BB75A49-D451-4D82-A22C-FF0946E6DED9}"/>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BCB1FB9-CC9B-48F2-90C3-821F3F616C17}"/>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6D00A7D-DC23-4315-9EC0-B669EB491DB1}"/>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E76C2DE-1D31-4289-AE7D-6C34B9BEE7E0}"/>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62E9492-F409-482D-B645-10FF6AC41AF9}"/>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2DC565F-0CA2-4501-8213-735FFE3DF6B3}"/>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E5A3D38-7FDD-4709-88C6-590F3E5AEA78}"/>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34FB10-A2A2-42BE-89D3-59CDCDF82CEB}"/>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0EB0B65-231B-4586-AB6F-5AB3DE9FAADA}"/>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19DB94B-4BD3-4672-BD6B-3994D5B9CE77}"/>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806E7D0-A3FD-43BC-B099-D9AD77116FD8}"/>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D3F4C0-B895-47F1-B38A-1D86C2396A92}"/>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2FA5DF4-DE8F-4EF8-BC50-0BDA1ED6BA11}"/>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41CF04F-8C94-4781-839F-DCABB2D7BC97}"/>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08DF419-049D-4C31-BE0A-E5F9FADA5100}"/>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619C9CF-0817-4920-8D58-4983252BD91C}"/>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A5B031B-FA3D-4738-BB48-5143A29B8002}"/>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4D8098E-5CEA-4903-A146-23D553F698E1}"/>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900A38-58AC-40D4-896C-5B66E9712355}"/>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3E623E7-180E-4DB5-91B3-48CE8414D8BA}"/>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3F2957-4A6D-4C53-A2BC-0ED300AE530D}"/>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9A34577-91E4-43A1-965D-0E340D1398EA}"/>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7E108E-58D2-4FB5-AFA0-27A86DA9630B}"/>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8B22350-AB76-4020-9872-4E63DFBF96A3}"/>
              </a:ext>
            </a:extLst>
          </p:cNvPr>
          <p:cNvSpPr>
            <a:spLocks noGrp="1"/>
          </p:cNvSpPr>
          <p:nvPr>
            <p:ph type="title" hasCustomPrompt="1"/>
          </p:nvPr>
        </p:nvSpPr>
        <p:spPr>
          <a:xfrm>
            <a:off x="444604" y="689389"/>
            <a:ext cx="5465225" cy="2637455"/>
          </a:xfrm>
          <a:prstGeom prst="rect">
            <a:avLst/>
          </a:prstGeom>
        </p:spPr>
        <p:txBody>
          <a:bodyPr rtlCol="0" anchor="b"/>
          <a:lstStyle>
            <a:lvl1pPr>
              <a:defRPr>
                <a:solidFill>
                  <a:schemeClr val="tx2"/>
                </a:solidFill>
              </a:defRPr>
            </a:lvl1pPr>
          </a:lstStyle>
          <a:p>
            <a:pPr rtl="0"/>
            <a:r>
              <a:rPr lang="en-GB" noProof="0"/>
              <a:t>Click to add title</a:t>
            </a:r>
          </a:p>
        </p:txBody>
      </p:sp>
      <p:sp>
        <p:nvSpPr>
          <p:cNvPr id="86" name="Subtitle 2">
            <a:extLst>
              <a:ext uri="{FF2B5EF4-FFF2-40B4-BE49-F238E27FC236}">
                <a16:creationId xmlns:a16="http://schemas.microsoft.com/office/drawing/2014/main" id="{89A872D6-4D76-4CD1-9873-C29D72DFD68D}"/>
              </a:ext>
            </a:extLst>
          </p:cNvPr>
          <p:cNvSpPr>
            <a:spLocks noGrp="1"/>
          </p:cNvSpPr>
          <p:nvPr>
            <p:ph type="subTitle" idx="1"/>
          </p:nvPr>
        </p:nvSpPr>
        <p:spPr>
          <a:xfrm>
            <a:off x="453142" y="3602038"/>
            <a:ext cx="5414255" cy="1560594"/>
          </a:xfrm>
          <a:prstGeom prst="rect">
            <a:avLst/>
          </a:prstGeom>
        </p:spPr>
        <p:txBody>
          <a:bodyPr rtlCol="0"/>
          <a:lstStyle>
            <a:lvl1pPr marL="0" indent="0">
              <a:lnSpc>
                <a:spcPct val="100000"/>
              </a:lnSpc>
              <a:buNone/>
              <a:defRPr sz="1800">
                <a:solidFill>
                  <a:schemeClr val="tx2"/>
                </a:solidFill>
              </a:defRPr>
            </a:lvl1pPr>
          </a:lstStyle>
          <a:p>
            <a:pPr algn="l" rtl="0">
              <a:lnSpc>
                <a:spcPct val="110000"/>
              </a:lnSpc>
            </a:pPr>
            <a:r>
              <a:rPr lang="en-GB" noProof="0">
                <a:solidFill>
                  <a:schemeClr val="tx2">
                    <a:alpha val="80000"/>
                  </a:schemeClr>
                </a:solidFill>
              </a:rPr>
              <a:t>Click to edit Master subtitle style</a:t>
            </a:r>
          </a:p>
        </p:txBody>
      </p:sp>
      <p:sp>
        <p:nvSpPr>
          <p:cNvPr id="91" name="Date Placeholder 3">
            <a:extLst>
              <a:ext uri="{FF2B5EF4-FFF2-40B4-BE49-F238E27FC236}">
                <a16:creationId xmlns:a16="http://schemas.microsoft.com/office/drawing/2014/main" id="{4986AE78-551F-477B-AF47-E26167A61C65}"/>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tx1"/>
                </a:solidFill>
              </a:defRPr>
            </a:lvl1pPr>
          </a:lstStyle>
          <a:p>
            <a:pPr rtl="0"/>
            <a:r>
              <a:rPr lang="en-GB" noProof="0"/>
              <a:t>2/2/20XX</a:t>
            </a:r>
          </a:p>
        </p:txBody>
      </p:sp>
      <p:sp>
        <p:nvSpPr>
          <p:cNvPr id="47" name="Picture Placeholder 4">
            <a:extLst>
              <a:ext uri="{FF2B5EF4-FFF2-40B4-BE49-F238E27FC236}">
                <a16:creationId xmlns:a16="http://schemas.microsoft.com/office/drawing/2014/main" id="{5C9DFB21-140A-4BCA-8D67-8581312FE9D8}"/>
              </a:ext>
            </a:extLst>
          </p:cNvPr>
          <p:cNvSpPr>
            <a:spLocks noGrp="1"/>
          </p:cNvSpPr>
          <p:nvPr>
            <p:ph type="pic" sz="quarter" idx="15" hasCustomPrompt="1"/>
          </p:nvPr>
        </p:nvSpPr>
        <p:spPr>
          <a:xfrm>
            <a:off x="5996630" y="443884"/>
            <a:ext cx="5909831" cy="5879389"/>
          </a:xfrm>
          <a:prstGeom prst="ellipse">
            <a:avLst/>
          </a:prstGeom>
        </p:spPr>
        <p:txBody>
          <a:bodyPr rtlCol="0" anchor="ctr"/>
          <a:lstStyle>
            <a:lvl1pPr marL="0" indent="0" algn="ctr">
              <a:buNone/>
              <a:defRPr sz="2000">
                <a:solidFill>
                  <a:schemeClr val="tx1"/>
                </a:solidFill>
              </a:defRPr>
            </a:lvl1pPr>
          </a:lstStyle>
          <a:p>
            <a:pPr rtl="0"/>
            <a:r>
              <a:rPr lang="en-GB" noProof="0"/>
              <a:t>Click to add photo</a:t>
            </a:r>
          </a:p>
        </p:txBody>
      </p:sp>
      <p:sp>
        <p:nvSpPr>
          <p:cNvPr id="92" name="Footer Placeholder 4">
            <a:extLst>
              <a:ext uri="{FF2B5EF4-FFF2-40B4-BE49-F238E27FC236}">
                <a16:creationId xmlns:a16="http://schemas.microsoft.com/office/drawing/2014/main" id="{19C3F2E1-5471-4835-8A24-5F00674FDEFA}"/>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tx1"/>
                </a:solidFill>
              </a:defRPr>
            </a:lvl1pPr>
          </a:lstStyle>
          <a:p>
            <a:pPr rtl="0"/>
            <a:r>
              <a:rPr lang="en-GB" noProof="0"/>
              <a:t>PRESENTATION TITLE</a:t>
            </a:r>
          </a:p>
        </p:txBody>
      </p:sp>
      <p:sp>
        <p:nvSpPr>
          <p:cNvPr id="93" name="Slide Number Placeholder 5">
            <a:extLst>
              <a:ext uri="{FF2B5EF4-FFF2-40B4-BE49-F238E27FC236}">
                <a16:creationId xmlns:a16="http://schemas.microsoft.com/office/drawing/2014/main" id="{24B165E2-B012-4272-BBB2-66D70B29AEDC}"/>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tx1"/>
                </a:solidFill>
              </a:defRPr>
            </a:lvl1pPr>
          </a:lstStyle>
          <a:p>
            <a:pPr rtl="0"/>
            <a:fld id="{11A71338-8BA2-4C79-A6C5-5A8E30081D0C}" type="slidenum">
              <a:rPr lang="en-GB" noProof="0" smtClean="0"/>
              <a:pPr/>
              <a:t>‹#›</a:t>
            </a:fld>
            <a:endParaRPr lang="en-GB" noProof="0"/>
          </a:p>
        </p:txBody>
      </p:sp>
    </p:spTree>
    <p:extLst>
      <p:ext uri="{BB962C8B-B14F-4D97-AF65-F5344CB8AC3E}">
        <p14:creationId xmlns:p14="http://schemas.microsoft.com/office/powerpoint/2010/main" val="288529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rtlCol="0"/>
          <a:lstStyle/>
          <a:p>
            <a:pPr rtl="0"/>
            <a:r>
              <a:rPr lang="en-GB" noProof="0"/>
              <a:t>Click to edit Master title style</a:t>
            </a:r>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rtlCol="0"/>
          <a:lstStyle/>
          <a:p>
            <a:pPr lvl="0" rtl="0"/>
            <a:r>
              <a:rPr lang="en-GB" noProof="0"/>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rtlCol="0"/>
          <a:lstStyle/>
          <a:p>
            <a:pPr rtl="0"/>
            <a:r>
              <a:rPr lang="en-GB" noProof="0"/>
              <a:t>Click icon to add picture</a:t>
            </a:r>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09549677-D150-4876-8A22-B5D694AB573E}"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25524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hasCustomPrompt="1"/>
          </p:nvPr>
        </p:nvSpPr>
        <p:spPr/>
        <p:txBody>
          <a:bodyPr rtlCol="0"/>
          <a:lstStyle>
            <a:lvl5pPr>
              <a:defRPr/>
            </a:lvl5pPr>
            <a:lvl6pPr>
              <a:defRPr/>
            </a:lvl6pPr>
            <a:lvl7pPr>
              <a:defRPr baseline="0"/>
            </a:lvl7pPr>
            <a:lvl8pPr>
              <a:defRPr baseline="0"/>
            </a:lvl8pPr>
            <a:lvl9pPr>
              <a:defRPr baseline="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64B349BA-79AC-4CE3-A053-EA6DE6468540}" type="datetime1">
              <a:rPr lang="en-GB" noProof="0" smtClean="0"/>
              <a:t>03/10/2025</a:t>
            </a:fld>
            <a:endParaRPr lang="en-GB" noProof="0"/>
          </a:p>
        </p:txBody>
      </p:sp>
      <p:sp>
        <p:nvSpPr>
          <p:cNvPr id="5" name="Footer Placeholder 4"/>
          <p:cNvSpPr>
            <a:spLocks noGrp="1"/>
          </p:cNvSpPr>
          <p:nvPr>
            <p:ph type="ftr" sz="quarter" idx="11"/>
          </p:nvPr>
        </p:nvSpPr>
        <p:spPr/>
        <p:txBody>
          <a:bodyPr rtlCol="0"/>
          <a:lstStyle/>
          <a:p>
            <a:pPr rtl="0"/>
            <a:r>
              <a:rPr lang="en-GB" noProof="0"/>
              <a:t>Add a footer</a:t>
            </a:r>
          </a:p>
        </p:txBody>
      </p:sp>
      <p:sp>
        <p:nvSpPr>
          <p:cNvPr id="6" name="Slide Number Placeholder 5"/>
          <p:cNvSpPr>
            <a:spLocks noGrp="1"/>
          </p:cNvSpPr>
          <p:nvPr>
            <p:ph type="sldNum" sz="quarter" idx="12"/>
          </p:nvPr>
        </p:nvSpPr>
        <p:spPr/>
        <p:txBody>
          <a:bodyPr rtlCol="0"/>
          <a:lstStyle/>
          <a:p>
            <a:pPr rtl="0"/>
            <a:fld id="{DA60BA0E-20D0-4E7C-B286-26C960A6788F}" type="slidenum">
              <a:rPr lang="en-GB" noProof="0" smtClean="0"/>
              <a:t>‹#›</a:t>
            </a:fld>
            <a:endParaRPr lang="en-GB" noProof="0"/>
          </a:p>
        </p:txBody>
      </p:sp>
    </p:spTree>
    <p:extLst>
      <p:ext uri="{BB962C8B-B14F-4D97-AF65-F5344CB8AC3E}">
        <p14:creationId xmlns:p14="http://schemas.microsoft.com/office/powerpoint/2010/main" val="422618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1220" y="1600200"/>
            <a:ext cx="5946737" cy="3048000"/>
          </a:xfrm>
        </p:spPr>
        <p:txBody>
          <a:bodyPr rtlCol="0" anchor="b">
            <a:normAutofit/>
          </a:bodyPr>
          <a:lstStyle>
            <a:lvl1pPr>
              <a:lnSpc>
                <a:spcPct val="80000"/>
              </a:lnSpc>
              <a:defRPr sz="6600">
                <a:solidFill>
                  <a:schemeClr val="tx1"/>
                </a:solidFill>
              </a:defRPr>
            </a:lvl1pPr>
          </a:lstStyle>
          <a:p>
            <a:pPr rtl="0"/>
            <a:r>
              <a:rPr lang="en-GB" noProof="0"/>
              <a:t>Click to edit Master title style</a:t>
            </a:r>
          </a:p>
        </p:txBody>
      </p:sp>
      <p:sp>
        <p:nvSpPr>
          <p:cNvPr id="3" name="Subtitle 2"/>
          <p:cNvSpPr>
            <a:spLocks noGrp="1"/>
          </p:cNvSpPr>
          <p:nvPr>
            <p:ph type="subTitle" idx="1" hasCustomPrompt="1"/>
          </p:nvPr>
        </p:nvSpPr>
        <p:spPr>
          <a:xfrm>
            <a:off x="1521221" y="4898573"/>
            <a:ext cx="5946736" cy="1270453"/>
          </a:xfrm>
        </p:spPr>
        <p:txBody>
          <a:bodyPr rtlCol="0">
            <a:noAutofit/>
          </a:bodyPr>
          <a:lstStyle>
            <a:lvl1pPr marL="0" indent="0" algn="l">
              <a:spcBef>
                <a:spcPts val="0"/>
              </a:spcBef>
              <a:buNone/>
              <a:defRPr sz="2800" cap="none" baseline="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GB" noProof="0"/>
              <a:t>Edit Master subtitle style</a:t>
            </a:r>
          </a:p>
        </p:txBody>
      </p:sp>
      <p:cxnSp>
        <p:nvCxnSpPr>
          <p:cNvPr id="6" name="Straight Connector 5"/>
          <p:cNvCxnSpPr/>
          <p:nvPr/>
        </p:nvCxnSpPr>
        <p:spPr>
          <a:xfrm>
            <a:off x="1659368" y="4782971"/>
            <a:ext cx="565614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7925277" y="0"/>
            <a:ext cx="4266723" cy="6858000"/>
            <a:chOff x="7923213" y="0"/>
            <a:chExt cx="4265612"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3" name="Rectangle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grpSp>
    </p:spTree>
    <p:extLst>
      <p:ext uri="{BB962C8B-B14F-4D97-AF65-F5344CB8AC3E}">
        <p14:creationId xmlns:p14="http://schemas.microsoft.com/office/powerpoint/2010/main" val="108110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09" y="381000"/>
            <a:ext cx="9832359" cy="1219200"/>
          </a:xfrm>
        </p:spPr>
        <p:txBody>
          <a:bodyPr rtlCol="0"/>
          <a:lstStyle>
            <a:lvl1pPr>
              <a:defRPr>
                <a:solidFill>
                  <a:schemeClr val="accent1">
                    <a:lumMod val="50000"/>
                  </a:schemeClr>
                </a:solidFill>
              </a:defRPr>
            </a:lvl1pPr>
          </a:lstStyle>
          <a:p>
            <a:pPr rtl="0"/>
            <a:r>
              <a:rPr lang="en-GB" noProof="0"/>
              <a:t>Click to edit Master title style</a:t>
            </a:r>
          </a:p>
        </p:txBody>
      </p:sp>
      <p:sp>
        <p:nvSpPr>
          <p:cNvPr id="3" name="Content Placeholder 2"/>
          <p:cNvSpPr>
            <a:spLocks noGrp="1"/>
          </p:cNvSpPr>
          <p:nvPr>
            <p:ph sz="half" idx="1"/>
          </p:nvPr>
        </p:nvSpPr>
        <p:spPr>
          <a:xfrm>
            <a:off x="1488556" y="1984248"/>
            <a:ext cx="4801850" cy="4187952"/>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553319" y="1984248"/>
            <a:ext cx="4801851" cy="4187952"/>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venir Next LT Pro"/>
                <a:ea typeface="+mn-ea"/>
                <a:cs typeface="+mn-cs"/>
              </a:rPr>
              <a:t>Add a footer</a:t>
            </a:r>
          </a:p>
        </p:txBody>
      </p:sp>
      <p:sp>
        <p:nvSpPr>
          <p:cNvPr id="5" name="Date Placeholder 4"/>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D224728B-4389-4C0D-A4AA-67980CE66A15}" type="datetime1">
              <a:rPr kumimoji="0" lang="en-GB" sz="18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03/10/2025</a:t>
            </a:fld>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Slide Number Placeholder 6"/>
          <p:cNvSpPr>
            <a:spLocks noGrp="1"/>
          </p:cNvSpPr>
          <p:nvPr>
            <p:ph type="sldNum" sz="quarter" idx="12"/>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A013F82-EE5E-44EE-A61D-E31C6657F26F}" type="slidenum">
              <a:rPr kumimoji="0" lang="en-GB" sz="18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8" name="Straight Connector 7"/>
          <p:cNvCxnSpPr/>
          <p:nvPr/>
        </p:nvCxnSpPr>
        <p:spPr>
          <a:xfrm>
            <a:off x="1659368" y="1709058"/>
            <a:ext cx="9619581"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53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FB76C12-E75A-4DC1-9960-728FF6247ED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2E9A038F-EA18-4BE8-9515-18A5468BAD77}"/>
              </a:ext>
              <a:ext uri="{C183D7F6-B498-43B3-948B-1728B52AA6E4}">
                <adec:decorative xmlns:adec="http://schemas.microsoft.com/office/drawing/2017/decorative" val="1"/>
              </a:ext>
            </a:extLst>
          </p:cNvPr>
          <p:cNvSpPr/>
          <p:nvPr userDrawn="1"/>
        </p:nvSpPr>
        <p:spPr>
          <a:xfrm>
            <a:off x="6531"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ight Triangle 8">
            <a:extLst>
              <a:ext uri="{FF2B5EF4-FFF2-40B4-BE49-F238E27FC236}">
                <a16:creationId xmlns:a16="http://schemas.microsoft.com/office/drawing/2014/main" id="{FD9F40A1-CB92-4D33-8C7F-3D64C4CDA875}"/>
              </a:ext>
              <a:ext uri="{C183D7F6-B498-43B3-948B-1728B52AA6E4}">
                <adec:decorative xmlns:adec="http://schemas.microsoft.com/office/drawing/2017/decorative" val="1"/>
              </a:ext>
            </a:extLst>
          </p:cNvPr>
          <p:cNvSpPr/>
          <p:nvPr userDrawn="1"/>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0" name="Title 1">
            <a:extLst>
              <a:ext uri="{FF2B5EF4-FFF2-40B4-BE49-F238E27FC236}">
                <a16:creationId xmlns:a16="http://schemas.microsoft.com/office/drawing/2014/main" id="{F0B8C043-6614-4EDF-B7D6-FFD668CA6D58}"/>
              </a:ext>
            </a:extLst>
          </p:cNvPr>
          <p:cNvSpPr>
            <a:spLocks noGrp="1"/>
          </p:cNvSpPr>
          <p:nvPr>
            <p:ph type="ctrTitle"/>
          </p:nvPr>
        </p:nvSpPr>
        <p:spPr>
          <a:xfrm>
            <a:off x="453142" y="725467"/>
            <a:ext cx="6028339" cy="1933899"/>
          </a:xfrm>
          <a:prstGeom prst="rect">
            <a:avLst/>
          </a:prstGeom>
        </p:spPr>
        <p:txBody>
          <a:bodyPr rtlCol="0">
            <a:normAutofit/>
          </a:bodyPr>
          <a:lstStyle>
            <a:lvl1pPr>
              <a:defRPr sz="5400"/>
            </a:lvl1pPr>
          </a:lstStyle>
          <a:p>
            <a:pPr algn="l" rtl="0"/>
            <a:r>
              <a:rPr lang="en-GB" sz="5400" noProof="0">
                <a:solidFill>
                  <a:srgbClr val="FFFFFF"/>
                </a:solidFill>
              </a:rPr>
              <a:t>Click to edit Master title style</a:t>
            </a:r>
          </a:p>
        </p:txBody>
      </p:sp>
      <p:sp>
        <p:nvSpPr>
          <p:cNvPr id="41" name="Subtitle 2">
            <a:extLst>
              <a:ext uri="{FF2B5EF4-FFF2-40B4-BE49-F238E27FC236}">
                <a16:creationId xmlns:a16="http://schemas.microsoft.com/office/drawing/2014/main" id="{65B41117-5C7C-418F-ACC1-2C995E399F4B}"/>
              </a:ext>
            </a:extLst>
          </p:cNvPr>
          <p:cNvSpPr>
            <a:spLocks noGrp="1"/>
          </p:cNvSpPr>
          <p:nvPr>
            <p:ph type="subTitle" idx="1"/>
          </p:nvPr>
        </p:nvSpPr>
        <p:spPr>
          <a:xfrm>
            <a:off x="453142" y="2887800"/>
            <a:ext cx="6028339" cy="2942987"/>
          </a:xfrm>
          <a:prstGeom prst="rect">
            <a:avLst/>
          </a:prstGeom>
        </p:spPr>
        <p:txBody>
          <a:bodyPr rtlCol="0"/>
          <a:lstStyle>
            <a:lvl1pPr marL="0" indent="0">
              <a:lnSpc>
                <a:spcPct val="120000"/>
              </a:lnSpc>
              <a:buNone/>
              <a:defRPr sz="1800"/>
            </a:lvl1pPr>
          </a:lstStyle>
          <a:p>
            <a:pPr algn="l" rtl="0">
              <a:lnSpc>
                <a:spcPct val="110000"/>
              </a:lnSpc>
            </a:pPr>
            <a:r>
              <a:rPr lang="en-GB" noProof="0">
                <a:solidFill>
                  <a:srgbClr val="FFFFFF"/>
                </a:solidFill>
              </a:rPr>
              <a:t>Click to edit Master subtitle style</a:t>
            </a:r>
          </a:p>
        </p:txBody>
      </p:sp>
      <p:sp>
        <p:nvSpPr>
          <p:cNvPr id="48" name="Date Placeholder 3">
            <a:extLst>
              <a:ext uri="{FF2B5EF4-FFF2-40B4-BE49-F238E27FC236}">
                <a16:creationId xmlns:a16="http://schemas.microsoft.com/office/drawing/2014/main" id="{E8CEA822-47EC-4255-B51C-916CD39C767B}"/>
              </a:ext>
            </a:extLst>
          </p:cNvPr>
          <p:cNvSpPr>
            <a:spLocks noGrp="1"/>
          </p:cNvSpPr>
          <p:nvPr>
            <p:ph type="dt" sz="half" idx="10"/>
          </p:nvPr>
        </p:nvSpPr>
        <p:spPr>
          <a:xfrm>
            <a:off x="457200" y="6324600"/>
            <a:ext cx="2560220" cy="365125"/>
          </a:xfrm>
          <a:prstGeom prst="rect">
            <a:avLst/>
          </a:prstGeom>
        </p:spPr>
        <p:txBody>
          <a:bodyPr rtlCol="0" anchor="ctr"/>
          <a:lstStyle>
            <a:lvl1pPr>
              <a:defRPr sz="900" spc="150" baseline="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50" normalizeH="0" baseline="0" noProof="0">
                <a:ln>
                  <a:noFill/>
                </a:ln>
                <a:solidFill>
                  <a:prstClr val="white"/>
                </a:solidFill>
                <a:effectLst/>
                <a:uLnTx/>
                <a:uFillTx/>
                <a:latin typeface="Avenir Next LT Pro"/>
                <a:ea typeface="+mn-ea"/>
                <a:cs typeface="+mn-cs"/>
              </a:rPr>
              <a:t>2/2/20XX</a:t>
            </a:r>
          </a:p>
        </p:txBody>
      </p:sp>
      <p:sp>
        <p:nvSpPr>
          <p:cNvPr id="53" name="Picture Placeholder 51">
            <a:extLst>
              <a:ext uri="{FF2B5EF4-FFF2-40B4-BE49-F238E27FC236}">
                <a16:creationId xmlns:a16="http://schemas.microsoft.com/office/drawing/2014/main" id="{79C95DFA-DC4E-4658-87DF-37B40F51F4F1}"/>
              </a:ext>
            </a:extLst>
          </p:cNvPr>
          <p:cNvSpPr>
            <a:spLocks noGrp="1"/>
          </p:cNvSpPr>
          <p:nvPr>
            <p:ph type="pic" sz="quarter" idx="13" hasCustomPrompt="1"/>
          </p:nvPr>
        </p:nvSpPr>
        <p:spPr>
          <a:xfrm>
            <a:off x="7194414" y="0"/>
            <a:ext cx="4997586" cy="2282888"/>
          </a:xfrm>
          <a:prstGeom prst="rect">
            <a:avLst/>
          </a:prstGeom>
        </p:spPr>
        <p:txBody>
          <a:bodyPr rtlCol="0"/>
          <a:lstStyle>
            <a:lvl1pPr marL="0" indent="0" algn="ctr">
              <a:buNone/>
              <a:defRPr sz="2000"/>
            </a:lvl1pPr>
          </a:lstStyle>
          <a:p>
            <a:pPr rtl="0"/>
            <a:r>
              <a:rPr lang="en-GB" noProof="0"/>
              <a:t>Click to add photo</a:t>
            </a:r>
          </a:p>
        </p:txBody>
      </p:sp>
      <p:sp>
        <p:nvSpPr>
          <p:cNvPr id="54" name="Picture Placeholder 51">
            <a:extLst>
              <a:ext uri="{FF2B5EF4-FFF2-40B4-BE49-F238E27FC236}">
                <a16:creationId xmlns:a16="http://schemas.microsoft.com/office/drawing/2014/main" id="{5EF5B274-E5A0-43C9-8A69-83629B0959B7}"/>
              </a:ext>
            </a:extLst>
          </p:cNvPr>
          <p:cNvSpPr>
            <a:spLocks noGrp="1"/>
          </p:cNvSpPr>
          <p:nvPr>
            <p:ph type="pic" sz="quarter" idx="14" hasCustomPrompt="1"/>
          </p:nvPr>
        </p:nvSpPr>
        <p:spPr>
          <a:xfrm>
            <a:off x="7191774" y="2286000"/>
            <a:ext cx="5000226" cy="2282888"/>
          </a:xfrm>
          <a:prstGeom prst="rect">
            <a:avLst/>
          </a:prstGeom>
        </p:spPr>
        <p:txBody>
          <a:bodyPr rtlCol="0"/>
          <a:lstStyle>
            <a:lvl1pPr marL="0" indent="0" algn="ctr">
              <a:buNone/>
              <a:defRPr sz="2000"/>
            </a:lvl1pPr>
          </a:lstStyle>
          <a:p>
            <a:pPr rtl="0"/>
            <a:r>
              <a:rPr lang="en-GB" noProof="0"/>
              <a:t>Click to add photo</a:t>
            </a:r>
          </a:p>
        </p:txBody>
      </p:sp>
      <p:sp>
        <p:nvSpPr>
          <p:cNvPr id="55" name="Picture Placeholder 51">
            <a:extLst>
              <a:ext uri="{FF2B5EF4-FFF2-40B4-BE49-F238E27FC236}">
                <a16:creationId xmlns:a16="http://schemas.microsoft.com/office/drawing/2014/main" id="{4F741404-84C5-4B6D-A9DF-04368D8CE754}"/>
              </a:ext>
            </a:extLst>
          </p:cNvPr>
          <p:cNvSpPr>
            <a:spLocks noGrp="1"/>
          </p:cNvSpPr>
          <p:nvPr>
            <p:ph type="pic" sz="quarter" idx="15" hasCustomPrompt="1"/>
          </p:nvPr>
        </p:nvSpPr>
        <p:spPr>
          <a:xfrm>
            <a:off x="7190232" y="4572000"/>
            <a:ext cx="5001768" cy="2286000"/>
          </a:xfrm>
          <a:prstGeom prst="rect">
            <a:avLst/>
          </a:prstGeom>
        </p:spPr>
        <p:txBody>
          <a:bodyPr rtlCol="0"/>
          <a:lstStyle>
            <a:lvl1pPr marL="0" indent="0" algn="ctr">
              <a:buNone/>
              <a:defRPr sz="2000"/>
            </a:lvl1pPr>
          </a:lstStyle>
          <a:p>
            <a:pPr rtl="0"/>
            <a:r>
              <a:rPr lang="en-GB" noProof="0"/>
              <a:t>Click to add photo</a:t>
            </a:r>
          </a:p>
        </p:txBody>
      </p:sp>
      <p:grpSp>
        <p:nvGrpSpPr>
          <p:cNvPr id="10" name="Group 9">
            <a:extLst>
              <a:ext uri="{FF2B5EF4-FFF2-40B4-BE49-F238E27FC236}">
                <a16:creationId xmlns:a16="http://schemas.microsoft.com/office/drawing/2014/main" id="{A02F5DF9-7A8B-4537-A6A0-2E18DDAEBE1C}"/>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11" name="Straight Connector 10">
              <a:extLst>
                <a:ext uri="{FF2B5EF4-FFF2-40B4-BE49-F238E27FC236}">
                  <a16:creationId xmlns:a16="http://schemas.microsoft.com/office/drawing/2014/main" id="{C7B4CDB4-E22F-44F9-88B7-1F387514E496}"/>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E9F74E-6897-4904-82FB-61A6D96C967D}"/>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81A9C5-9E3B-4C65-AB4D-F2303D1D4486}"/>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CEAD54-0ADC-4090-99E7-D1691F787A5A}"/>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6BE792-DC81-4EA8-ABFD-F41E49E988AC}"/>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8594AF-C50A-416B-9238-1BFEA44A71A0}"/>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B7432C-3B26-434E-96F1-3CA88C2C1428}"/>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F2307A-A723-481D-A679-099426CBF66B}"/>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13702D-25EA-454E-80F1-45BB74D4CC94}"/>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50B88E-997E-4F65-82F8-9D47ECBC796B}"/>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5EAEE1-D5B7-4F67-A50A-D616B864B825}"/>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1ABFCA-E35A-4D14-8F29-A5ADABFB908B}"/>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809049-7B8F-4F96-BA1C-46C0BAA4A475}"/>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330093-E758-4906-A2FC-F18D60D8AF3E}"/>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EC1A30-03E9-4C4D-8340-9B9E6E8CEA0D}"/>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CE662E-0BD8-48D5-AFAE-CDCF90AD56AA}"/>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2192D8-661B-4B8B-A3CD-FA227DD796D7}"/>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76DFA6-E8E2-4E7C-88C0-2305E398AC46}"/>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E1A15B-0E79-4E7D-AEB2-4CC45B533F20}"/>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B1CB8C-2288-41EE-8AAB-B66AFF7085E5}"/>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AA269E-0C97-43AC-B914-ACE0CEBFDE12}"/>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D09D19-B613-4AF2-ABF3-0FFEC7F7EBFF}"/>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C0ED42-E6BC-4162-9554-D604DD6D6B04}"/>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C20673F-4A5C-4719-9B9C-171763FDA82E}"/>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53314C-8CCD-4CF3-9C37-B580A4AED2CD}"/>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7A90F7-C2FA-4AA1-B434-510EAA4E1294}"/>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B0EC38-EAFB-43C1-87E3-FE67E72292D7}"/>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854AE5-9E53-4202-A081-4736689EBC11}"/>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5673B7-A170-46D3-B5E1-D79F3374A71A}"/>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Footer Placeholder 4">
            <a:extLst>
              <a:ext uri="{FF2B5EF4-FFF2-40B4-BE49-F238E27FC236}">
                <a16:creationId xmlns:a16="http://schemas.microsoft.com/office/drawing/2014/main" id="{9C730C22-6E95-40BE-A708-FA2A25DD2FD3}"/>
              </a:ext>
            </a:extLst>
          </p:cNvPr>
          <p:cNvSpPr>
            <a:spLocks noGrp="1"/>
          </p:cNvSpPr>
          <p:nvPr>
            <p:ph type="ftr" sz="quarter" idx="11"/>
          </p:nvPr>
        </p:nvSpPr>
        <p:spPr>
          <a:xfrm>
            <a:off x="4200861" y="6319838"/>
            <a:ext cx="3982781" cy="365125"/>
          </a:xfrm>
          <a:prstGeom prst="rect">
            <a:avLst/>
          </a:prstGeom>
        </p:spPr>
        <p:txBody>
          <a:bodyPr rtlCol="0" anchor="ctr"/>
          <a:lstStyle>
            <a:lvl1pPr algn="ctr">
              <a:defRPr sz="900" spc="15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50" normalizeH="0" baseline="0" noProof="0">
                <a:ln>
                  <a:noFill/>
                </a:ln>
                <a:solidFill>
                  <a:prstClr val="white"/>
                </a:solidFill>
                <a:effectLst/>
                <a:uLnTx/>
                <a:uFillTx/>
                <a:latin typeface="Avenir Next LT Pro"/>
                <a:ea typeface="+mn-ea"/>
                <a:cs typeface="+mn-cs"/>
              </a:rPr>
              <a:t>PRESENTATION TITLE</a:t>
            </a:r>
          </a:p>
        </p:txBody>
      </p:sp>
      <p:sp>
        <p:nvSpPr>
          <p:cNvPr id="50" name="Slide Number Placeholder 5">
            <a:extLst>
              <a:ext uri="{FF2B5EF4-FFF2-40B4-BE49-F238E27FC236}">
                <a16:creationId xmlns:a16="http://schemas.microsoft.com/office/drawing/2014/main" id="{BFC463F0-AD39-4A7E-A5BF-1D7436900B7F}"/>
              </a:ext>
            </a:extLst>
          </p:cNvPr>
          <p:cNvSpPr>
            <a:spLocks noGrp="1"/>
          </p:cNvSpPr>
          <p:nvPr>
            <p:ph type="sldNum" sz="quarter" idx="12"/>
          </p:nvPr>
        </p:nvSpPr>
        <p:spPr>
          <a:xfrm>
            <a:off x="11190806" y="6324600"/>
            <a:ext cx="799078" cy="365125"/>
          </a:xfrm>
          <a:prstGeom prst="rect">
            <a:avLst/>
          </a:prstGeom>
        </p:spPr>
        <p:txBody>
          <a:bodyPr rtlCol="0" anchor="ctr"/>
          <a:lstStyle>
            <a:lvl1pPr algn="ctr">
              <a:defRPr sz="900" spc="150" baseline="0">
                <a:solidFill>
                  <a:schemeClr val="bg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150" normalizeH="0" baseline="0" noProof="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endParaRPr>
          </a:p>
        </p:txBody>
      </p:sp>
    </p:spTree>
    <p:extLst>
      <p:ext uri="{BB962C8B-B14F-4D97-AF65-F5344CB8AC3E}">
        <p14:creationId xmlns:p14="http://schemas.microsoft.com/office/powerpoint/2010/main" val="3449546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0" y="0"/>
            <a:ext cx="12188952" cy="6400800"/>
          </a:xfrm>
          <a:solidFill>
            <a:schemeClr val="accent6"/>
          </a:solidFill>
        </p:spPr>
        <p:txBody>
          <a:bodyPr rtlCol="0"/>
          <a:lstStyle/>
          <a:p>
            <a:pPr rtl="0"/>
            <a:r>
              <a:rPr lang="en-GB" noProof="0"/>
              <a:t>Click icon to add picture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EFAAFFAF-FCDB-4B92-92E3-6493B599883D}" type="datetime1">
              <a:rPr lang="en-US" noProof="0" smtClean="0"/>
              <a:t>10/3/2025</a:t>
            </a:fld>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rtlCol="0" anchor="t" anchorCtr="0">
            <a:normAutofit/>
          </a:bodyPr>
          <a:lstStyle/>
          <a:p>
            <a:pPr rtl="0"/>
            <a:r>
              <a:rPr lang="en-GB" sz="5400" noProof="0">
                <a:solidFill>
                  <a:schemeClr val="tx1"/>
                </a:solidFill>
              </a:rPr>
              <a:t>Click to edit Master title style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rtlCol="0"/>
          <a:lstStyle/>
          <a:p>
            <a:pPr rtl="0"/>
            <a:r>
              <a:rPr lang="en-GB" noProof="0">
                <a:solidFill>
                  <a:schemeClr val="tx1"/>
                </a:solidFill>
              </a:rPr>
              <a:t>Click to edit Master subtitle style</a:t>
            </a:r>
          </a:p>
        </p:txBody>
      </p:sp>
    </p:spTree>
    <p:extLst>
      <p:ext uri="{BB962C8B-B14F-4D97-AF65-F5344CB8AC3E}">
        <p14:creationId xmlns:p14="http://schemas.microsoft.com/office/powerpoint/2010/main" val="3221587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rtlCol="0"/>
          <a:lstStyle>
            <a:lvl1pPr>
              <a:defRPr>
                <a:solidFill>
                  <a:schemeClr val="bg1"/>
                </a:solidFill>
              </a:defRPr>
            </a:lvl1pPr>
          </a:lstStyle>
          <a:p>
            <a:pPr rtl="0"/>
            <a:r>
              <a:rPr lang="en-GB" noProof="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rtlCol="0"/>
          <a:lstStyle/>
          <a:p>
            <a:pPr rtl="0"/>
            <a:r>
              <a:rPr lang="en-GB" noProof="0"/>
              <a:t>Click icon to add picture</a:t>
            </a:r>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rtlCol="0"/>
          <a:lstStyle/>
          <a:p>
            <a:pPr rtl="0"/>
            <a:r>
              <a:rPr lang="en-GB" noProof="0"/>
              <a:t>Click icon to add picture</a:t>
            </a:r>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rtlCol="0"/>
          <a:lstStyle/>
          <a:p>
            <a:pPr rtl="0"/>
            <a:r>
              <a:rPr lang="en-GB" noProof="0"/>
              <a:t>Click icon to add picture</a:t>
            </a:r>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rtlCol="0"/>
          <a:lstStyle/>
          <a:p>
            <a:pPr rtl="0"/>
            <a:r>
              <a:rPr lang="en-GB" noProof="0"/>
              <a:t>Click icon to add picture</a:t>
            </a:r>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4AC649B3-4785-4FED-ADE1-1985BE883264}"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139161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rtlCol="0"/>
          <a:lstStyle/>
          <a:p>
            <a:pPr rtl="0"/>
            <a:r>
              <a:rPr lang="en-GB" noProof="0"/>
              <a:t>Click to edit Master title style</a:t>
            </a:r>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rtlCol="0"/>
          <a:lstStyle/>
          <a:p>
            <a:pPr lvl="0" rtl="0"/>
            <a:r>
              <a:rPr lang="en-GB" noProof="0"/>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rtlCol="0"/>
          <a:lstStyle/>
          <a:p>
            <a:pPr rtl="0"/>
            <a:r>
              <a:rPr lang="en-GB" noProof="0"/>
              <a:t>Click icon to add picture</a:t>
            </a:r>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09549677-D150-4876-8A22-B5D694AB573E}"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754160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rtlCol="0">
            <a:normAutofit/>
          </a:bodyPr>
          <a:lstStyle>
            <a:lvl1pPr>
              <a:defRPr>
                <a:solidFill>
                  <a:schemeClr val="bg1"/>
                </a:solidFill>
              </a:defRPr>
            </a:lvl1pPr>
          </a:lstStyle>
          <a:p>
            <a:pPr rtl="0"/>
            <a:r>
              <a:rPr lang="en-GB" sz="3600" noProof="0">
                <a:solidFill>
                  <a:schemeClr val="bg1"/>
                </a:solidFill>
              </a:rPr>
              <a:t>Click to edit Master title style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rtlCol="0">
            <a:normAutofit/>
          </a:bodyPr>
          <a:lstStyle>
            <a:lvl1pPr>
              <a:defRPr>
                <a:solidFill>
                  <a:schemeClr val="bg1"/>
                </a:solidFill>
              </a:defRPr>
            </a:lvl1pPr>
          </a:lstStyle>
          <a:p>
            <a:pPr rtl="0"/>
            <a:r>
              <a:rPr lang="en-GB" sz="1500" noProof="0">
                <a:solidFill>
                  <a:schemeClr val="bg1"/>
                </a:solidFill>
              </a:rPr>
              <a:t>Click to edit Master subtitle style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rtlCol="0"/>
          <a:lstStyle/>
          <a:p>
            <a:pPr rtl="0"/>
            <a:r>
              <a:rPr lang="en-GB" noProof="0"/>
              <a:t>Click icon to add picture</a:t>
            </a:r>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rtlCol="0"/>
          <a:lstStyle/>
          <a:p>
            <a:pPr rtl="0"/>
            <a:r>
              <a:rPr lang="en-GB" noProof="0"/>
              <a:t>Click icon to add picture</a:t>
            </a:r>
          </a:p>
        </p:txBody>
      </p:sp>
    </p:spTree>
    <p:extLst>
      <p:ext uri="{BB962C8B-B14F-4D97-AF65-F5344CB8AC3E}">
        <p14:creationId xmlns:p14="http://schemas.microsoft.com/office/powerpoint/2010/main" val="1031662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a:xfrm>
            <a:off x="1188720" y="2313432"/>
            <a:ext cx="9966960" cy="3670837"/>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School Business Manager Meeting September 2025</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D122258C-2B4A-42D5-8FB8-D682871EECC4}" type="datetime1">
              <a:rPr lang="en-US" noProof="0" smtClean="0"/>
              <a:t>10/3/2025</a:t>
            </a:fld>
            <a:endParaRPr lang="en-GB" noProof="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617677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rtlCol="0">
            <a:normAutofit/>
          </a:bodyPr>
          <a:lstStyle/>
          <a:p>
            <a:pPr rtl="0"/>
            <a:r>
              <a:rPr lang="en-GB" noProof="0"/>
              <a:t>Click to edit Master title style</a:t>
            </a:r>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rtlCol="0"/>
          <a:lstStyle/>
          <a:p>
            <a:pPr rtl="0"/>
            <a:r>
              <a:rPr lang="en-GB" noProof="0"/>
              <a:t>Click to edit Master subtitle style</a:t>
            </a:r>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rtlCol="0"/>
          <a:lstStyle/>
          <a:p>
            <a:pPr rtl="0"/>
            <a:r>
              <a:rPr lang="en-GB" noProof="0"/>
              <a:t>Click icon to add picture</a:t>
            </a:r>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5665AAB3-C5E0-4E3F-8320-A35C1FF7308A}"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28225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rtlCol="0">
            <a:normAutofit/>
          </a:bodyPr>
          <a:lstStyle>
            <a:lvl1pPr>
              <a:defRPr>
                <a:solidFill>
                  <a:schemeClr val="bg1"/>
                </a:solidFill>
              </a:defRPr>
            </a:lvl1pPr>
          </a:lstStyle>
          <a:p>
            <a:pPr rtl="0"/>
            <a:r>
              <a:rPr lang="en-GB" sz="3600" noProof="0">
                <a:solidFill>
                  <a:schemeClr val="bg1"/>
                </a:solidFill>
              </a:rPr>
              <a:t>Click to edit Master title style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rtlCol="0">
            <a:normAutofit/>
          </a:bodyPr>
          <a:lstStyle>
            <a:lvl1pPr>
              <a:defRPr>
                <a:solidFill>
                  <a:schemeClr val="bg1"/>
                </a:solidFill>
              </a:defRPr>
            </a:lvl1pPr>
          </a:lstStyle>
          <a:p>
            <a:pPr rtl="0"/>
            <a:r>
              <a:rPr lang="en-GB" sz="1500" noProof="0">
                <a:solidFill>
                  <a:schemeClr val="bg1"/>
                </a:solidFill>
              </a:rPr>
              <a:t>Click to edit Master subtitle style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rtlCol="0"/>
          <a:lstStyle/>
          <a:p>
            <a:pPr rtl="0"/>
            <a:r>
              <a:rPr lang="en-GB" noProof="0"/>
              <a:t>Click icon to add picture</a:t>
            </a:r>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rtlCol="0"/>
          <a:lstStyle/>
          <a:p>
            <a:pPr rtl="0"/>
            <a:r>
              <a:rPr lang="en-GB" noProof="0"/>
              <a:t>Click icon to add picture</a:t>
            </a:r>
          </a:p>
        </p:txBody>
      </p:sp>
    </p:spTree>
    <p:extLst>
      <p:ext uri="{BB962C8B-B14F-4D97-AF65-F5344CB8AC3E}">
        <p14:creationId xmlns:p14="http://schemas.microsoft.com/office/powerpoint/2010/main" val="468392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a:xfrm>
            <a:off x="1188720" y="2463495"/>
            <a:ext cx="9966960" cy="336865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School Business Manager Meeting September 2025</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86671D94-8502-4A91-9F2E-E2E0E1EA483F}" type="datetime1">
              <a:rPr lang="en-US" noProof="0" smtClean="0"/>
              <a:t>10/3/2025</a:t>
            </a:fld>
            <a:endParaRPr lang="en-GB" noProof="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915481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67E57143-E6C1-4BF6-9E50-E56A8884A09E}" type="datetime1">
              <a:rPr lang="en-US" noProof="0" smtClean="0"/>
              <a:t>10/3/2025</a:t>
            </a:fld>
            <a:endParaRPr lang="en-GB"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n-GB" noProof="0"/>
              <a:t>School Business Manager Meeting September 2025</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177276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188720"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8720" y="2958274"/>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515944" y="2958273"/>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C4867ECC-81E7-4A97-ACC9-063B0B8D8370}" type="datetime1">
              <a:rPr lang="en-US" noProof="0" smtClean="0"/>
              <a:t>10/3/2025</a:t>
            </a:fld>
            <a:endParaRPr lang="en-GB" noProof="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829088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18872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8720" y="295827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4572000" y="2051331"/>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4572000" y="295220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59BA3769-8689-4548-B9F6-18DD6293809D}" type="datetime1">
              <a:rPr lang="en-US" noProof="0" smtClean="0"/>
              <a:t>10/3/2025</a:t>
            </a:fld>
            <a:endParaRPr lang="en-GB" noProof="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701136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rtlCol="0">
            <a:normAutofit/>
          </a:bodyPr>
          <a:lstStyle>
            <a:lvl1pPr>
              <a:defRPr baseline="0">
                <a:solidFill>
                  <a:schemeClr val="bg1"/>
                </a:solidFill>
              </a:defRPr>
            </a:lvl1pPr>
          </a:lstStyle>
          <a:p>
            <a:pPr rtl="0"/>
            <a:r>
              <a:rPr lang="en-GB" sz="3600" noProof="0">
                <a:solidFill>
                  <a:schemeClr val="tx1"/>
                </a:solidFill>
              </a:rPr>
              <a:t>Click to edit Master title style</a:t>
            </a: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rtlCol="0">
            <a:normAutofit/>
          </a:bodyPr>
          <a:lstStyle>
            <a:lvl1pPr>
              <a:defRPr>
                <a:solidFill>
                  <a:schemeClr val="bg1"/>
                </a:solidFill>
              </a:defRPr>
            </a:lvl1pPr>
          </a:lstStyle>
          <a:p>
            <a:pPr marL="0" lvl="0" indent="0" rtl="0">
              <a:lnSpc>
                <a:spcPct val="100000"/>
              </a:lnSpc>
              <a:buNone/>
            </a:pPr>
            <a:r>
              <a:rPr lang="en-GB" sz="1600" noProof="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E41FBEC1-EFE1-4953-A9BC-157601831041}"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661352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5"/>
            <a:ext cx="3690257" cy="3475327"/>
          </a:xfrm>
        </p:spPr>
        <p:txBody>
          <a:bodyPr rtlCol="0">
            <a:normAutofit/>
          </a:bodyPr>
          <a:lstStyle/>
          <a:p>
            <a:pPr rtl="0"/>
            <a:r>
              <a:rPr lang="en-GB" noProof="0" dirty="0"/>
              <a:t>Click to edit Master title style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15541" y="4269383"/>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rtlCol="0"/>
          <a:lstStyle/>
          <a:p>
            <a:pPr rtl="0"/>
            <a:r>
              <a:rPr lang="en-GB" noProof="0"/>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4499575"/>
            <a:ext cx="3690257" cy="1369518"/>
          </a:xfrm>
        </p:spPr>
        <p:txBody>
          <a:bodyPr rtlCol="0">
            <a:normAutofit/>
          </a:bodyPr>
          <a:lstStyle/>
          <a:p>
            <a:pPr lvl="0" rtl="0"/>
            <a:r>
              <a:rPr lang="en-GB" noProof="0" dirty="0"/>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E1FA4A44-49B9-48B8-9B96-6736A64F4376}"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449359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n-GB" noProof="0"/>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51588881-B33C-4CD2-8D49-636C3AA074F2}" type="datetime1">
              <a:rPr lang="en-US" noProof="0" smtClean="0"/>
              <a:t>10/3/2025</a:t>
            </a:fld>
            <a:endParaRPr lang="en-GB"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r>
              <a:rPr lang="en-GB" noProof="0"/>
              <a:t>School Business Manager Meeting September 2025</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931134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Content Placeholder 2"/>
          <p:cNvSpPr>
            <a:spLocks noGrp="1"/>
          </p:cNvSpPr>
          <p:nvPr>
            <p:ph sz="half" idx="1"/>
          </p:nvPr>
        </p:nvSpPr>
        <p:spPr>
          <a:xfrm>
            <a:off x="1188720" y="2120900"/>
            <a:ext cx="4639736" cy="374819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515944" y="2120900"/>
            <a:ext cx="4639736" cy="3748194"/>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B7FF5C70-7483-41C9-99C6-B7D33A888FD7}" type="datetime1">
              <a:rPr lang="en-US" noProof="0" smtClean="0"/>
              <a:t>10/3/2025</a:t>
            </a:fld>
            <a:endParaRPr lang="en-GB" noProof="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en-GB" noProof="0"/>
              <a:t>School Business Manager Meeting September 2025</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592269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3D0A3A46-0DE5-435F-B914-62AA8105F52D}" type="datetime1">
              <a:rPr lang="en-US" noProof="0" smtClean="0"/>
              <a:t>10/3/2025</a:t>
            </a:fld>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59294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en-GB" noProof="0"/>
              <a:t>Click to edit Master title style</a:t>
            </a:r>
          </a:p>
        </p:txBody>
      </p:sp>
      <p:sp>
        <p:nvSpPr>
          <p:cNvPr id="3" name="Content Placeholder 2"/>
          <p:cNvSpPr>
            <a:spLocks noGrp="1"/>
          </p:cNvSpPr>
          <p:nvPr>
            <p:ph idx="1"/>
          </p:nvPr>
        </p:nvSpPr>
        <p:spPr>
          <a:xfrm>
            <a:off x="5458984" y="812799"/>
            <a:ext cx="5928344" cy="5294757"/>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a:xfrm>
            <a:off x="643464" y="6446520"/>
            <a:ext cx="3517568" cy="365125"/>
          </a:xfrm>
        </p:spPr>
        <p:txBody>
          <a:bodyPr rtlCol="0"/>
          <a:lstStyle>
            <a:lvl1pPr algn="l">
              <a:defRPr/>
            </a:lvl1pPr>
          </a:lstStyle>
          <a:p>
            <a:pPr rtl="0"/>
            <a:fld id="{2FE45B34-706C-4766-A489-9750C417E7B9}" type="datetime1">
              <a:rPr lang="en-US" noProof="0" smtClean="0"/>
              <a:t>10/3/2025</a:t>
            </a:fld>
            <a:endParaRPr lang="en-GB" noProof="0"/>
          </a:p>
        </p:txBody>
      </p:sp>
      <p:sp>
        <p:nvSpPr>
          <p:cNvPr id="6" name="Footer Placeholder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r>
              <a:rPr lang="en-GB" noProof="0"/>
              <a:t>School Business Manager Meeting September 2025</a:t>
            </a:r>
          </a:p>
        </p:txBody>
      </p:sp>
      <p:sp>
        <p:nvSpPr>
          <p:cNvPr id="7" name="Slide Number Placeholder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GB" noProof="0" smtClean="0"/>
              <a:pPr/>
              <a:t>‹#›</a:t>
            </a:fld>
            <a:endParaRPr lang="en-GB" noProof="0"/>
          </a:p>
        </p:txBody>
      </p:sp>
    </p:spTree>
    <p:extLst>
      <p:ext uri="{BB962C8B-B14F-4D97-AF65-F5344CB8AC3E}">
        <p14:creationId xmlns:p14="http://schemas.microsoft.com/office/powerpoint/2010/main" val="207808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a:xfrm>
            <a:off x="1188720" y="2313432"/>
            <a:ext cx="9966960" cy="3670837"/>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School Business Manager Meeting September 2025</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D122258C-2B4A-42D5-8FB8-D682871EECC4}" type="datetime1">
              <a:rPr lang="en-US" noProof="0" smtClean="0"/>
              <a:t>10/3/2025</a:t>
            </a:fld>
            <a:endParaRPr lang="en-GB" noProof="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651786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2" name="Title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en-GB"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lvl1pPr>
              <a:defRPr/>
            </a:lvl1pPr>
          </a:lstStyle>
          <a:p>
            <a:pPr rtl="0"/>
            <a:fld id="{A05082E5-685D-42A7-B256-B0C2666523C1}" type="datetime1">
              <a:rPr lang="en-US" noProof="0" smtClean="0"/>
              <a:t>10/3/2025</a:t>
            </a:fld>
            <a:endParaRPr lang="en-GB" noProof="0"/>
          </a:p>
        </p:txBody>
      </p:sp>
      <p:sp>
        <p:nvSpPr>
          <p:cNvPr id="6" name="Footer Placeholder 5"/>
          <p:cNvSpPr>
            <a:spLocks noGrp="1"/>
          </p:cNvSpPr>
          <p:nvPr>
            <p:ph type="ftr" sz="quarter" idx="11"/>
          </p:nvPr>
        </p:nvSpPr>
        <p:spPr>
          <a:xfrm>
            <a:off x="1097279" y="6446838"/>
            <a:ext cx="6818262" cy="365125"/>
          </a:xfrm>
        </p:spPr>
        <p:txBody>
          <a:bodyPr rtlCol="0"/>
          <a:lstStyle/>
          <a:p>
            <a:pPr algn="l" rtl="0"/>
            <a:r>
              <a:rPr lang="en-GB" noProof="0"/>
              <a:t>School Business Manager Meeting September 2025</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11392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rtlCol="0">
            <a:normAutofit/>
          </a:bodyPr>
          <a:lstStyle/>
          <a:p>
            <a:pPr rtl="0"/>
            <a:r>
              <a:rPr lang="en-GB" noProof="0"/>
              <a:t>Click to edit Master title style</a:t>
            </a:r>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rtlCol="0"/>
          <a:lstStyle/>
          <a:p>
            <a:pPr rtl="0"/>
            <a:r>
              <a:rPr lang="en-GB" noProof="0"/>
              <a:t>Click to edit Master subtitle style</a:t>
            </a:r>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rtlCol="0"/>
          <a:lstStyle/>
          <a:p>
            <a:pPr rtl="0"/>
            <a:r>
              <a:rPr lang="en-GB" noProof="0"/>
              <a:t>Click icon to add picture</a:t>
            </a:r>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5665AAB3-C5E0-4E3F-8320-A35C1FF7308A}" type="datetime1">
              <a:rPr lang="en-US" noProof="0" smtClean="0"/>
              <a:t>10/3/2025</a:t>
            </a:fld>
            <a:endParaRPr lang="en-GB"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a:xfrm>
            <a:off x="1188720" y="2463495"/>
            <a:ext cx="9966960" cy="336865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School Business Manager Meeting September 2025</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86671D94-8502-4A91-9F2E-E2E0E1EA483F}" type="datetime1">
              <a:rPr lang="en-US" noProof="0" smtClean="0"/>
              <a:t>10/3/2025</a:t>
            </a:fld>
            <a:endParaRPr lang="en-GB" noProof="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67E57143-E6C1-4BF6-9E50-E56A8884A09E}" type="datetime1">
              <a:rPr lang="en-US" noProof="0" smtClean="0"/>
              <a:t>10/3/2025</a:t>
            </a:fld>
            <a:endParaRPr lang="en-GB"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n-GB" noProof="0"/>
              <a:t>School Business Manager Meeting September 2025</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188720"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8720" y="2958274"/>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515944" y="2958273"/>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School Business Manager Meeting September 2025</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C4867ECC-81E7-4A97-ACC9-063B0B8D8370}" type="datetime1">
              <a:rPr lang="en-US" noProof="0" smtClean="0"/>
              <a:t>10/3/2025</a:t>
            </a:fld>
            <a:endParaRPr lang="en-GB" noProof="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n-GB" noProof="0"/>
              <a:t>Click to edit Master title style</a:t>
            </a:r>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fld id="{D7C1E301-DF0C-45ED-B7EC-5BA1D3A54CBB}" type="datetime1">
              <a:rPr lang="en-US" noProof="0" smtClean="0"/>
              <a:t>10/3/2025</a:t>
            </a:fld>
            <a:endParaRPr lang="en-GB" noProof="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r>
              <a:rPr lang="en-GB" noProof="0"/>
              <a:t>School Business Manager Meeting September 2025</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pPr rtl="0"/>
            <a:fld id="{3A98EE3D-8CD1-4C3F-BD1C-C98C9596463C}" type="slidenum">
              <a:rPr lang="en-GB" noProof="0" smtClean="0"/>
              <a:t>‹#›</a:t>
            </a:fld>
            <a:endParaRPr lang="en-GB" noProof="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7E8EB2-0159-8145-F212-FC47A5D80ED0}"/>
              </a:ext>
            </a:extLst>
          </p:cNvPr>
          <p:cNvSpPr txBox="1"/>
          <p:nvPr userDrawn="1">
            <p:extLst>
              <p:ext uri="{1162E1C5-73C7-4A58-AE30-91384D911F3F}">
                <p184:classification xmlns:p184="http://schemas.microsoft.com/office/powerpoint/2018/4/main" val="ftr"/>
              </p:ext>
            </p:extLst>
          </p:nvPr>
        </p:nvSpPr>
        <p:spPr>
          <a:xfrm>
            <a:off x="63500" y="6642100"/>
            <a:ext cx="883285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Private: Information that contains a small amount of sensitive data which is essential to communicate with an individual but doesn’t require to be sent via secure methods.</a:t>
            </a:r>
          </a:p>
        </p:txBody>
      </p: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Lst>
  <p:hf sldNum="0" hd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984C7-E3B7-A9EE-1179-386C21BE508D}"/>
              </a:ext>
            </a:extLst>
          </p:cNvPr>
          <p:cNvSpPr txBox="1"/>
          <p:nvPr userDrawn="1">
            <p:extLst>
              <p:ext uri="{1162E1C5-73C7-4A58-AE30-91384D911F3F}">
                <p184:classification xmlns:p184="http://schemas.microsoft.com/office/powerpoint/2018/4/main" val="ftr"/>
              </p:ext>
            </p:extLst>
          </p:nvPr>
        </p:nvSpPr>
        <p:spPr>
          <a:xfrm>
            <a:off x="63500" y="6642100"/>
            <a:ext cx="883285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Private: Information that contains a small amount of sensitive data which is essential to communicate with an individual but doesn’t require to be sent via secure methods.</a:t>
            </a:r>
          </a:p>
        </p:txBody>
      </p:sp>
    </p:spTree>
    <p:extLst>
      <p:ext uri="{BB962C8B-B14F-4D97-AF65-F5344CB8AC3E}">
        <p14:creationId xmlns:p14="http://schemas.microsoft.com/office/powerpoint/2010/main" val="253020343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78" r:id="rId14"/>
    <p:sldLayoutId id="2147483779" r:id="rId15"/>
    <p:sldLayoutId id="2147483780" r:id="rId16"/>
  </p:sldLayoutIdLst>
  <p:hf hdr="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mj-lt"/>
        <a:buAutoNum type="arabicPeriod"/>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mj-lt"/>
        <a:buAutoNum type="arabicPeriod"/>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mj-lt"/>
        <a:buAutoNum type="arabicPeriod"/>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n-GB" noProof="0"/>
              <a:t>Click to edit Master title style</a:t>
            </a:r>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fld id="{D7C1E301-DF0C-45ED-B7EC-5BA1D3A54CBB}" type="datetime1">
              <a:rPr lang="en-US" noProof="0" smtClean="0"/>
              <a:t>10/3/2025</a:t>
            </a:fld>
            <a:endParaRPr lang="en-GB" noProof="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r>
              <a:rPr lang="en-GB" noProof="0"/>
              <a:t>School Business Manager Meeting September 2025</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pPr rtl="0"/>
            <a:fld id="{3A98EE3D-8CD1-4C3F-BD1C-C98C9596463C}" type="slidenum">
              <a:rPr lang="en-GB" noProof="0" smtClean="0"/>
              <a:t>‹#›</a:t>
            </a:fld>
            <a:endParaRPr lang="en-GB" noProof="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7E8EB2-0159-8145-F212-FC47A5D80ED0}"/>
              </a:ext>
            </a:extLst>
          </p:cNvPr>
          <p:cNvSpPr txBox="1"/>
          <p:nvPr userDrawn="1">
            <p:extLst>
              <p:ext uri="{1162E1C5-73C7-4A58-AE30-91384D911F3F}">
                <p184:classification xmlns:p184="http://schemas.microsoft.com/office/powerpoint/2018/4/main" val="ftr"/>
              </p:ext>
            </p:extLst>
          </p:nvPr>
        </p:nvSpPr>
        <p:spPr>
          <a:xfrm>
            <a:off x="63500" y="6642100"/>
            <a:ext cx="883285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Private: Information that contains a small amount of sensitive data which is essential to communicate with an individual but doesn’t require to be sent via secure methods.</a:t>
            </a:r>
          </a:p>
        </p:txBody>
      </p:sp>
    </p:spTree>
    <p:extLst>
      <p:ext uri="{BB962C8B-B14F-4D97-AF65-F5344CB8AC3E}">
        <p14:creationId xmlns:p14="http://schemas.microsoft.com/office/powerpoint/2010/main" val="199596209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hf sldNum="0" hd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v.uk/government/publications/universal-infant-free-school-meals-uifsm-2025-to-2026/universal-infant-free-school-meals-uifsm-conditions-of-grant-2025-to-2026#payment-arrangements" TargetMode="External"/><Relationship Id="rId3" Type="http://schemas.openxmlformats.org/officeDocument/2006/relationships/notesSlide" Target="../notesSlides/notesSlide13.xml"/><Relationship Id="rId7" Type="http://schemas.openxmlformats.org/officeDocument/2006/relationships/hyperlink" Target="https://www.gov.uk/government/publications/schools-budget-support-grant-sbsg" TargetMode="External"/><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hyperlink" Target="https://www.gov.uk/government/publications/pupil-premium/pupil-premium#payment-schedule-for-the-2025-to-2026-financial-year" TargetMode="External"/><Relationship Id="rId5" Type="http://schemas.openxmlformats.org/officeDocument/2006/relationships/hyperlink" Target="https://www.gov.uk/government/publications/national-insurance-contributions-nics-grant-for-2025-to-2026"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hyperlink" Target="https://www.gov.uk/guidance/consistent-financial-reporting-framework-2025-to-2026/income"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mailto:Schoolsfinancehelpdesk@wokingham.gov.uk" TargetMode="External"/><Relationship Id="rId7" Type="http://schemas.openxmlformats.org/officeDocument/2006/relationships/hyperlink" Target="https://wsh.wokingham.gov.uk/leadership-management-and-governance/grants"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hyperlink" Target="https://view.officeapps.live.com/op/view.aspx?src=https%3A%2F%2Fwsh.wokingham.gov.uk%2Fsites%2Fschoolshub%2Ffiles%2F2025-06%2FCFR%2520to%2520Account%2520Code%2520Mapping.xlsx&amp;wdOrigin=BROWSELINK" TargetMode="External"/><Relationship Id="rId5" Type="http://schemas.openxmlformats.org/officeDocument/2006/relationships/hyperlink" Target="https://wsh.wokingham.gov.uk/leadership-management-and-governance/schools-finance/budget-monitoring" TargetMode="External"/><Relationship Id="rId10" Type="http://schemas.openxmlformats.org/officeDocument/2006/relationships/image" Target="../media/image25.jpeg"/><Relationship Id="rId4" Type="http://schemas.openxmlformats.org/officeDocument/2006/relationships/hyperlink" Target="https://view.officeapps.live.com/op/view.aspx?src=https%3A%2F%2Fwsh.wokingham.gov.uk%2Fsites%2Fschoolshub%2Ffiles%2F2025-08%2FSchools%2520Finance%2520Calendar%25202025_Updated%25205.8.25.xlsx&amp;wdOrigin=BROWSELINK" TargetMode="Externa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hyperlink" Target="mailto:schoolsfinancehelpdesk@wokingham.gov.uk"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sh.wokingham.gov.uk/leadership-management-and-governance/schools-finance/policies-and-guida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at a table">
            <a:extLst>
              <a:ext uri="{FF2B5EF4-FFF2-40B4-BE49-F238E27FC236}">
                <a16:creationId xmlns:a16="http://schemas.microsoft.com/office/drawing/2014/main" id="{15FF348E-C446-4450-8262-D18488C886A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3048" y="0"/>
            <a:ext cx="12188952" cy="6858000"/>
          </a:xfrm>
        </p:spPr>
      </p:pic>
      <p:sp>
        <p:nvSpPr>
          <p:cNvPr id="4" name="Title 3">
            <a:extLst>
              <a:ext uri="{FF2B5EF4-FFF2-40B4-BE49-F238E27FC236}">
                <a16:creationId xmlns:a16="http://schemas.microsoft.com/office/drawing/2014/main" id="{D7559F58-E7E3-4312-BFB5-D3B5719E827E}"/>
              </a:ext>
            </a:extLst>
          </p:cNvPr>
          <p:cNvSpPr>
            <a:spLocks noGrp="1"/>
          </p:cNvSpPr>
          <p:nvPr>
            <p:ph type="ctrTitle"/>
          </p:nvPr>
        </p:nvSpPr>
        <p:spPr>
          <a:xfrm>
            <a:off x="0" y="3583172"/>
            <a:ext cx="7537703" cy="1998476"/>
          </a:xfrm>
        </p:spPr>
        <p:txBody>
          <a:bodyPr rtlCol="0">
            <a:normAutofit/>
          </a:bodyPr>
          <a:lstStyle/>
          <a:p>
            <a:pPr rtl="0"/>
            <a:r>
              <a:rPr lang="en-GB" sz="3600" dirty="0"/>
              <a:t>School Business Manager Meeting </a:t>
            </a:r>
          </a:p>
        </p:txBody>
      </p:sp>
      <p:sp>
        <p:nvSpPr>
          <p:cNvPr id="5" name="Subtitle 4">
            <a:extLst>
              <a:ext uri="{FF2B5EF4-FFF2-40B4-BE49-F238E27FC236}">
                <a16:creationId xmlns:a16="http://schemas.microsoft.com/office/drawing/2014/main" id="{EF502785-6557-4038-9743-2ABFF39CB24A}"/>
              </a:ext>
            </a:extLst>
          </p:cNvPr>
          <p:cNvSpPr>
            <a:spLocks noGrp="1"/>
          </p:cNvSpPr>
          <p:nvPr>
            <p:ph type="subTitle" idx="1"/>
          </p:nvPr>
        </p:nvSpPr>
        <p:spPr>
          <a:xfrm>
            <a:off x="754841" y="4735799"/>
            <a:ext cx="6470693" cy="605256"/>
          </a:xfrm>
        </p:spPr>
        <p:txBody>
          <a:bodyPr rtlCol="0"/>
          <a:lstStyle/>
          <a:p>
            <a:pPr rtl="0"/>
            <a:r>
              <a:rPr lang="en-GB" dirty="0"/>
              <a:t>25 September 2025 </a:t>
            </a:r>
          </a:p>
        </p:txBody>
      </p:sp>
      <p:pic>
        <p:nvPicPr>
          <p:cNvPr id="2" name="Picture 2">
            <a:extLst>
              <a:ext uri="{FF2B5EF4-FFF2-40B4-BE49-F238E27FC236}">
                <a16:creationId xmlns:a16="http://schemas.microsoft.com/office/drawing/2014/main" id="{68E53F18-DB7A-A5F8-A61E-FA300E9609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459" y="5581648"/>
            <a:ext cx="12442092" cy="149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6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61C91-1897-4EA4-9D14-970E38F45A89}"/>
              </a:ext>
            </a:extLst>
          </p:cNvPr>
          <p:cNvSpPr>
            <a:spLocks noGrp="1"/>
          </p:cNvSpPr>
          <p:nvPr>
            <p:ph type="title"/>
          </p:nvPr>
        </p:nvSpPr>
        <p:spPr>
          <a:xfrm>
            <a:off x="515938" y="5184742"/>
            <a:ext cx="11156950" cy="1232019"/>
          </a:xfrm>
        </p:spPr>
        <p:txBody>
          <a:bodyPr rtlCol="0">
            <a:normAutofit fontScale="90000"/>
          </a:bodyPr>
          <a:lstStyle/>
          <a:p>
            <a:pPr algn="ctr"/>
            <a:r>
              <a:rPr lang="en-GB"/>
              <a:t>Download all FMS and ACCESS reports simultaneously</a:t>
            </a:r>
            <a:r>
              <a:rPr lang="en-US"/>
              <a:t>  </a:t>
            </a:r>
          </a:p>
        </p:txBody>
      </p:sp>
      <p:sp>
        <p:nvSpPr>
          <p:cNvPr id="6" name="Slide Number Placeholder 5">
            <a:extLst>
              <a:ext uri="{FF2B5EF4-FFF2-40B4-BE49-F238E27FC236}">
                <a16:creationId xmlns:a16="http://schemas.microsoft.com/office/drawing/2014/main" id="{134E9AF2-86BD-4674-8439-B6BB38434626}"/>
              </a:ext>
            </a:extLst>
          </p:cNvPr>
          <p:cNvSpPr>
            <a:spLocks noGrp="1"/>
          </p:cNvSpPr>
          <p:nvPr>
            <p:ph type="sldNum" sz="quarter" idx="12"/>
          </p:nvPr>
        </p:nvSpPr>
        <p:spPr>
          <a:xfrm>
            <a:off x="11190806" y="6324600"/>
            <a:ext cx="799078"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white"/>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150" normalizeH="0" baseline="0" noProof="0">
              <a:ln>
                <a:noFill/>
              </a:ln>
              <a:solidFill>
                <a:prstClr val="white"/>
              </a:solidFill>
              <a:effectLst/>
              <a:uLnTx/>
              <a:uFillTx/>
              <a:latin typeface="Avenir Next LT Pro"/>
              <a:ea typeface="+mn-ea"/>
              <a:cs typeface="+mn-cs"/>
            </a:endParaRPr>
          </a:p>
        </p:txBody>
      </p:sp>
      <p:graphicFrame>
        <p:nvGraphicFramePr>
          <p:cNvPr id="30" name="Content Placeholder 3" descr="Column Placeholder ">
            <a:extLst>
              <a:ext uri="{FF2B5EF4-FFF2-40B4-BE49-F238E27FC236}">
                <a16:creationId xmlns:a16="http://schemas.microsoft.com/office/drawing/2014/main" id="{DAD2CA0F-DE53-443F-B5FE-0BD64D77B1B6}"/>
              </a:ext>
            </a:extLst>
          </p:cNvPr>
          <p:cNvGraphicFramePr>
            <a:graphicFrameLocks noGrp="1"/>
          </p:cNvGraphicFramePr>
          <p:nvPr>
            <p:ph sz="quarter" idx="13"/>
          </p:nvPr>
        </p:nvGraphicFramePr>
        <p:xfrm>
          <a:off x="515938" y="1135116"/>
          <a:ext cx="11156950" cy="3776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0">
            <a:extLst>
              <a:ext uri="{FF2B5EF4-FFF2-40B4-BE49-F238E27FC236}">
                <a16:creationId xmlns:a16="http://schemas.microsoft.com/office/drawing/2014/main" id="{B33ED60A-5004-E580-B67B-AD6180E536AB}"/>
              </a:ext>
            </a:extLst>
          </p:cNvPr>
          <p:cNvSpPr txBox="1">
            <a:spLocks/>
          </p:cNvSpPr>
          <p:nvPr/>
        </p:nvSpPr>
        <p:spPr>
          <a:xfrm>
            <a:off x="515938" y="238640"/>
            <a:ext cx="5410197" cy="759994"/>
          </a:xfrm>
          <a:prstGeom prst="rect">
            <a:avLst/>
          </a:prstGeom>
        </p:spPr>
        <p:txBody>
          <a:bodyPr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7162FE">
                    <a:lumMod val="60000"/>
                    <a:lumOff val="40000"/>
                  </a:srgbClr>
                </a:solidFill>
                <a:effectLst>
                  <a:outerShdw blurRad="50800" dist="38100" algn="l" rotWithShape="0">
                    <a:prstClr val="black">
                      <a:alpha val="40000"/>
                    </a:prstClr>
                  </a:outerShdw>
                </a:effectLst>
                <a:uLnTx/>
                <a:uFillTx/>
                <a:latin typeface="Posterama"/>
                <a:ea typeface="+mj-ea"/>
                <a:cs typeface="+mj-cs"/>
              </a:rPr>
              <a:t>System Reports</a:t>
            </a:r>
          </a:p>
        </p:txBody>
      </p:sp>
    </p:spTree>
    <p:custDataLst>
      <p:tags r:id="rId1"/>
    </p:custDataLst>
    <p:extLst>
      <p:ext uri="{BB962C8B-B14F-4D97-AF65-F5344CB8AC3E}">
        <p14:creationId xmlns:p14="http://schemas.microsoft.com/office/powerpoint/2010/main" val="410050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8E8F1-C399-4394-460E-77D40BD469B2}"/>
              </a:ext>
            </a:extLst>
          </p:cNvPr>
          <p:cNvPicPr>
            <a:picLocks noChangeAspect="1"/>
          </p:cNvPicPr>
          <p:nvPr/>
        </p:nvPicPr>
        <p:blipFill>
          <a:blip r:embed="rId3"/>
          <a:stretch>
            <a:fillRect/>
          </a:stretch>
        </p:blipFill>
        <p:spPr>
          <a:xfrm>
            <a:off x="0" y="0"/>
            <a:ext cx="12192000" cy="3485009"/>
          </a:xfrm>
          <a:prstGeom prst="rect">
            <a:avLst/>
          </a:prstGeom>
        </p:spPr>
      </p:pic>
      <p:sp>
        <p:nvSpPr>
          <p:cNvPr id="33" name="Title 32">
            <a:extLst>
              <a:ext uri="{FF2B5EF4-FFF2-40B4-BE49-F238E27FC236}">
                <a16:creationId xmlns:a16="http://schemas.microsoft.com/office/drawing/2014/main" id="{D6FD4CE8-5432-466F-8916-85FE2D587EB9}"/>
              </a:ext>
            </a:extLst>
          </p:cNvPr>
          <p:cNvSpPr>
            <a:spLocks noGrp="1"/>
          </p:cNvSpPr>
          <p:nvPr>
            <p:ph type="title"/>
          </p:nvPr>
        </p:nvSpPr>
        <p:spPr>
          <a:xfrm>
            <a:off x="8493550" y="52866"/>
            <a:ext cx="3698449" cy="1126426"/>
          </a:xfrm>
        </p:spPr>
        <p:txBody>
          <a:bodyPr rtlCol="0"/>
          <a:lstStyle/>
          <a:p>
            <a:pPr rtl="0"/>
            <a:r>
              <a:rPr lang="en-GB">
                <a:solidFill>
                  <a:schemeClr val="accent1">
                    <a:lumMod val="40000"/>
                    <a:lumOff val="60000"/>
                  </a:schemeClr>
                </a:solidFill>
                <a:effectLst>
                  <a:outerShdw blurRad="50800" dist="38100" algn="l" rotWithShape="0">
                    <a:prstClr val="black">
                      <a:alpha val="40000"/>
                    </a:prstClr>
                  </a:outerShdw>
                </a:effectLst>
              </a:rPr>
              <a:t>BM Template</a:t>
            </a:r>
          </a:p>
        </p:txBody>
      </p:sp>
      <p:sp>
        <p:nvSpPr>
          <p:cNvPr id="41" name="Text Placeholder 40">
            <a:extLst>
              <a:ext uri="{FF2B5EF4-FFF2-40B4-BE49-F238E27FC236}">
                <a16:creationId xmlns:a16="http://schemas.microsoft.com/office/drawing/2014/main" id="{475F81B0-5430-4ACD-BDF2-BD38CBCAA7B6}"/>
              </a:ext>
            </a:extLst>
          </p:cNvPr>
          <p:cNvSpPr>
            <a:spLocks noGrp="1"/>
          </p:cNvSpPr>
          <p:nvPr>
            <p:ph type="body" sz="quarter" idx="13"/>
          </p:nvPr>
        </p:nvSpPr>
        <p:spPr>
          <a:xfrm>
            <a:off x="395730" y="3634396"/>
            <a:ext cx="5164137" cy="772972"/>
          </a:xfrm>
        </p:spPr>
        <p:txBody>
          <a:bodyPr rtlCol="0"/>
          <a:lstStyle/>
          <a:p>
            <a:r>
              <a:rPr lang="en-GB"/>
              <a:t>BM Workbook</a:t>
            </a:r>
          </a:p>
        </p:txBody>
      </p:sp>
      <p:sp>
        <p:nvSpPr>
          <p:cNvPr id="44" name="Text Placeholder 43">
            <a:extLst>
              <a:ext uri="{FF2B5EF4-FFF2-40B4-BE49-F238E27FC236}">
                <a16:creationId xmlns:a16="http://schemas.microsoft.com/office/drawing/2014/main" id="{8FEB7A15-271E-42F1-9E4A-638A8DA06BB4}"/>
              </a:ext>
            </a:extLst>
          </p:cNvPr>
          <p:cNvSpPr>
            <a:spLocks noGrp="1"/>
          </p:cNvSpPr>
          <p:nvPr>
            <p:ph type="body" sz="quarter" idx="15"/>
          </p:nvPr>
        </p:nvSpPr>
        <p:spPr>
          <a:xfrm>
            <a:off x="395731" y="4407368"/>
            <a:ext cx="4873854" cy="2071515"/>
          </a:xfrm>
        </p:spPr>
        <p:txBody>
          <a:bodyPr rtlCol="0"/>
          <a:lstStyle/>
          <a:p>
            <a:pPr rtl="0"/>
            <a:r>
              <a:rPr lang="en-GB" dirty="0"/>
              <a:t>Header tab: Reconciliation and Sign-Off Sheet  </a:t>
            </a:r>
          </a:p>
          <a:p>
            <a:pPr rtl="0"/>
            <a:r>
              <a:rPr lang="en-GB" dirty="0"/>
              <a:t>Summary tab: Summary by CFR Code  </a:t>
            </a:r>
          </a:p>
          <a:p>
            <a:r>
              <a:rPr lang="en-GB" dirty="0"/>
              <a:t>Cost Centre(Details) tab: Summary by account/ledger Code </a:t>
            </a:r>
          </a:p>
        </p:txBody>
      </p:sp>
      <p:sp>
        <p:nvSpPr>
          <p:cNvPr id="43" name="Text Placeholder 42">
            <a:extLst>
              <a:ext uri="{FF2B5EF4-FFF2-40B4-BE49-F238E27FC236}">
                <a16:creationId xmlns:a16="http://schemas.microsoft.com/office/drawing/2014/main" id="{0081D526-4177-4B8A-BFEE-9EDD07F3FF05}"/>
              </a:ext>
            </a:extLst>
          </p:cNvPr>
          <p:cNvSpPr>
            <a:spLocks noGrp="1"/>
          </p:cNvSpPr>
          <p:nvPr>
            <p:ph type="body" sz="quarter" idx="14"/>
          </p:nvPr>
        </p:nvSpPr>
        <p:spPr>
          <a:xfrm>
            <a:off x="5921430" y="3485009"/>
            <a:ext cx="5164137" cy="772972"/>
          </a:xfrm>
        </p:spPr>
        <p:txBody>
          <a:bodyPr rtlCol="0"/>
          <a:lstStyle/>
          <a:p>
            <a:pPr rtl="0"/>
            <a:r>
              <a:rPr lang="en-GB"/>
              <a:t>Do’s &amp; Don’ts</a:t>
            </a:r>
          </a:p>
        </p:txBody>
      </p:sp>
      <p:sp>
        <p:nvSpPr>
          <p:cNvPr id="45" name="Text Placeholder 44">
            <a:extLst>
              <a:ext uri="{FF2B5EF4-FFF2-40B4-BE49-F238E27FC236}">
                <a16:creationId xmlns:a16="http://schemas.microsoft.com/office/drawing/2014/main" id="{7530F620-758C-46A4-9813-E184D78F3EBD}"/>
              </a:ext>
            </a:extLst>
          </p:cNvPr>
          <p:cNvSpPr>
            <a:spLocks noGrp="1"/>
          </p:cNvSpPr>
          <p:nvPr>
            <p:ph type="body" sz="quarter" idx="16"/>
          </p:nvPr>
        </p:nvSpPr>
        <p:spPr>
          <a:xfrm>
            <a:off x="5921430" y="3954881"/>
            <a:ext cx="6144879" cy="2903119"/>
          </a:xfrm>
        </p:spPr>
        <p:txBody>
          <a:bodyPr rtlCol="0"/>
          <a:lstStyle/>
          <a:p>
            <a:r>
              <a:rPr lang="en-GB" dirty="0"/>
              <a:t>DO follow the guidance on the website.</a:t>
            </a:r>
          </a:p>
          <a:p>
            <a:r>
              <a:rPr lang="en-GB" dirty="0"/>
              <a:t>DO complete your forecast at either CFR or account/ledger code level.</a:t>
            </a:r>
          </a:p>
          <a:p>
            <a:r>
              <a:rPr lang="en-GB" dirty="0"/>
              <a:t>DO ensure you use the comments column for significant over or under spends</a:t>
            </a:r>
          </a:p>
          <a:p>
            <a:pPr rtl="0"/>
            <a:r>
              <a:rPr lang="en-GB" dirty="0"/>
              <a:t>DON’T alter the template by adding or deleting any rows/columns.</a:t>
            </a:r>
          </a:p>
          <a:p>
            <a:r>
              <a:rPr lang="en-GB" dirty="0"/>
              <a:t>DON’T override the Grey formulae cells</a:t>
            </a:r>
          </a:p>
        </p:txBody>
      </p:sp>
      <p:sp>
        <p:nvSpPr>
          <p:cNvPr id="48" name="Slide Number Placeholder 47">
            <a:extLst>
              <a:ext uri="{FF2B5EF4-FFF2-40B4-BE49-F238E27FC236}">
                <a16:creationId xmlns:a16="http://schemas.microsoft.com/office/drawing/2014/main" id="{2796BD3D-4CF7-49A0-945B-3A0853CAB06B}"/>
              </a:ext>
            </a:extLst>
          </p:cNvPr>
          <p:cNvSpPr>
            <a:spLocks noGrp="1"/>
          </p:cNvSpPr>
          <p:nvPr>
            <p:ph type="sldNum" sz="quarter" idx="12"/>
          </p:nvPr>
        </p:nvSpPr>
        <p:spPr>
          <a:xfrm>
            <a:off x="11190806" y="6324600"/>
            <a:ext cx="799078"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black"/>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15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34410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3320" y="223391"/>
            <a:ext cx="5945188" cy="931168"/>
          </a:xfrm>
        </p:spPr>
        <p:txBody>
          <a:bodyPr rtlCol="0"/>
          <a:lstStyle/>
          <a:p>
            <a:pPr rtl="0"/>
            <a:r>
              <a:rPr lang="en-GB">
                <a:solidFill>
                  <a:srgbClr val="C98E09"/>
                </a:solidFill>
              </a:rPr>
              <a:t>Grants</a:t>
            </a:r>
          </a:p>
        </p:txBody>
      </p:sp>
      <p:sp>
        <p:nvSpPr>
          <p:cNvPr id="3" name="Subtitle 2"/>
          <p:cNvSpPr>
            <a:spLocks noGrp="1"/>
          </p:cNvSpPr>
          <p:nvPr>
            <p:ph type="subTitle" idx="1"/>
          </p:nvPr>
        </p:nvSpPr>
        <p:spPr>
          <a:xfrm>
            <a:off x="4007768" y="569554"/>
            <a:ext cx="1152128" cy="439965"/>
          </a:xfrm>
        </p:spPr>
        <p:txBody>
          <a:bodyPr rtlCol="0"/>
          <a:lstStyle/>
          <a:p>
            <a:pPr rtl="0"/>
            <a:r>
              <a:rPr lang="en-GB">
                <a:solidFill>
                  <a:srgbClr val="C00000"/>
                </a:solidFill>
              </a:rPr>
              <a:t>2025</a:t>
            </a:r>
          </a:p>
        </p:txBody>
      </p:sp>
      <p:pic>
        <p:nvPicPr>
          <p:cNvPr id="5" name="Picture 4">
            <a:extLst>
              <a:ext uri="{FF2B5EF4-FFF2-40B4-BE49-F238E27FC236}">
                <a16:creationId xmlns:a16="http://schemas.microsoft.com/office/drawing/2014/main" id="{A1FB9741-0CF9-1C7A-D5CD-19863E6005A5}"/>
              </a:ext>
            </a:extLst>
          </p:cNvPr>
          <p:cNvPicPr>
            <a:picLocks noChangeAspect="1"/>
          </p:cNvPicPr>
          <p:nvPr/>
        </p:nvPicPr>
        <p:blipFill>
          <a:blip r:embed="rId3"/>
          <a:stretch>
            <a:fillRect/>
          </a:stretch>
        </p:blipFill>
        <p:spPr>
          <a:xfrm>
            <a:off x="1487488" y="1009518"/>
            <a:ext cx="6048672" cy="245482"/>
          </a:xfrm>
          <a:prstGeom prst="rect">
            <a:avLst/>
          </a:prstGeom>
        </p:spPr>
      </p:pic>
      <p:graphicFrame>
        <p:nvGraphicFramePr>
          <p:cNvPr id="4" name="Diagram 3">
            <a:extLst>
              <a:ext uri="{FF2B5EF4-FFF2-40B4-BE49-F238E27FC236}">
                <a16:creationId xmlns:a16="http://schemas.microsoft.com/office/drawing/2014/main" id="{56239BCB-8619-0C04-520C-96D4F7BF9693}"/>
              </a:ext>
            </a:extLst>
          </p:cNvPr>
          <p:cNvGraphicFramePr/>
          <p:nvPr/>
        </p:nvGraphicFramePr>
        <p:xfrm>
          <a:off x="1125860" y="1355680"/>
          <a:ext cx="6696744" cy="4153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1A5F10C3-4A5D-F186-FA2B-D8D81EB9F41B}"/>
              </a:ext>
            </a:extLst>
          </p:cNvPr>
          <p:cNvPicPr>
            <a:picLocks noChangeAspect="1"/>
          </p:cNvPicPr>
          <p:nvPr/>
        </p:nvPicPr>
        <p:blipFill>
          <a:blip r:embed="rId9"/>
          <a:stretch>
            <a:fillRect/>
          </a:stretch>
        </p:blipFill>
        <p:spPr>
          <a:xfrm>
            <a:off x="-75" y="0"/>
            <a:ext cx="1053630" cy="6858000"/>
          </a:xfrm>
          <a:prstGeom prst="rect">
            <a:avLst/>
          </a:prstGeom>
        </p:spPr>
      </p:pic>
    </p:spTree>
    <p:extLst>
      <p:ext uri="{BB962C8B-B14F-4D97-AF65-F5344CB8AC3E}">
        <p14:creationId xmlns:p14="http://schemas.microsoft.com/office/powerpoint/2010/main" val="23201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808" y="210139"/>
            <a:ext cx="9832359" cy="1219200"/>
          </a:xfrm>
        </p:spPr>
        <p:txBody>
          <a:bodyPr rtlCol="0"/>
          <a:lstStyle/>
          <a:p>
            <a:pPr rtl="0"/>
            <a:r>
              <a:rPr lang="en-GB">
                <a:solidFill>
                  <a:srgbClr val="C98E09"/>
                </a:solidFill>
              </a:rPr>
              <a:t>Expected dates of payment to LA</a:t>
            </a:r>
          </a:p>
        </p:txBody>
      </p:sp>
      <p:pic>
        <p:nvPicPr>
          <p:cNvPr id="4" name="Picture 3">
            <a:extLst>
              <a:ext uri="{FF2B5EF4-FFF2-40B4-BE49-F238E27FC236}">
                <a16:creationId xmlns:a16="http://schemas.microsoft.com/office/drawing/2014/main" id="{079A6ECD-D567-2D2C-66CA-AF7EBDF35267}"/>
              </a:ext>
            </a:extLst>
          </p:cNvPr>
          <p:cNvPicPr>
            <a:picLocks noChangeAspect="1"/>
          </p:cNvPicPr>
          <p:nvPr/>
        </p:nvPicPr>
        <p:blipFill>
          <a:blip r:embed="rId4"/>
          <a:stretch>
            <a:fillRect/>
          </a:stretch>
        </p:blipFill>
        <p:spPr>
          <a:xfrm>
            <a:off x="-1" y="0"/>
            <a:ext cx="1522809" cy="6858000"/>
          </a:xfrm>
          <a:prstGeom prst="rect">
            <a:avLst/>
          </a:prstGeom>
        </p:spPr>
      </p:pic>
      <p:graphicFrame>
        <p:nvGraphicFramePr>
          <p:cNvPr id="6" name="Content Placeholder 6">
            <a:extLst>
              <a:ext uri="{FF2B5EF4-FFF2-40B4-BE49-F238E27FC236}">
                <a16:creationId xmlns:a16="http://schemas.microsoft.com/office/drawing/2014/main" id="{94390CE3-92C6-E132-8851-467393A0C704}"/>
              </a:ext>
            </a:extLst>
          </p:cNvPr>
          <p:cNvGraphicFramePr>
            <a:graphicFrameLocks/>
          </p:cNvGraphicFramePr>
          <p:nvPr/>
        </p:nvGraphicFramePr>
        <p:xfrm>
          <a:off x="1087090" y="1949655"/>
          <a:ext cx="11031513" cy="3590668"/>
        </p:xfrm>
        <a:graphic>
          <a:graphicData uri="http://schemas.openxmlformats.org/drawingml/2006/table">
            <a:tbl>
              <a:tblPr firstRow="1" bandRow="1">
                <a:effectLst/>
              </a:tblPr>
              <a:tblGrid>
                <a:gridCol w="1771613">
                  <a:extLst>
                    <a:ext uri="{9D8B030D-6E8A-4147-A177-3AD203B41FA5}">
                      <a16:colId xmlns:a16="http://schemas.microsoft.com/office/drawing/2014/main" val="1497259583"/>
                    </a:ext>
                  </a:extLst>
                </a:gridCol>
                <a:gridCol w="1357162">
                  <a:extLst>
                    <a:ext uri="{9D8B030D-6E8A-4147-A177-3AD203B41FA5}">
                      <a16:colId xmlns:a16="http://schemas.microsoft.com/office/drawing/2014/main" val="20000"/>
                    </a:ext>
                  </a:extLst>
                </a:gridCol>
                <a:gridCol w="1501541">
                  <a:extLst>
                    <a:ext uri="{9D8B030D-6E8A-4147-A177-3AD203B41FA5}">
                      <a16:colId xmlns:a16="http://schemas.microsoft.com/office/drawing/2014/main" val="20001"/>
                    </a:ext>
                  </a:extLst>
                </a:gridCol>
                <a:gridCol w="1414914">
                  <a:extLst>
                    <a:ext uri="{9D8B030D-6E8A-4147-A177-3AD203B41FA5}">
                      <a16:colId xmlns:a16="http://schemas.microsoft.com/office/drawing/2014/main" val="20002"/>
                    </a:ext>
                  </a:extLst>
                </a:gridCol>
                <a:gridCol w="1222409">
                  <a:extLst>
                    <a:ext uri="{9D8B030D-6E8A-4147-A177-3AD203B41FA5}">
                      <a16:colId xmlns:a16="http://schemas.microsoft.com/office/drawing/2014/main" val="2370465192"/>
                    </a:ext>
                  </a:extLst>
                </a:gridCol>
                <a:gridCol w="3763874">
                  <a:extLst>
                    <a:ext uri="{9D8B030D-6E8A-4147-A177-3AD203B41FA5}">
                      <a16:colId xmlns:a16="http://schemas.microsoft.com/office/drawing/2014/main" val="368457757"/>
                    </a:ext>
                  </a:extLst>
                </a:gridCol>
              </a:tblGrid>
              <a:tr h="832388">
                <a:tc>
                  <a:txBody>
                    <a:bodyPr/>
                    <a:lstStyle/>
                    <a:p>
                      <a:pPr rtl="0"/>
                      <a:r>
                        <a:rPr lang="en-GB" sz="1400" b="1" noProof="0"/>
                        <a:t>GRANT</a:t>
                      </a:r>
                    </a:p>
                    <a:p>
                      <a:pPr rtl="0"/>
                      <a:r>
                        <a:rPr lang="en-GB" sz="1400" b="1" noProof="0"/>
                        <a:t>PAYMENTS</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a:t>PAYMENT 1</a:t>
                      </a:r>
                      <a:endParaRPr lang="en-GB" sz="1400" b="1" kern="1200" noProof="0">
                        <a:solidFill>
                          <a:schemeClr val="dk1"/>
                        </a:solidFill>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a:t>PAYMENT 2</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a:t>PAYMENT 3</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a:t>PAYMENT 4</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rtl="0"/>
                      <a:r>
                        <a:rPr lang="en-GB" sz="1400" b="1" noProof="0"/>
                        <a:t>GOV WEBSITE LINK</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extLst>
                  <a:ext uri="{0D108BD9-81ED-4DB2-BD59-A6C34878D82A}">
                    <a16:rowId xmlns:a16="http://schemas.microsoft.com/office/drawing/2014/main" val="10000"/>
                  </a:ext>
                </a:extLst>
              </a:tr>
              <a:tr h="551656">
                <a:tc>
                  <a:txBody>
                    <a:bodyPr/>
                    <a:lstStyle/>
                    <a:p>
                      <a:pPr marL="0" lvl="0" algn="l" defTabSz="914400" rtl="0" eaLnBrk="1" latinLnBrk="0" hangingPunct="1"/>
                      <a:r>
                        <a:rPr lang="en-GB" sz="1400" b="1" noProof="0"/>
                        <a:t>NIC</a:t>
                      </a:r>
                      <a:endParaRPr lang="en-GB" sz="1400" b="1" kern="1200" noProof="0">
                        <a:solidFill>
                          <a:schemeClr val="dk1"/>
                        </a:solidFill>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rtl="0"/>
                      <a:r>
                        <a:rPr lang="en-GB" sz="1400" noProof="0"/>
                        <a:t>September 25</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March 26</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rtl="0"/>
                      <a:endParaRPr lang="en-GB" sz="14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rtl="0"/>
                      <a:endParaRPr lang="en-GB" sz="14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hlinkClick r:id="rId5"/>
                        </a:rPr>
                        <a:t>National Insurance contributions (NICs) grant for 2025 to 2026 - GOV.UK</a:t>
                      </a:r>
                      <a:endParaRPr lang="en-GB" sz="12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extLst>
                  <a:ext uri="{0D108BD9-81ED-4DB2-BD59-A6C34878D82A}">
                    <a16:rowId xmlns:a16="http://schemas.microsoft.com/office/drawing/2014/main" val="10001"/>
                  </a:ext>
                </a:extLst>
              </a:tr>
              <a:tr h="551656">
                <a:tc>
                  <a:txBody>
                    <a:bodyPr/>
                    <a:lstStyle/>
                    <a:p>
                      <a:pPr lvl="0" algn="l" rtl="0"/>
                      <a:r>
                        <a:rPr lang="en-GB" sz="1400" b="1" noProof="0"/>
                        <a:t>PE &amp; Sports</a:t>
                      </a:r>
                    </a:p>
                    <a:p>
                      <a:pPr lvl="0" algn="l" rtl="0"/>
                      <a:r>
                        <a:rPr lang="en-GB" sz="1100" b="0" i="1" noProof="0">
                          <a:solidFill>
                            <a:srgbClr val="FF0000"/>
                          </a:solidFill>
                        </a:rPr>
                        <a:t>(Dates not yet published)</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solidFill>
                            <a:srgbClr val="FF0000"/>
                          </a:solidFill>
                        </a:rPr>
                        <a:t>October 25</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solidFill>
                            <a:srgbClr val="FF0000"/>
                          </a:solidFill>
                        </a:rPr>
                        <a:t>April 26</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FF0000"/>
                          </a:solidFill>
                          <a:effectLst/>
                          <a:latin typeface="+mn-lt"/>
                          <a:ea typeface="+mn-ea"/>
                          <a:cs typeface="+mn-cs"/>
                        </a:rPr>
                        <a:t>Grant has been confirmed but there is no official Gov information available</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extLst>
                  <a:ext uri="{0D108BD9-81ED-4DB2-BD59-A6C34878D82A}">
                    <a16:rowId xmlns:a16="http://schemas.microsoft.com/office/drawing/2014/main" val="10002"/>
                  </a:ext>
                </a:extLst>
              </a:tr>
              <a:tr h="551656">
                <a:tc>
                  <a:txBody>
                    <a:bodyPr/>
                    <a:lstStyle/>
                    <a:p>
                      <a:pPr lvl="0" algn="l" rtl="0"/>
                      <a:r>
                        <a:rPr lang="en-GB" sz="1400" b="1" noProof="0"/>
                        <a:t>PPG</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effectLst/>
                        </a:rPr>
                        <a:t>June 25</a:t>
                      </a:r>
                      <a:endParaRPr lang="en-GB" sz="14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effectLst/>
                        </a:rPr>
                        <a:t>September 25</a:t>
                      </a: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effectLst/>
                        </a:rPr>
                        <a:t>December 25</a:t>
                      </a: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effectLst/>
                        </a:rPr>
                        <a:t>March 26</a:t>
                      </a: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hlinkClick r:id="rId6"/>
                        </a:rPr>
                        <a:t>Pupil premium: overview - GOV.UK</a:t>
                      </a:r>
                      <a:endParaRPr lang="en-GB" sz="12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extLst>
                  <a:ext uri="{0D108BD9-81ED-4DB2-BD59-A6C34878D82A}">
                    <a16:rowId xmlns:a16="http://schemas.microsoft.com/office/drawing/2014/main" val="10003"/>
                  </a:ext>
                </a:extLst>
              </a:tr>
              <a:tr h="551656">
                <a:tc>
                  <a:txBody>
                    <a:bodyPr/>
                    <a:lstStyle/>
                    <a:p>
                      <a:pPr lvl="0" algn="l" rtl="0"/>
                      <a:r>
                        <a:rPr lang="en-GB" sz="1400" b="1" noProof="0"/>
                        <a:t>SBSG</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effectLst/>
                        </a:rPr>
                        <a:t>October 25</a:t>
                      </a:r>
                      <a:endParaRPr lang="en-GB" sz="14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rtl="0"/>
                      <a:endParaRPr lang="en-GB" sz="14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hlinkClick r:id="rId7"/>
                        </a:rPr>
                        <a:t>Schools budget support grant (SBSG) - GOV.UK</a:t>
                      </a:r>
                      <a:endParaRPr lang="en-GB" sz="1200" noProof="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extLst>
                  <a:ext uri="{0D108BD9-81ED-4DB2-BD59-A6C34878D82A}">
                    <a16:rowId xmlns:a16="http://schemas.microsoft.com/office/drawing/2014/main" val="3629738638"/>
                  </a:ext>
                </a:extLst>
              </a:tr>
              <a:tr h="551656">
                <a:tc>
                  <a:txBody>
                    <a:bodyPr/>
                    <a:lstStyle/>
                    <a:p>
                      <a:pPr lvl="0" algn="l" rtl="0"/>
                      <a:r>
                        <a:rPr lang="en-GB" sz="1400" b="1" noProof="0"/>
                        <a:t>UIFSM</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effectLst/>
                        </a:rPr>
                        <a:t>June 25</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a:effectLst/>
                        </a:rPr>
                        <a:t>June 26</a:t>
                      </a: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algn="ctr"/>
                      <a:endParaRPr lang="en-GB" sz="1400" b="0" i="0" kern="1200">
                        <a:solidFill>
                          <a:schemeClr val="dk1"/>
                        </a:solidFill>
                        <a:effectLst/>
                        <a:latin typeface="+mn-lt"/>
                        <a:ea typeface="+mn-ea"/>
                        <a:cs typeface="+mn-cs"/>
                      </a:endParaRPr>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hlinkClick r:id="rId8"/>
                        </a:rPr>
                        <a:t>Universal infant free school meals (UIFSM): conditions of grant 2025 to 2026 - GOV.UK</a:t>
                      </a:r>
                      <a:endParaRPr lang="en-GB" sz="1200"/>
                    </a:p>
                  </a:txBody>
                  <a:tcPr anchor="ctr">
                    <a:lnL w="12700" cap="flat" cmpd="sng" algn="ctr">
                      <a:solidFill>
                        <a:srgbClr val="C98E09"/>
                      </a:solidFill>
                      <a:prstDash val="solid"/>
                      <a:round/>
                      <a:headEnd type="none" w="med" len="med"/>
                      <a:tailEnd type="none" w="med" len="med"/>
                    </a:lnL>
                    <a:lnR w="12700" cap="flat" cmpd="sng" algn="ctr">
                      <a:solidFill>
                        <a:srgbClr val="C98E09"/>
                      </a:solidFill>
                      <a:prstDash val="solid"/>
                      <a:round/>
                      <a:headEnd type="none" w="med" len="med"/>
                      <a:tailEnd type="none" w="med" len="med"/>
                    </a:lnR>
                    <a:lnT w="12700" cap="flat" cmpd="sng" algn="ctr">
                      <a:solidFill>
                        <a:srgbClr val="C98E09"/>
                      </a:solidFill>
                      <a:prstDash val="solid"/>
                      <a:round/>
                      <a:headEnd type="none" w="med" len="med"/>
                      <a:tailEnd type="none" w="med" len="med"/>
                    </a:lnT>
                    <a:lnB w="12700" cap="flat" cmpd="sng" algn="ctr">
                      <a:solidFill>
                        <a:srgbClr val="C98E09"/>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F8C75A"/>
                    </a:solidFill>
                  </a:tcPr>
                </a:tc>
                <a:extLst>
                  <a:ext uri="{0D108BD9-81ED-4DB2-BD59-A6C34878D82A}">
                    <a16:rowId xmlns:a16="http://schemas.microsoft.com/office/drawing/2014/main" val="3295631991"/>
                  </a:ext>
                </a:extLst>
              </a:tr>
            </a:tbl>
          </a:graphicData>
        </a:graphic>
      </p:graphicFrame>
      <p:sp>
        <p:nvSpPr>
          <p:cNvPr id="5" name="Speech Bubble: Rectangle 4">
            <a:extLst>
              <a:ext uri="{FF2B5EF4-FFF2-40B4-BE49-F238E27FC236}">
                <a16:creationId xmlns:a16="http://schemas.microsoft.com/office/drawing/2014/main" id="{A3B3AE72-7C13-C8EB-A40F-B955950BB093}"/>
              </a:ext>
            </a:extLst>
          </p:cNvPr>
          <p:cNvSpPr/>
          <p:nvPr/>
        </p:nvSpPr>
        <p:spPr>
          <a:xfrm>
            <a:off x="1610816" y="5768408"/>
            <a:ext cx="2672426" cy="865153"/>
          </a:xfrm>
          <a:prstGeom prst="wedgeRectCallout">
            <a:avLst>
              <a:gd name="adj1" fmla="val -59498"/>
              <a:gd name="adj2" fmla="val -168368"/>
            </a:avLst>
          </a:prstGeom>
          <a:solidFill>
            <a:srgbClr val="FFE392">
              <a:alpha val="20000"/>
            </a:srgbClr>
          </a:solidFill>
          <a:ln>
            <a:solidFill>
              <a:srgbClr val="FFE3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venir Next LT Pro"/>
                <a:ea typeface="+mn-ea"/>
                <a:cs typeface="+mn-cs"/>
              </a:rPr>
              <a:t>Beyond 25/26, funding will be incorporated into core budget allocations by being rolled into the schools block of the schools national funding formula (NFF) for 26/27.</a:t>
            </a:r>
          </a:p>
        </p:txBody>
      </p:sp>
      <p:sp>
        <p:nvSpPr>
          <p:cNvPr id="8" name="Speech Bubble: Rectangle 7">
            <a:extLst>
              <a:ext uri="{FF2B5EF4-FFF2-40B4-BE49-F238E27FC236}">
                <a16:creationId xmlns:a16="http://schemas.microsoft.com/office/drawing/2014/main" id="{BE210433-71C8-E103-BB1C-E5CFF235DF17}"/>
              </a:ext>
            </a:extLst>
          </p:cNvPr>
          <p:cNvSpPr/>
          <p:nvPr/>
        </p:nvSpPr>
        <p:spPr>
          <a:xfrm>
            <a:off x="5969071" y="5908752"/>
            <a:ext cx="3598441" cy="584463"/>
          </a:xfrm>
          <a:prstGeom prst="wedgeRectCallout">
            <a:avLst>
              <a:gd name="adj1" fmla="val -153067"/>
              <a:gd name="adj2" fmla="val -157915"/>
            </a:avLst>
          </a:prstGeom>
          <a:solidFill>
            <a:srgbClr val="FFE392">
              <a:alpha val="20000"/>
            </a:srgbClr>
          </a:solidFill>
          <a:ln>
            <a:solidFill>
              <a:srgbClr val="FFE3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venir Next LT Pro"/>
                <a:ea typeface="+mn-ea"/>
                <a:cs typeface="+mn-cs"/>
              </a:rPr>
              <a:t>UIFSM: June 25 = Final allocation 24/25 and 7/12ths provisional allocation 25/26 &amp; June 26 = Final allocation 25/26 and 7/12ths provisional allocation 26/27 </a:t>
            </a:r>
          </a:p>
        </p:txBody>
      </p:sp>
      <p:sp>
        <p:nvSpPr>
          <p:cNvPr id="3" name="Speech Bubble: Rectangle 2">
            <a:extLst>
              <a:ext uri="{FF2B5EF4-FFF2-40B4-BE49-F238E27FC236}">
                <a16:creationId xmlns:a16="http://schemas.microsoft.com/office/drawing/2014/main" id="{A3A29BD7-5D26-824B-D5B7-40F214241341}"/>
              </a:ext>
            </a:extLst>
          </p:cNvPr>
          <p:cNvSpPr/>
          <p:nvPr/>
        </p:nvSpPr>
        <p:spPr>
          <a:xfrm>
            <a:off x="2077520" y="1137107"/>
            <a:ext cx="4361467" cy="584463"/>
          </a:xfrm>
          <a:prstGeom prst="wedgeRectCallout">
            <a:avLst>
              <a:gd name="adj1" fmla="val -46605"/>
              <a:gd name="adj2" fmla="val 393629"/>
            </a:avLst>
          </a:prstGeom>
          <a:solidFill>
            <a:srgbClr val="FFE392">
              <a:alpha val="20000"/>
            </a:srgbClr>
          </a:solidFill>
          <a:ln>
            <a:solidFill>
              <a:srgbClr val="FFE3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venir Next LT Pro"/>
                <a:ea typeface="+mn-ea"/>
                <a:cs typeface="+mn-cs"/>
              </a:rPr>
              <a:t>All eligible schools need to complete the digital expenditure reporting return for the PE and sport premium, for the 24/25 academic year, by 5pm on Tuesday 30 September 2025.</a:t>
            </a:r>
          </a:p>
        </p:txBody>
      </p:sp>
    </p:spTree>
    <p:custDataLst>
      <p:tags r:id="rId1"/>
    </p:custDataLst>
    <p:extLst>
      <p:ext uri="{BB962C8B-B14F-4D97-AF65-F5344CB8AC3E}">
        <p14:creationId xmlns:p14="http://schemas.microsoft.com/office/powerpoint/2010/main" val="1447595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9A3C-33CC-5EB0-9B99-3B23B01ED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F1CBA-52B3-1DEE-C8A3-E42F96FC5635}"/>
              </a:ext>
            </a:extLst>
          </p:cNvPr>
          <p:cNvSpPr>
            <a:spLocks noGrp="1"/>
          </p:cNvSpPr>
          <p:nvPr>
            <p:ph type="ctrTitle"/>
          </p:nvPr>
        </p:nvSpPr>
        <p:spPr>
          <a:xfrm>
            <a:off x="1413320" y="396669"/>
            <a:ext cx="5945188" cy="654048"/>
          </a:xfrm>
        </p:spPr>
        <p:txBody>
          <a:bodyPr rtlCol="0">
            <a:normAutofit/>
          </a:bodyPr>
          <a:lstStyle/>
          <a:p>
            <a:pPr rtl="0"/>
            <a:r>
              <a:rPr lang="en-GB" sz="4400">
                <a:solidFill>
                  <a:srgbClr val="C98E09"/>
                </a:solidFill>
              </a:rPr>
              <a:t>Coding</a:t>
            </a:r>
            <a:endParaRPr lang="en-GB" sz="4800">
              <a:solidFill>
                <a:srgbClr val="C98E09"/>
              </a:solidFill>
            </a:endParaRPr>
          </a:p>
        </p:txBody>
      </p:sp>
      <p:pic>
        <p:nvPicPr>
          <p:cNvPr id="5" name="Picture 4">
            <a:extLst>
              <a:ext uri="{FF2B5EF4-FFF2-40B4-BE49-F238E27FC236}">
                <a16:creationId xmlns:a16="http://schemas.microsoft.com/office/drawing/2014/main" id="{37E2A214-86EC-027A-069D-4FD42B00FBCC}"/>
              </a:ext>
            </a:extLst>
          </p:cNvPr>
          <p:cNvPicPr>
            <a:picLocks noChangeAspect="1"/>
          </p:cNvPicPr>
          <p:nvPr/>
        </p:nvPicPr>
        <p:blipFill>
          <a:blip r:embed="rId3"/>
          <a:stretch>
            <a:fillRect/>
          </a:stretch>
        </p:blipFill>
        <p:spPr>
          <a:xfrm>
            <a:off x="1487488" y="1009518"/>
            <a:ext cx="6048672" cy="245482"/>
          </a:xfrm>
          <a:prstGeom prst="rect">
            <a:avLst/>
          </a:prstGeom>
        </p:spPr>
      </p:pic>
      <p:pic>
        <p:nvPicPr>
          <p:cNvPr id="7" name="Picture 6">
            <a:extLst>
              <a:ext uri="{FF2B5EF4-FFF2-40B4-BE49-F238E27FC236}">
                <a16:creationId xmlns:a16="http://schemas.microsoft.com/office/drawing/2014/main" id="{E26EC535-795D-F654-53DE-1B764A45F50C}"/>
              </a:ext>
            </a:extLst>
          </p:cNvPr>
          <p:cNvPicPr>
            <a:picLocks noChangeAspect="1"/>
          </p:cNvPicPr>
          <p:nvPr/>
        </p:nvPicPr>
        <p:blipFill>
          <a:blip r:embed="rId4"/>
          <a:stretch>
            <a:fillRect/>
          </a:stretch>
        </p:blipFill>
        <p:spPr>
          <a:xfrm>
            <a:off x="-75" y="0"/>
            <a:ext cx="1053630" cy="6858000"/>
          </a:xfrm>
          <a:prstGeom prst="rect">
            <a:avLst/>
          </a:prstGeom>
        </p:spPr>
      </p:pic>
      <p:sp>
        <p:nvSpPr>
          <p:cNvPr id="17" name="TextBox 16">
            <a:extLst>
              <a:ext uri="{FF2B5EF4-FFF2-40B4-BE49-F238E27FC236}">
                <a16:creationId xmlns:a16="http://schemas.microsoft.com/office/drawing/2014/main" id="{4B603E28-2067-FEAB-D52E-1F468257E26D}"/>
              </a:ext>
            </a:extLst>
          </p:cNvPr>
          <p:cNvSpPr txBox="1"/>
          <p:nvPr/>
        </p:nvSpPr>
        <p:spPr>
          <a:xfrm>
            <a:off x="1413320" y="6024106"/>
            <a:ext cx="67895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C98E09"/>
                </a:solidFill>
                <a:effectLst/>
                <a:uLnTx/>
                <a:uFillTx/>
                <a:latin typeface="Avenir Next LT Pro"/>
                <a:ea typeface="+mn-ea"/>
                <a:cs typeface="+mn-cs"/>
                <a:hlinkClick r:id="rId5">
                  <a:extLst>
                    <a:ext uri="{A12FA001-AC4F-418D-AE19-62706E023703}">
                      <ahyp:hlinkClr xmlns:ahyp="http://schemas.microsoft.com/office/drawing/2018/hyperlinkcolor" val="tx"/>
                    </a:ext>
                  </a:extLst>
                </a:hlinkClick>
              </a:rPr>
              <a:t>Consistent financial reporting framework 2025 to 2026 - Income - Guidance - GOV.UK</a:t>
            </a:r>
            <a:endParaRPr kumimoji="0" lang="en-GB" sz="1200" b="0" i="0" u="none" strike="noStrike" kern="1200" cap="none" spc="0" normalizeH="0" baseline="0" noProof="0">
              <a:ln>
                <a:noFill/>
              </a:ln>
              <a:solidFill>
                <a:srgbClr val="C98E09"/>
              </a:solidFill>
              <a:effectLst/>
              <a:uLnTx/>
              <a:uFillTx/>
              <a:latin typeface="Avenir Next LT Pro"/>
              <a:ea typeface="+mn-ea"/>
              <a:cs typeface="+mn-cs"/>
            </a:endParaRPr>
          </a:p>
        </p:txBody>
      </p:sp>
      <p:pic>
        <p:nvPicPr>
          <p:cNvPr id="18" name="Picture 17">
            <a:extLst>
              <a:ext uri="{FF2B5EF4-FFF2-40B4-BE49-F238E27FC236}">
                <a16:creationId xmlns:a16="http://schemas.microsoft.com/office/drawing/2014/main" id="{7E6A4538-4996-592B-0F41-D1CF85B9ADFD}"/>
              </a:ext>
            </a:extLst>
          </p:cNvPr>
          <p:cNvPicPr>
            <a:picLocks noChangeAspect="1"/>
          </p:cNvPicPr>
          <p:nvPr/>
        </p:nvPicPr>
        <p:blipFill>
          <a:blip r:embed="rId6"/>
          <a:stretch>
            <a:fillRect/>
          </a:stretch>
        </p:blipFill>
        <p:spPr>
          <a:xfrm>
            <a:off x="1289808" y="1255000"/>
            <a:ext cx="6444031" cy="4523624"/>
          </a:xfrm>
          <a:prstGeom prst="rect">
            <a:avLst/>
          </a:prstGeom>
        </p:spPr>
      </p:pic>
    </p:spTree>
    <p:extLst>
      <p:ext uri="{BB962C8B-B14F-4D97-AF65-F5344CB8AC3E}">
        <p14:creationId xmlns:p14="http://schemas.microsoft.com/office/powerpoint/2010/main" val="186902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4B76E-1817-4FCB-88F9-1F38E5FEAA17}"/>
              </a:ext>
            </a:extLst>
          </p:cNvPr>
          <p:cNvSpPr>
            <a:spLocks noGrp="1"/>
          </p:cNvSpPr>
          <p:nvPr>
            <p:ph type="ctrTitle"/>
          </p:nvPr>
        </p:nvSpPr>
        <p:spPr>
          <a:xfrm>
            <a:off x="-22827" y="1"/>
            <a:ext cx="10913331" cy="6858000"/>
          </a:xfrm>
        </p:spPr>
        <p:txBody>
          <a:bodyPr rtlCol="0"/>
          <a:lstStyle/>
          <a:p>
            <a:r>
              <a:rPr lang="en-GB" dirty="0">
                <a:effectLst>
                  <a:outerShdw blurRad="50800" dist="38100" algn="l" rotWithShape="0">
                    <a:prstClr val="black">
                      <a:alpha val="40000"/>
                    </a:prstClr>
                  </a:outerShdw>
                </a:effectLst>
              </a:rPr>
              <a:t>P9 </a:t>
            </a:r>
            <a:r>
              <a:rPr lang="en-GB">
                <a:effectLst>
                  <a:outerShdw blurRad="50800" dist="38100" algn="l" rotWithShape="0">
                    <a:prstClr val="black">
                      <a:alpha val="40000"/>
                    </a:prstClr>
                  </a:outerShdw>
                </a:effectLst>
              </a:rPr>
              <a:t>– Planning</a:t>
            </a:r>
            <a:endParaRPr lang="en-GB" dirty="0">
              <a:effectLst>
                <a:outerShdw blurRad="50800" dist="38100" algn="l" rotWithShape="0">
                  <a:prstClr val="black">
                    <a:alpha val="40000"/>
                  </a:prstClr>
                </a:outerShdw>
              </a:effectLst>
            </a:endParaRPr>
          </a:p>
        </p:txBody>
      </p:sp>
      <p:pic>
        <p:nvPicPr>
          <p:cNvPr id="2" name="Picture Placeholder 1" descr="Close-up of a calculator ">
            <a:extLst>
              <a:ext uri="{FF2B5EF4-FFF2-40B4-BE49-F238E27FC236}">
                <a16:creationId xmlns:a16="http://schemas.microsoft.com/office/drawing/2014/main" id="{9DFACFE7-25D7-4C23-8F57-9A4B28D6EE63}"/>
              </a:ext>
            </a:extLst>
          </p:cNvPr>
          <p:cNvPicPr>
            <a:picLocks noGrp="1" noChangeAspect="1"/>
          </p:cNvPicPr>
          <p:nvPr>
            <p:ph type="pic" sz="quarter" idx="10"/>
          </p:nvPr>
        </p:nvPicPr>
        <p:blipFill rotWithShape="1">
          <a:blip r:embed="rId3"/>
          <a:srcRect l="13604" r="13604"/>
          <a:stretch/>
        </p:blipFill>
        <p:spPr>
          <a:xfrm>
            <a:off x="8732521" y="0"/>
            <a:ext cx="3459479" cy="6857999"/>
          </a:xfrm>
        </p:spPr>
      </p:pic>
      <p:grpSp>
        <p:nvGrpSpPr>
          <p:cNvPr id="50" name="Group 49">
            <a:extLst>
              <a:ext uri="{FF2B5EF4-FFF2-40B4-BE49-F238E27FC236}">
                <a16:creationId xmlns:a16="http://schemas.microsoft.com/office/drawing/2014/main" id="{1617A038-E307-4FF8-9DFC-8D289F058A1F}"/>
              </a:ext>
              <a:ext uri="{C183D7F6-B498-43B3-948B-1728B52AA6E4}">
                <adec:decorative xmlns:adec="http://schemas.microsoft.com/office/drawing/2017/decorative" val="1"/>
              </a:ext>
            </a:extLst>
          </p:cNvPr>
          <p:cNvGrpSpPr/>
          <p:nvPr/>
        </p:nvGrpSpPr>
        <p:grpSpPr>
          <a:xfrm>
            <a:off x="-11414" y="-1"/>
            <a:ext cx="12214827" cy="6858000"/>
            <a:chOff x="-6214" y="-1"/>
            <a:chExt cx="12214827" cy="6858000"/>
          </a:xfrm>
        </p:grpSpPr>
        <p:cxnSp>
          <p:nvCxnSpPr>
            <p:cNvPr id="51" name="Straight Connector 50">
              <a:extLst>
                <a:ext uri="{FF2B5EF4-FFF2-40B4-BE49-F238E27FC236}">
                  <a16:creationId xmlns:a16="http://schemas.microsoft.com/office/drawing/2014/main" id="{8670DFDE-7500-41EF-9E01-0E01C1EB15B6}"/>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72480DA-D02A-43BB-81C6-1291773C41F8}"/>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5D4C877-8086-42EC-89D7-A02FD4B5ABAE}"/>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085DEF-90A1-401F-BEEF-C5E5B289F903}"/>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F143893-EA8F-4079-875B-AB582A9777A9}"/>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99D3FB-2730-4E39-BAEB-FAC29A07E2EC}"/>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617A5D-D0C6-453B-9043-239657F3DF6C}"/>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D8A6E78-C2B8-4534-ADFF-041821ACAA44}"/>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F1E0933-B634-4705-8E46-876C4322381C}"/>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1B78C8-78C8-4937-B115-E2AB464D2221}"/>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F212D6F-EE68-412E-9C60-FCB6140F86D2}"/>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1AD8A6E-A5E4-4DB1-9EAC-F1CB899D3F6B}"/>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6B5B885-AD58-4159-A052-BB4AA39A1897}"/>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5DA14ED-F34B-402F-A298-9230CC5EA93F}"/>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4798901-00F2-4B2A-AC48-1602E5078041}"/>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1150C8-101A-4910-A36C-F4D9BF76F3AB}"/>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55835F-C536-4AE0-812A-FA84E8262FAF}"/>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E2C15F8-A657-4282-93A7-6D42E0D4577E}"/>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FA43ED4-97A6-4EEF-9D81-226D11196A38}"/>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B557BE9-DEAE-426F-BC79-30115ECEDCDF}"/>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62C5EE5-7745-40CA-9597-7BC4792A58D8}"/>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E95EFA3-63BE-4980-8407-B9568C6E0087}"/>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8AA150B-2CA9-4D14-AAD1-68F0C6AF0A5D}"/>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8901C8E-C6BF-4CB1-9A19-C43062A7F87F}"/>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0AF9691-09A3-4B2D-8462-08308F11797A}"/>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34FD7EC-6693-44AD-AA45-E785E19F4AD3}"/>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FD6F9E0-8200-4453-9562-ED12FF5FC651}"/>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D7E3D24-A599-4C2C-AB05-B90E5F5B97A7}"/>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Content Placeholder 11">
            <a:extLst>
              <a:ext uri="{FF2B5EF4-FFF2-40B4-BE49-F238E27FC236}">
                <a16:creationId xmlns:a16="http://schemas.microsoft.com/office/drawing/2014/main" id="{88938FBB-F70A-3AFC-CE01-BAF137F9421D}"/>
              </a:ext>
            </a:extLst>
          </p:cNvPr>
          <p:cNvSpPr txBox="1">
            <a:spLocks/>
          </p:cNvSpPr>
          <p:nvPr/>
        </p:nvSpPr>
        <p:spPr>
          <a:xfrm>
            <a:off x="530096" y="1706120"/>
            <a:ext cx="8191011" cy="5225030"/>
          </a:xfrm>
          <a:prstGeom prst="rect">
            <a:avLst/>
          </a:prstGeom>
        </p:spPr>
        <p:txBody>
          <a:bodyPr rtlCol="0">
            <a:noAutofit/>
          </a:bodyPr>
          <a:lstStyle>
            <a:lvl1pPr marL="228600" indent="-228600" algn="l" defTabSz="914400" rtl="0" eaLnBrk="1" latinLnBrk="0" hangingPunct="1">
              <a:lnSpc>
                <a:spcPct val="110000"/>
              </a:lnSpc>
              <a:spcBef>
                <a:spcPts val="1000"/>
              </a:spcBef>
              <a:buClr>
                <a:schemeClr val="bg1"/>
              </a:buClr>
              <a:buSzPct val="75000"/>
              <a:buFont typeface="+mj-lt"/>
              <a:buAutoNum type="arabicPeriod"/>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mj-lt"/>
              <a:buAutoNum type="arabicPeriod"/>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mj-lt"/>
              <a:buAutoNum type="arabicPeriod"/>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r>
              <a:rPr kumimoji="0" lang="en-GB" sz="1600" b="0" i="0" u="none" strike="noStrike" kern="1200" cap="none" spc="0" normalizeH="0" baseline="0" noProof="0">
                <a:ln>
                  <a:noFill/>
                </a:ln>
                <a:solidFill>
                  <a:srgbClr val="FFFFFF"/>
                </a:solidFill>
                <a:effectLst/>
                <a:uLnTx/>
                <a:uFillTx/>
                <a:latin typeface="Avenir Next LT Pro"/>
                <a:ea typeface="+mn-ea"/>
                <a:cs typeface="+mn-cs"/>
              </a:rPr>
              <a:t>P9: Should provide a clearer picture of where you are with budget vs actuals.</a:t>
            </a: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endParaRPr kumimoji="0" lang="en-GB" sz="1600" b="0" i="0" u="none" strike="noStrike" kern="1200" cap="none" spc="0" normalizeH="0" baseline="0" noProof="0">
              <a:ln>
                <a:noFill/>
              </a:ln>
              <a:solidFill>
                <a:srgbClr val="FFFFFF"/>
              </a:solidFill>
              <a:effectLst/>
              <a:uLnTx/>
              <a:uFillTx/>
              <a:latin typeface="Avenir Next LT Pro"/>
              <a:ea typeface="+mn-ea"/>
              <a:cs typeface="+mn-cs"/>
            </a:endParaRP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r>
              <a:rPr kumimoji="0" lang="en-GB" sz="1600" b="0" i="0" u="sng" strike="noStrike" kern="1200" cap="none" spc="0" normalizeH="0" baseline="0" noProof="0">
                <a:ln>
                  <a:noFill/>
                </a:ln>
                <a:solidFill>
                  <a:srgbClr val="FFFFFF"/>
                </a:solidFill>
                <a:effectLst/>
                <a:uLnTx/>
                <a:uFillTx/>
                <a:latin typeface="Avenir Next LT Pro"/>
                <a:ea typeface="+mn-ea"/>
                <a:cs typeface="+mn-cs"/>
              </a:rPr>
              <a:t>Expecting a Year End deficit?</a:t>
            </a: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r>
              <a:rPr kumimoji="0" lang="en-GB" sz="1600" b="0" i="0" u="none" strike="noStrike" kern="1200" cap="none" spc="0" normalizeH="0" baseline="0" noProof="0">
                <a:ln>
                  <a:noFill/>
                </a:ln>
                <a:solidFill>
                  <a:srgbClr val="FFFFFF"/>
                </a:solidFill>
                <a:effectLst/>
                <a:uLnTx/>
                <a:uFillTx/>
                <a:latin typeface="Avenir Next LT Pro"/>
                <a:ea typeface="+mn-ea"/>
                <a:cs typeface="+mn-cs"/>
              </a:rPr>
              <a:t>Use BM to identify where savings can be made or revenue can be generated.</a:t>
            </a: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r>
              <a:rPr kumimoji="0" lang="en-GB" sz="1600" b="0" i="0" u="sng" strike="noStrike" kern="1200" cap="none" spc="0" normalizeH="0" baseline="0" noProof="0">
                <a:ln>
                  <a:noFill/>
                </a:ln>
                <a:solidFill>
                  <a:srgbClr val="FFFFFF"/>
                </a:solidFill>
                <a:effectLst/>
                <a:uLnTx/>
                <a:uFillTx/>
                <a:latin typeface="Avenir Next LT Pro"/>
                <a:ea typeface="+mn-ea"/>
                <a:cs typeface="+mn-cs"/>
              </a:rPr>
              <a:t>Revenue</a:t>
            </a:r>
            <a:r>
              <a:rPr kumimoji="0" lang="en-GB" sz="1600" b="0" i="0" u="none" strike="noStrike" kern="1200" cap="none" spc="0" normalizeH="0" baseline="0" noProof="0">
                <a:ln>
                  <a:noFill/>
                </a:ln>
                <a:solidFill>
                  <a:srgbClr val="FFFFFF"/>
                </a:solidFill>
                <a:effectLst/>
                <a:uLnTx/>
                <a:uFillTx/>
                <a:latin typeface="Avenir Next LT Pro"/>
                <a:ea typeface="+mn-ea"/>
                <a:cs typeface="+mn-cs"/>
              </a:rPr>
              <a:t>: Renting rooms, car parks, holiday clubs / second-hand uniforms / PTA fundraising, local business to sponsor school events, Supermarket charity tokens. </a:t>
            </a: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r>
              <a:rPr kumimoji="0" lang="en-GB" sz="1600" b="0" i="0" u="sng" strike="noStrike" kern="1200" cap="none" spc="0" normalizeH="0" baseline="0" noProof="0">
                <a:ln>
                  <a:noFill/>
                </a:ln>
                <a:solidFill>
                  <a:srgbClr val="FFFFFF"/>
                </a:solidFill>
                <a:effectLst/>
                <a:uLnTx/>
                <a:uFillTx/>
                <a:latin typeface="Avenir Next LT Pro"/>
                <a:ea typeface="+mn-ea"/>
                <a:cs typeface="+mn-cs"/>
              </a:rPr>
              <a:t>Savings</a:t>
            </a:r>
            <a:r>
              <a:rPr kumimoji="0" lang="en-GB" sz="1600" b="0" i="0" u="none" strike="noStrike" kern="1200" cap="none" spc="0" normalizeH="0" baseline="0" noProof="0">
                <a:ln>
                  <a:noFill/>
                </a:ln>
                <a:solidFill>
                  <a:srgbClr val="FFFFFF"/>
                </a:solidFill>
                <a:effectLst/>
                <a:uLnTx/>
                <a:uFillTx/>
                <a:latin typeface="Avenir Next LT Pro"/>
                <a:ea typeface="+mn-ea"/>
                <a:cs typeface="+mn-cs"/>
              </a:rPr>
              <a:t>: Staffing adjustments (consider roll numbers for upcoming FY—review &amp; implement changes proactively), are there any modifications to your energy consumption or other resources.</a:t>
            </a: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endParaRPr kumimoji="0" lang="en-GB" sz="1600" b="0" i="0" u="none" strike="noStrike" kern="1200" cap="none" spc="0" normalizeH="0" baseline="0" noProof="0">
              <a:ln>
                <a:noFill/>
              </a:ln>
              <a:solidFill>
                <a:srgbClr val="FFFFFF"/>
              </a:solidFill>
              <a:effectLst/>
              <a:uLnTx/>
              <a:uFillTx/>
              <a:latin typeface="Avenir Next LT Pro"/>
              <a:ea typeface="+mn-ea"/>
              <a:cs typeface="+mn-cs"/>
            </a:endParaRP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r>
              <a:rPr kumimoji="0" lang="en-GB" sz="1600" b="0" i="0" u="sng" strike="noStrike" kern="1200" cap="none" spc="0" normalizeH="0" baseline="0" noProof="0">
                <a:ln>
                  <a:noFill/>
                </a:ln>
                <a:solidFill>
                  <a:srgbClr val="FFFFFF"/>
                </a:solidFill>
                <a:effectLst/>
                <a:uLnTx/>
                <a:uFillTx/>
                <a:latin typeface="Avenir Next LT Pro"/>
                <a:ea typeface="+mn-ea"/>
                <a:cs typeface="+mn-cs"/>
              </a:rPr>
              <a:t>Surplus funds</a:t>
            </a:r>
          </a:p>
          <a:p>
            <a:pPr marL="0" marR="0" lvl="0" indent="0" algn="l" defTabSz="914400" rtl="0" eaLnBrk="1" fontAlgn="auto" latinLnBrk="0" hangingPunct="1">
              <a:lnSpc>
                <a:spcPct val="110000"/>
              </a:lnSpc>
              <a:spcBef>
                <a:spcPts val="1000"/>
              </a:spcBef>
              <a:spcAft>
                <a:spcPts val="0"/>
              </a:spcAft>
              <a:buClr>
                <a:prstClr val="white"/>
              </a:buClr>
              <a:buSzPct val="75000"/>
              <a:buFont typeface="+mj-lt"/>
              <a:buNone/>
              <a:tabLst/>
              <a:defRPr/>
            </a:pPr>
            <a:r>
              <a:rPr kumimoji="0" lang="en-GB" sz="1600" b="0" i="0" u="none" strike="noStrike" kern="1200" cap="none" spc="0" normalizeH="0" baseline="0" noProof="0">
                <a:ln>
                  <a:noFill/>
                </a:ln>
                <a:solidFill>
                  <a:srgbClr val="FFFFFF"/>
                </a:solidFill>
                <a:effectLst/>
                <a:uLnTx/>
                <a:uFillTx/>
                <a:latin typeface="Avenir Next LT Pro"/>
                <a:ea typeface="+mn-ea"/>
                <a:cs typeface="+mn-cs"/>
              </a:rPr>
              <a:t>Review School Development Plan and identify any costed projects not yet under way. </a:t>
            </a:r>
          </a:p>
        </p:txBody>
      </p:sp>
    </p:spTree>
    <p:extLst>
      <p:ext uri="{BB962C8B-B14F-4D97-AF65-F5344CB8AC3E}">
        <p14:creationId xmlns:p14="http://schemas.microsoft.com/office/powerpoint/2010/main" val="422693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EB5D6-EEAD-660D-E981-0C07B5C54ED8}"/>
              </a:ext>
            </a:extLst>
          </p:cNvPr>
          <p:cNvSpPr>
            <a:spLocks noGrp="1"/>
          </p:cNvSpPr>
          <p:nvPr>
            <p:ph type="title"/>
          </p:nvPr>
        </p:nvSpPr>
        <p:spPr>
          <a:xfrm>
            <a:off x="457200" y="725467"/>
            <a:ext cx="5410197" cy="1982171"/>
          </a:xfrm>
        </p:spPr>
        <p:txBody>
          <a:bodyPr>
            <a:normAutofit/>
          </a:bodyPr>
          <a:lstStyle/>
          <a:p>
            <a:r>
              <a:rPr lang="en-GB"/>
              <a:t>APT and Budget Setting for 26/27</a:t>
            </a:r>
          </a:p>
        </p:txBody>
      </p:sp>
      <p:sp>
        <p:nvSpPr>
          <p:cNvPr id="4" name="Subtitle 3">
            <a:extLst>
              <a:ext uri="{FF2B5EF4-FFF2-40B4-BE49-F238E27FC236}">
                <a16:creationId xmlns:a16="http://schemas.microsoft.com/office/drawing/2014/main" id="{B6D9E3C5-259F-913B-82BD-48C67F504FAA}"/>
              </a:ext>
            </a:extLst>
          </p:cNvPr>
          <p:cNvSpPr>
            <a:spLocks noGrp="1"/>
          </p:cNvSpPr>
          <p:nvPr>
            <p:ph sz="quarter" idx="15"/>
          </p:nvPr>
        </p:nvSpPr>
        <p:spPr>
          <a:xfrm>
            <a:off x="453103" y="2957665"/>
            <a:ext cx="6881761" cy="3358733"/>
          </a:xfrm>
        </p:spPr>
        <p:txBody>
          <a:bodyPr>
            <a:normAutofit/>
          </a:bodyPr>
          <a:lstStyle/>
          <a:p>
            <a:r>
              <a:rPr lang="en-GB"/>
              <a:t>APT  </a:t>
            </a:r>
          </a:p>
          <a:p>
            <a:pPr marL="457200" indent="-457200">
              <a:buFont typeface="Arial" panose="020B0604020202020204" pitchFamily="34" charset="0"/>
              <a:buChar char="•"/>
            </a:pPr>
            <a:r>
              <a:rPr lang="en-GB"/>
              <a:t>discussion with the Task and Finish Group, consultation with schools and Schools Forum</a:t>
            </a:r>
          </a:p>
          <a:p>
            <a:pPr marL="457200" indent="-457200">
              <a:buFont typeface="Arial" panose="020B0604020202020204" pitchFamily="34" charset="0"/>
              <a:buChar char="•"/>
            </a:pPr>
            <a:r>
              <a:rPr lang="en-GB"/>
              <a:t>moving to the NFF, impact of the HNB contribution, growth fund proposals</a:t>
            </a:r>
          </a:p>
          <a:p>
            <a:r>
              <a:rPr lang="en-GB"/>
              <a:t>Budget Setting</a:t>
            </a:r>
          </a:p>
          <a:p>
            <a:pPr marL="285750" indent="-285750">
              <a:buFont typeface="Arial" panose="020B0604020202020204" pitchFamily="34" charset="0"/>
              <a:buChar char="•"/>
            </a:pPr>
            <a:r>
              <a:rPr lang="en-GB"/>
              <a:t>Guidance in the new year for budget setting</a:t>
            </a:r>
          </a:p>
          <a:p>
            <a:pPr marL="285750" indent="-285750">
              <a:buFont typeface="Arial" panose="020B0604020202020204" pitchFamily="34" charset="0"/>
              <a:buChar char="•"/>
            </a:pPr>
            <a:r>
              <a:rPr lang="en-GB"/>
              <a:t>3-5 year plans</a:t>
            </a:r>
          </a:p>
        </p:txBody>
      </p:sp>
      <p:pic>
        <p:nvPicPr>
          <p:cNvPr id="6" name="Picture Placeholder 5" descr="Close-up of a calculator keypad">
            <a:extLst>
              <a:ext uri="{FF2B5EF4-FFF2-40B4-BE49-F238E27FC236}">
                <a16:creationId xmlns:a16="http://schemas.microsoft.com/office/drawing/2014/main" id="{B9D4C366-6450-0FD3-7251-43757DB78134}"/>
              </a:ext>
            </a:extLst>
          </p:cNvPr>
          <p:cNvPicPr>
            <a:picLocks noGrp="1" noChangeAspect="1"/>
          </p:cNvPicPr>
          <p:nvPr>
            <p:ph type="pic" sz="quarter" idx="13"/>
          </p:nvPr>
        </p:nvPicPr>
        <p:blipFill>
          <a:blip r:embed="rId2"/>
          <a:srcRect l="14617" r="20705" b="-1"/>
          <a:stretch>
            <a:fillRect/>
          </a:stretch>
        </p:blipFill>
        <p:spPr>
          <a:xfrm>
            <a:off x="7531509" y="725487"/>
            <a:ext cx="4476855" cy="5519467"/>
          </a:xfrm>
          <a:custGeom>
            <a:avLst/>
            <a:gdLst>
              <a:gd name="connsiteX0" fmla="*/ 0 w 7432675"/>
              <a:gd name="connsiteY0" fmla="*/ 6856431 h 6857999"/>
              <a:gd name="connsiteX1" fmla="*/ 1083393 w 7432675"/>
              <a:gd name="connsiteY1" fmla="*/ 6857999 h 6857999"/>
              <a:gd name="connsiteX2" fmla="*/ 0 w 7432675"/>
              <a:gd name="connsiteY2" fmla="*/ 6857999 h 6857999"/>
              <a:gd name="connsiteX3" fmla="*/ 254367 w 7432675"/>
              <a:gd name="connsiteY3" fmla="*/ 0 h 6857999"/>
              <a:gd name="connsiteX4" fmla="*/ 7432675 w 7432675"/>
              <a:gd name="connsiteY4" fmla="*/ 0 h 6857999"/>
              <a:gd name="connsiteX5" fmla="*/ 7432675 w 7432675"/>
              <a:gd name="connsiteY5" fmla="*/ 6857999 h 6857999"/>
              <a:gd name="connsiteX6" fmla="*/ 1084100 w 7432675"/>
              <a:gd name="connsiteY6" fmla="*/ 6857999 h 6857999"/>
              <a:gd name="connsiteX7" fmla="*/ 1170353 w 7432675"/>
              <a:gd name="connsiteY7" fmla="*/ 6559920 h 6857999"/>
              <a:gd name="connsiteX8" fmla="*/ 1371965 w 7432675"/>
              <a:gd name="connsiteY8" fmla="*/ 5665681 h 6857999"/>
              <a:gd name="connsiteX9" fmla="*/ 931699 w 7432675"/>
              <a:gd name="connsiteY9" fmla="*/ 3094984 h 6857999"/>
              <a:gd name="connsiteX10" fmla="*/ 254367 w 7432675"/>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2675" h="6857999">
                <a:moveTo>
                  <a:pt x="0" y="6856431"/>
                </a:moveTo>
                <a:lnTo>
                  <a:pt x="1083393" y="6857999"/>
                </a:lnTo>
                <a:lnTo>
                  <a:pt x="0" y="6857999"/>
                </a:lnTo>
                <a:close/>
                <a:moveTo>
                  <a:pt x="254367" y="0"/>
                </a:moveTo>
                <a:lnTo>
                  <a:pt x="7432675" y="0"/>
                </a:lnTo>
                <a:lnTo>
                  <a:pt x="7432675" y="6857999"/>
                </a:lnTo>
                <a:lnTo>
                  <a:pt x="1084100" y="6857999"/>
                </a:lnTo>
                <a:lnTo>
                  <a:pt x="1170353" y="6559920"/>
                </a:lnTo>
                <a:cubicBezTo>
                  <a:pt x="1247083" y="6261841"/>
                  <a:pt x="1299999" y="5963761"/>
                  <a:pt x="1371965" y="5665681"/>
                </a:cubicBezTo>
                <a:cubicBezTo>
                  <a:pt x="1470743" y="5006095"/>
                  <a:pt x="1386429" y="4106562"/>
                  <a:pt x="931699" y="3094984"/>
                </a:cubicBezTo>
                <a:cubicBezTo>
                  <a:pt x="633604" y="2238437"/>
                  <a:pt x="282590" y="2111241"/>
                  <a:pt x="254367" y="0"/>
                </a:cubicBezTo>
                <a:close/>
              </a:path>
            </a:pathLst>
          </a:custGeom>
          <a:noFill/>
        </p:spPr>
      </p:pic>
      <p:sp>
        <p:nvSpPr>
          <p:cNvPr id="11" name="Date Placeholder 4">
            <a:extLst>
              <a:ext uri="{FF2B5EF4-FFF2-40B4-BE49-F238E27FC236}">
                <a16:creationId xmlns:a16="http://schemas.microsoft.com/office/drawing/2014/main" id="{C1965083-2DD4-683E-333A-3EE31890F4DC}"/>
              </a:ext>
            </a:extLst>
          </p:cNvPr>
          <p:cNvSpPr>
            <a:spLocks noGrp="1"/>
          </p:cNvSpPr>
          <p:nvPr>
            <p:ph type="dt" sz="half" idx="10"/>
          </p:nvPr>
        </p:nvSpPr>
        <p:spPr>
          <a:xfrm>
            <a:off x="457200" y="6324600"/>
            <a:ext cx="256022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150" normalizeH="0" baseline="0" noProof="0">
              <a:ln>
                <a:noFill/>
              </a:ln>
              <a:solidFill>
                <a:prstClr val="white"/>
              </a:solidFill>
              <a:effectLst/>
              <a:uLnTx/>
              <a:uFillTx/>
              <a:latin typeface="Avenir Next LT Pro"/>
              <a:ea typeface="+mn-ea"/>
              <a:cs typeface="+mn-cs"/>
            </a:endParaRPr>
          </a:p>
        </p:txBody>
      </p:sp>
      <p:sp>
        <p:nvSpPr>
          <p:cNvPr id="13" name="Footer Placeholder 5">
            <a:extLst>
              <a:ext uri="{FF2B5EF4-FFF2-40B4-BE49-F238E27FC236}">
                <a16:creationId xmlns:a16="http://schemas.microsoft.com/office/drawing/2014/main" id="{1E3D5018-8FEE-7C24-44A2-72B27CC51F94}"/>
              </a:ext>
            </a:extLst>
          </p:cNvPr>
          <p:cNvSpPr>
            <a:spLocks noGrp="1"/>
          </p:cNvSpPr>
          <p:nvPr>
            <p:ph type="ftr" sz="quarter" idx="11"/>
          </p:nvPr>
        </p:nvSpPr>
        <p:spPr>
          <a:xfrm>
            <a:off x="4200861" y="6319838"/>
            <a:ext cx="3982781"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900" b="0" i="0" u="none" strike="noStrike" kern="1200" cap="none" spc="150" normalizeH="0" baseline="0" noProof="0">
              <a:ln>
                <a:noFill/>
              </a:ln>
              <a:solidFill>
                <a:prstClr val="white"/>
              </a:solidFill>
              <a:effectLst/>
              <a:uLnTx/>
              <a:uFillTx/>
              <a:latin typeface="Avenir Next LT Pro"/>
              <a:ea typeface="+mn-ea"/>
              <a:cs typeface="+mn-cs"/>
            </a:endParaRPr>
          </a:p>
        </p:txBody>
      </p:sp>
      <p:sp>
        <p:nvSpPr>
          <p:cNvPr id="15" name="Slide Number Placeholder 6">
            <a:extLst>
              <a:ext uri="{FF2B5EF4-FFF2-40B4-BE49-F238E27FC236}">
                <a16:creationId xmlns:a16="http://schemas.microsoft.com/office/drawing/2014/main" id="{BA619308-E01D-06C7-B75A-ABF151389F98}"/>
              </a:ext>
            </a:extLst>
          </p:cNvPr>
          <p:cNvSpPr>
            <a:spLocks noGrp="1"/>
          </p:cNvSpPr>
          <p:nvPr>
            <p:ph type="sldNum" sz="quarter" idx="12"/>
          </p:nvPr>
        </p:nvSpPr>
        <p:spPr>
          <a:xfrm>
            <a:off x="11190806" y="6324600"/>
            <a:ext cx="799078"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white"/>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16</a:t>
            </a:fld>
            <a:endParaRPr kumimoji="0" lang="en-GB" sz="900" b="0" i="0" u="none" strike="noStrike" kern="1200" cap="none" spc="15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237211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759141C-1B55-4299-A850-4D8621A5EFD4}"/>
              </a:ext>
            </a:extLst>
          </p:cNvPr>
          <p:cNvSpPr>
            <a:spLocks noGrp="1"/>
          </p:cNvSpPr>
          <p:nvPr>
            <p:ph type="ctrTitle"/>
          </p:nvPr>
        </p:nvSpPr>
        <p:spPr>
          <a:xfrm>
            <a:off x="453142" y="725467"/>
            <a:ext cx="6028339" cy="1933899"/>
          </a:xfrm>
        </p:spPr>
        <p:txBody>
          <a:bodyPr rtlCol="0">
            <a:normAutofit/>
          </a:bodyPr>
          <a:lstStyle/>
          <a:p>
            <a:r>
              <a:rPr lang="en-US"/>
              <a:t>Thank you</a:t>
            </a:r>
            <a:endParaRPr lang="en-GB"/>
          </a:p>
        </p:txBody>
      </p:sp>
      <p:sp>
        <p:nvSpPr>
          <p:cNvPr id="11" name="Subtitle 10">
            <a:extLst>
              <a:ext uri="{FF2B5EF4-FFF2-40B4-BE49-F238E27FC236}">
                <a16:creationId xmlns:a16="http://schemas.microsoft.com/office/drawing/2014/main" id="{E8F7DCF9-2134-48C6-884C-E431D040E1E2}"/>
              </a:ext>
            </a:extLst>
          </p:cNvPr>
          <p:cNvSpPr>
            <a:spLocks noGrp="1"/>
          </p:cNvSpPr>
          <p:nvPr>
            <p:ph type="subTitle" idx="1"/>
          </p:nvPr>
        </p:nvSpPr>
        <p:spPr>
          <a:xfrm>
            <a:off x="453142" y="2887800"/>
            <a:ext cx="7804738" cy="2942987"/>
          </a:xfrm>
        </p:spPr>
        <p:txBody>
          <a:bodyPr rtlCol="0"/>
          <a:lstStyle/>
          <a:p>
            <a:pPr rtl="0"/>
            <a:r>
              <a:rPr lang="en-GB">
                <a:solidFill>
                  <a:schemeClr val="bg1"/>
                </a:solidFill>
              </a:rPr>
              <a:t>Email: 			</a:t>
            </a:r>
            <a:r>
              <a:rPr lang="en-GB">
                <a:solidFill>
                  <a:srgbClr val="002060"/>
                </a:solidFill>
                <a:hlinkClick r:id="rId3">
                  <a:extLst>
                    <a:ext uri="{A12FA001-AC4F-418D-AE19-62706E023703}">
                      <ahyp:hlinkClr xmlns:ahyp="http://schemas.microsoft.com/office/drawing/2018/hyperlinkcolor" val="tx"/>
                    </a:ext>
                  </a:extLst>
                </a:hlinkClick>
              </a:rPr>
              <a:t>Schoolsfinancehelpdesk@wokingham.gov.uk</a:t>
            </a:r>
            <a:endParaRPr lang="en-GB">
              <a:solidFill>
                <a:srgbClr val="002060"/>
              </a:solidFill>
            </a:endParaRPr>
          </a:p>
          <a:p>
            <a:r>
              <a:rPr lang="en-GB">
                <a:solidFill>
                  <a:schemeClr val="bg1"/>
                </a:solidFill>
              </a:rPr>
              <a:t>Timetable: 		</a:t>
            </a:r>
            <a:r>
              <a:rPr lang="en-GB">
                <a:solidFill>
                  <a:srgbClr val="002060"/>
                </a:solidFill>
                <a:hlinkClick r:id="rId4">
                  <a:extLst>
                    <a:ext uri="{A12FA001-AC4F-418D-AE19-62706E023703}">
                      <ahyp:hlinkClr xmlns:ahyp="http://schemas.microsoft.com/office/drawing/2018/hyperlinkcolor" val="tx"/>
                    </a:ext>
                  </a:extLst>
                </a:hlinkClick>
              </a:rPr>
              <a:t>Schools Finance Calendar 2025</a:t>
            </a:r>
            <a:endParaRPr lang="en-GB">
              <a:solidFill>
                <a:srgbClr val="002060"/>
              </a:solidFill>
            </a:endParaRPr>
          </a:p>
          <a:p>
            <a:r>
              <a:rPr lang="en-GB">
                <a:solidFill>
                  <a:schemeClr val="bg1"/>
                </a:solidFill>
              </a:rPr>
              <a:t>Budget Monitoring: 	</a:t>
            </a:r>
            <a:r>
              <a:rPr lang="en-GB">
                <a:solidFill>
                  <a:srgbClr val="002060"/>
                </a:solidFill>
                <a:hlinkClick r:id="rId5">
                  <a:extLst>
                    <a:ext uri="{A12FA001-AC4F-418D-AE19-62706E023703}">
                      <ahyp:hlinkClr xmlns:ahyp="http://schemas.microsoft.com/office/drawing/2018/hyperlinkcolor" val="tx"/>
                    </a:ext>
                  </a:extLst>
                </a:hlinkClick>
              </a:rPr>
              <a:t>Budget Monitoring </a:t>
            </a:r>
            <a:endParaRPr lang="en-GB">
              <a:solidFill>
                <a:srgbClr val="002060"/>
              </a:solidFill>
            </a:endParaRPr>
          </a:p>
          <a:p>
            <a:r>
              <a:rPr lang="en-GB">
                <a:solidFill>
                  <a:schemeClr val="bg1"/>
                </a:solidFill>
              </a:rPr>
              <a:t>BWO Codes: 		</a:t>
            </a:r>
            <a:r>
              <a:rPr lang="en-GB">
                <a:solidFill>
                  <a:srgbClr val="002060"/>
                </a:solidFill>
                <a:hlinkClick r:id="rId6">
                  <a:extLst>
                    <a:ext uri="{A12FA001-AC4F-418D-AE19-62706E023703}">
                      <ahyp:hlinkClr xmlns:ahyp="http://schemas.microsoft.com/office/drawing/2018/hyperlinkcolor" val="tx"/>
                    </a:ext>
                  </a:extLst>
                </a:hlinkClick>
              </a:rPr>
              <a:t>CFR to Account Code Mapping</a:t>
            </a:r>
            <a:endParaRPr lang="en-GB">
              <a:solidFill>
                <a:srgbClr val="002060"/>
              </a:solidFill>
            </a:endParaRPr>
          </a:p>
          <a:p>
            <a:r>
              <a:rPr lang="en-GB">
                <a:solidFill>
                  <a:schemeClr val="bg1"/>
                </a:solidFill>
              </a:rPr>
              <a:t>Grants: 			</a:t>
            </a:r>
            <a:r>
              <a:rPr lang="en-GB">
                <a:solidFill>
                  <a:srgbClr val="002060"/>
                </a:solidFill>
                <a:hlinkClick r:id="rId7">
                  <a:extLst>
                    <a:ext uri="{A12FA001-AC4F-418D-AE19-62706E023703}">
                      <ahyp:hlinkClr xmlns:ahyp="http://schemas.microsoft.com/office/drawing/2018/hyperlinkcolor" val="tx"/>
                    </a:ext>
                  </a:extLst>
                </a:hlinkClick>
              </a:rPr>
              <a:t>Grants</a:t>
            </a:r>
            <a:endParaRPr lang="en-GB">
              <a:solidFill>
                <a:srgbClr val="002060"/>
              </a:solidFill>
            </a:endParaRPr>
          </a:p>
        </p:txBody>
      </p:sp>
      <p:pic>
        <p:nvPicPr>
          <p:cNvPr id="19" name="Picture Placeholder 18" descr="100% drawing a blackboard">
            <a:extLst>
              <a:ext uri="{FF2B5EF4-FFF2-40B4-BE49-F238E27FC236}">
                <a16:creationId xmlns:a16="http://schemas.microsoft.com/office/drawing/2014/main" id="{2F8DE87B-3DAA-4376-9698-D6A49CEC192A}"/>
              </a:ext>
            </a:extLst>
          </p:cNvPr>
          <p:cNvPicPr>
            <a:picLocks noGrp="1" noChangeAspect="1"/>
          </p:cNvPicPr>
          <p:nvPr>
            <p:ph type="pic" sz="quarter" idx="13"/>
          </p:nvPr>
        </p:nvPicPr>
        <p:blipFill rotWithShape="1">
          <a:blip r:embed="rId8" cstate="screen">
            <a:extLst>
              <a:ext uri="{28A0092B-C50C-407E-A947-70E740481C1C}">
                <a14:useLocalDpi xmlns:a14="http://schemas.microsoft.com/office/drawing/2010/main" val="0"/>
              </a:ext>
            </a:extLst>
          </a:blip>
          <a:srcRect/>
          <a:stretch/>
        </p:blipFill>
        <p:spPr>
          <a:xfrm>
            <a:off x="9316088" y="0"/>
            <a:ext cx="2875911" cy="2282888"/>
          </a:xfrm>
        </p:spPr>
      </p:pic>
      <p:pic>
        <p:nvPicPr>
          <p:cNvPr id="29" name="Picture Placeholder 28" descr="Test paper and pencil">
            <a:extLst>
              <a:ext uri="{FF2B5EF4-FFF2-40B4-BE49-F238E27FC236}">
                <a16:creationId xmlns:a16="http://schemas.microsoft.com/office/drawing/2014/main" id="{69FBC014-8006-4626-AC29-BDEECCFD69B9}"/>
              </a:ext>
            </a:extLst>
          </p:cNvPr>
          <p:cNvPicPr>
            <a:picLocks noGrp="1" noChangeAspect="1"/>
          </p:cNvPicPr>
          <p:nvPr>
            <p:ph type="pic" sz="quarter" idx="15"/>
          </p:nvPr>
        </p:nvPicPr>
        <p:blipFill rotWithShape="1">
          <a:blip r:embed="rId9" cstate="screen">
            <a:extLst>
              <a:ext uri="{28A0092B-C50C-407E-A947-70E740481C1C}">
                <a14:useLocalDpi xmlns:a14="http://schemas.microsoft.com/office/drawing/2010/main" val="0"/>
              </a:ext>
            </a:extLst>
          </a:blip>
          <a:srcRect/>
          <a:stretch/>
        </p:blipFill>
        <p:spPr>
          <a:xfrm>
            <a:off x="9313682" y="4572000"/>
            <a:ext cx="2878318" cy="2286000"/>
          </a:xfrm>
        </p:spPr>
      </p:pic>
      <p:sp>
        <p:nvSpPr>
          <p:cNvPr id="17" name="Slide Number Placeholder 16">
            <a:extLst>
              <a:ext uri="{FF2B5EF4-FFF2-40B4-BE49-F238E27FC236}">
                <a16:creationId xmlns:a16="http://schemas.microsoft.com/office/drawing/2014/main" id="{2721C696-EE3B-4915-93E1-66DF2BFAA704}"/>
              </a:ext>
            </a:extLst>
          </p:cNvPr>
          <p:cNvSpPr>
            <a:spLocks noGrp="1"/>
          </p:cNvSpPr>
          <p:nvPr>
            <p:ph type="sldNum" sz="quarter" idx="12"/>
          </p:nvPr>
        </p:nvSpPr>
        <p:spPr>
          <a:xfrm>
            <a:off x="11190806" y="6324600"/>
            <a:ext cx="799078"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150" normalizeH="0" baseline="0" noProof="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endParaRPr>
          </a:p>
        </p:txBody>
      </p:sp>
      <p:pic>
        <p:nvPicPr>
          <p:cNvPr id="5" name="Picture Placeholder 4" descr="Child's school supplies">
            <a:extLst>
              <a:ext uri="{FF2B5EF4-FFF2-40B4-BE49-F238E27FC236}">
                <a16:creationId xmlns:a16="http://schemas.microsoft.com/office/drawing/2014/main" id="{387D7F04-63B5-8786-AFC3-DEE954D21375}"/>
              </a:ext>
            </a:extLst>
          </p:cNvPr>
          <p:cNvPicPr>
            <a:picLocks noGrp="1" noChangeAspect="1"/>
          </p:cNvPicPr>
          <p:nvPr>
            <p:ph type="pic" sz="quarter" idx="14"/>
          </p:nvPr>
        </p:nvPicPr>
        <p:blipFill>
          <a:blip r:embed="rId10"/>
          <a:srcRect t="15781" b="15781"/>
          <a:stretch>
            <a:fillRect/>
          </a:stretch>
        </p:blipFill>
        <p:spPr>
          <a:xfrm>
            <a:off x="9313682" y="2286000"/>
            <a:ext cx="2878318" cy="2282888"/>
          </a:xfrm>
        </p:spPr>
      </p:pic>
    </p:spTree>
    <p:extLst>
      <p:ext uri="{BB962C8B-B14F-4D97-AF65-F5344CB8AC3E}">
        <p14:creationId xmlns:p14="http://schemas.microsoft.com/office/powerpoint/2010/main" val="638530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a:extLst>
            <a:ext uri="{FF2B5EF4-FFF2-40B4-BE49-F238E27FC236}">
              <a16:creationId xmlns:a16="http://schemas.microsoft.com/office/drawing/2014/main" id="{0D45DEB5-CDF6-429C-FF30-B939D0D5D44A}"/>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24A210E7-2E35-FEE2-AED3-9B878E163D60}"/>
              </a:ext>
            </a:extLst>
          </p:cNvPr>
          <p:cNvSpPr>
            <a:spLocks noGrp="1"/>
          </p:cNvSpPr>
          <p:nvPr>
            <p:ph type="ftr" sz="quarter" idx="11"/>
          </p:nvPr>
        </p:nvSpPr>
        <p:spPr/>
        <p:txBody>
          <a:bodyPr rtlCol="0"/>
          <a:lstStyle/>
          <a:p>
            <a:pPr rtl="0"/>
            <a:r>
              <a:rPr lang="en-GB"/>
              <a:t>School Business Manager Meeting September 2025</a:t>
            </a:r>
          </a:p>
        </p:txBody>
      </p:sp>
      <p:sp>
        <p:nvSpPr>
          <p:cNvPr id="2" name="Title 1">
            <a:extLst>
              <a:ext uri="{FF2B5EF4-FFF2-40B4-BE49-F238E27FC236}">
                <a16:creationId xmlns:a16="http://schemas.microsoft.com/office/drawing/2014/main" id="{C150821F-390B-8A91-4691-430BE3B3060F}"/>
              </a:ext>
            </a:extLst>
          </p:cNvPr>
          <p:cNvSpPr>
            <a:spLocks noGrp="1"/>
          </p:cNvSpPr>
          <p:nvPr>
            <p:ph type="title" idx="4294967295"/>
          </p:nvPr>
        </p:nvSpPr>
        <p:spPr>
          <a:xfrm>
            <a:off x="4109388" y="485913"/>
            <a:ext cx="7323137" cy="885687"/>
          </a:xfrm>
        </p:spPr>
        <p:txBody>
          <a:bodyPr rtlCol="0"/>
          <a:lstStyle/>
          <a:p>
            <a:pPr rtl="0"/>
            <a:r>
              <a:rPr lang="en-GB"/>
              <a:t>Agenda </a:t>
            </a:r>
          </a:p>
        </p:txBody>
      </p:sp>
      <p:pic>
        <p:nvPicPr>
          <p:cNvPr id="10" name="Picture Placeholder 8" descr="Handshake">
            <a:extLst>
              <a:ext uri="{FF2B5EF4-FFF2-40B4-BE49-F238E27FC236}">
                <a16:creationId xmlns:a16="http://schemas.microsoft.com/office/drawing/2014/main" id="{6DB60357-BDA6-4068-4AC9-15610C5E9271}"/>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val="0"/>
              </a:ext>
            </a:extLst>
          </a:blip>
          <a:srcRect/>
          <a:stretch/>
        </p:blipFill>
        <p:spPr>
          <a:xfrm>
            <a:off x="640207" y="635000"/>
            <a:ext cx="3273425" cy="2395537"/>
          </a:xfrm>
        </p:spPr>
      </p:pic>
      <p:pic>
        <p:nvPicPr>
          <p:cNvPr id="11" name="Picture Placeholder 12" descr="People sitting at a table with their laptops">
            <a:extLst>
              <a:ext uri="{FF2B5EF4-FFF2-40B4-BE49-F238E27FC236}">
                <a16:creationId xmlns:a16="http://schemas.microsoft.com/office/drawing/2014/main" id="{B0766C98-B4C5-0240-40A4-AB486A556D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40080" y="3364992"/>
            <a:ext cx="3273552" cy="2395728"/>
          </a:xfrm>
          <a:prstGeom prst="rect">
            <a:avLst/>
          </a:prstGeom>
        </p:spPr>
      </p:pic>
      <p:graphicFrame>
        <p:nvGraphicFramePr>
          <p:cNvPr id="12" name="Table 11">
            <a:extLst>
              <a:ext uri="{FF2B5EF4-FFF2-40B4-BE49-F238E27FC236}">
                <a16:creationId xmlns:a16="http://schemas.microsoft.com/office/drawing/2014/main" id="{AD995FC0-DCD7-3B6E-F2AD-33E8C3CAD274}"/>
              </a:ext>
            </a:extLst>
          </p:cNvPr>
          <p:cNvGraphicFramePr>
            <a:graphicFrameLocks noGrp="1"/>
          </p:cNvGraphicFramePr>
          <p:nvPr>
            <p:extLst>
              <p:ext uri="{D42A27DB-BD31-4B8C-83A1-F6EECF244321}">
                <p14:modId xmlns:p14="http://schemas.microsoft.com/office/powerpoint/2010/main" val="3642800193"/>
              </p:ext>
            </p:extLst>
          </p:nvPr>
        </p:nvGraphicFramePr>
        <p:xfrm>
          <a:off x="4188044" y="1371600"/>
          <a:ext cx="7822227" cy="3875919"/>
        </p:xfrm>
        <a:graphic>
          <a:graphicData uri="http://schemas.openxmlformats.org/drawingml/2006/table">
            <a:tbl>
              <a:tblPr firstRow="1" bandRow="1">
                <a:tableStyleId>{8EC20E35-A176-4012-BC5E-935CFFF8708E}</a:tableStyleId>
              </a:tblPr>
              <a:tblGrid>
                <a:gridCol w="1460676">
                  <a:extLst>
                    <a:ext uri="{9D8B030D-6E8A-4147-A177-3AD203B41FA5}">
                      <a16:colId xmlns:a16="http://schemas.microsoft.com/office/drawing/2014/main" val="3115439614"/>
                    </a:ext>
                  </a:extLst>
                </a:gridCol>
                <a:gridCol w="3838286">
                  <a:extLst>
                    <a:ext uri="{9D8B030D-6E8A-4147-A177-3AD203B41FA5}">
                      <a16:colId xmlns:a16="http://schemas.microsoft.com/office/drawing/2014/main" val="324863480"/>
                    </a:ext>
                  </a:extLst>
                </a:gridCol>
                <a:gridCol w="2523265">
                  <a:extLst>
                    <a:ext uri="{9D8B030D-6E8A-4147-A177-3AD203B41FA5}">
                      <a16:colId xmlns:a16="http://schemas.microsoft.com/office/drawing/2014/main" val="470990097"/>
                    </a:ext>
                  </a:extLst>
                </a:gridCol>
              </a:tblGrid>
              <a:tr h="235007">
                <a:tc>
                  <a:txBody>
                    <a:bodyPr/>
                    <a:lstStyle/>
                    <a:p>
                      <a:r>
                        <a:rPr lang="en-GB" sz="1600"/>
                        <a:t>Time</a:t>
                      </a:r>
                    </a:p>
                  </a:txBody>
                  <a:tcPr/>
                </a:tc>
                <a:tc>
                  <a:txBody>
                    <a:bodyPr/>
                    <a:lstStyle/>
                    <a:p>
                      <a:r>
                        <a:rPr lang="en-GB" sz="1600"/>
                        <a:t>Topic </a:t>
                      </a:r>
                    </a:p>
                  </a:txBody>
                  <a:tcPr/>
                </a:tc>
                <a:tc>
                  <a:txBody>
                    <a:bodyPr/>
                    <a:lstStyle/>
                    <a:p>
                      <a:r>
                        <a:rPr lang="en-GB" sz="1600"/>
                        <a:t>Presenter </a:t>
                      </a:r>
                    </a:p>
                  </a:txBody>
                  <a:tcPr/>
                </a:tc>
                <a:extLst>
                  <a:ext uri="{0D108BD9-81ED-4DB2-BD59-A6C34878D82A}">
                    <a16:rowId xmlns:a16="http://schemas.microsoft.com/office/drawing/2014/main" val="3302482911"/>
                  </a:ext>
                </a:extLst>
              </a:tr>
              <a:tr h="360000">
                <a:tc>
                  <a:txBody>
                    <a:bodyPr/>
                    <a:lstStyle/>
                    <a:p>
                      <a:r>
                        <a:rPr lang="en-GB" sz="1600"/>
                        <a:t>10:00 - 10:05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Welcome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p>
                  </a:txBody>
                  <a:tcPr/>
                </a:tc>
                <a:extLst>
                  <a:ext uri="{0D108BD9-81ED-4DB2-BD59-A6C34878D82A}">
                    <a16:rowId xmlns:a16="http://schemas.microsoft.com/office/drawing/2014/main" val="1036664211"/>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10:05 – 10:25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Utilities Update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Tom/ Matthew/ Paul </a:t>
                      </a:r>
                    </a:p>
                  </a:txBody>
                  <a:tcPr/>
                </a:tc>
                <a:extLst>
                  <a:ext uri="{0D108BD9-81ED-4DB2-BD59-A6C34878D82A}">
                    <a16:rowId xmlns:a16="http://schemas.microsoft.com/office/drawing/2014/main" val="1447237083"/>
                  </a:ext>
                </a:extLst>
              </a:tr>
              <a:tr h="360000">
                <a:tc>
                  <a:txBody>
                    <a:bodyPr/>
                    <a:lstStyle/>
                    <a:p>
                      <a:r>
                        <a:rPr lang="en-GB" sz="1600"/>
                        <a:t>10:25 – 10:35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Capital</a:t>
                      </a:r>
                      <a:endParaRPr lang="en-GB" sz="160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Nisar</a:t>
                      </a:r>
                    </a:p>
                  </a:txBody>
                  <a:tcPr/>
                </a:tc>
                <a:extLst>
                  <a:ext uri="{0D108BD9-81ED-4DB2-BD59-A6C34878D82A}">
                    <a16:rowId xmlns:a16="http://schemas.microsoft.com/office/drawing/2014/main" val="3465986573"/>
                  </a:ext>
                </a:extLst>
              </a:tr>
              <a:tr h="360000">
                <a:tc>
                  <a:txBody>
                    <a:bodyPr/>
                    <a:lstStyle/>
                    <a:p>
                      <a:r>
                        <a:rPr lang="en-GB" sz="1600"/>
                        <a:t>10:35 – 10:50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School Organisation Plan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Oliver/Piers </a:t>
                      </a:r>
                    </a:p>
                  </a:txBody>
                  <a:tcPr/>
                </a:tc>
                <a:extLst>
                  <a:ext uri="{0D108BD9-81ED-4DB2-BD59-A6C34878D82A}">
                    <a16:rowId xmlns:a16="http://schemas.microsoft.com/office/drawing/2014/main" val="2447691858"/>
                  </a:ext>
                </a:extLst>
              </a:tr>
              <a:tr h="360000">
                <a:tc>
                  <a:txBody>
                    <a:bodyPr/>
                    <a:lstStyle/>
                    <a:p>
                      <a:r>
                        <a:rPr lang="en-GB" sz="1600"/>
                        <a:t>10:50 – 11:05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SRMA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Angela</a:t>
                      </a:r>
                      <a:endParaRPr lang="en-GB" sz="1600">
                        <a:solidFill>
                          <a:srgbClr val="FF0000"/>
                        </a:solidFill>
                      </a:endParaRPr>
                    </a:p>
                  </a:txBody>
                  <a:tcPr/>
                </a:tc>
                <a:extLst>
                  <a:ext uri="{0D108BD9-81ED-4DB2-BD59-A6C34878D82A}">
                    <a16:rowId xmlns:a16="http://schemas.microsoft.com/office/drawing/2014/main" val="30259362"/>
                  </a:ext>
                </a:extLst>
              </a:tr>
              <a:tr h="360000">
                <a:tc>
                  <a:txBody>
                    <a:bodyPr/>
                    <a:lstStyle/>
                    <a:p>
                      <a:r>
                        <a:rPr lang="en-GB" sz="1600"/>
                        <a:t>11:05 – 11:20</a:t>
                      </a:r>
                    </a:p>
                  </a:txBody>
                  <a:tcPr/>
                </a:tc>
                <a:tc>
                  <a:txBody>
                    <a:bodyPr/>
                    <a:lstStyle/>
                    <a:p>
                      <a:r>
                        <a:rPr lang="en-GB" sz="1600"/>
                        <a:t>High Needs Block Update </a:t>
                      </a:r>
                    </a:p>
                  </a:txBody>
                  <a:tcPr/>
                </a:tc>
                <a:tc>
                  <a:txBody>
                    <a:bodyPr/>
                    <a:lstStyle/>
                    <a:p>
                      <a:r>
                        <a:rPr lang="en-GB" sz="1600"/>
                        <a:t>Al / Kenneth </a:t>
                      </a:r>
                    </a:p>
                  </a:txBody>
                  <a:tcPr/>
                </a:tc>
                <a:extLst>
                  <a:ext uri="{0D108BD9-81ED-4DB2-BD59-A6C34878D82A}">
                    <a16:rowId xmlns:a16="http://schemas.microsoft.com/office/drawing/2014/main" val="2202284218"/>
                  </a:ext>
                </a:extLst>
              </a:tr>
              <a:tr h="360000">
                <a:tc>
                  <a:txBody>
                    <a:bodyPr/>
                    <a:lstStyle/>
                    <a:p>
                      <a:r>
                        <a:rPr lang="en-GB" sz="1600"/>
                        <a:t>11:20 – 11:30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Budget Monitoring</a:t>
                      </a:r>
                    </a:p>
                  </a:txBody>
                  <a:tcPr/>
                </a:tc>
                <a:tc>
                  <a:txBody>
                    <a:bodyPr/>
                    <a:lstStyle/>
                    <a:p>
                      <a:r>
                        <a:rPr lang="en-GB" sz="1600"/>
                        <a:t>Vicki </a:t>
                      </a:r>
                    </a:p>
                  </a:txBody>
                  <a:tcPr/>
                </a:tc>
                <a:extLst>
                  <a:ext uri="{0D108BD9-81ED-4DB2-BD59-A6C34878D82A}">
                    <a16:rowId xmlns:a16="http://schemas.microsoft.com/office/drawing/2014/main" val="1726872751"/>
                  </a:ext>
                </a:extLst>
              </a:tr>
              <a:tr h="360000">
                <a:tc>
                  <a:txBody>
                    <a:bodyPr/>
                    <a:lstStyle/>
                    <a:p>
                      <a:r>
                        <a:rPr lang="en-GB" sz="1600"/>
                        <a:t>11:30 – 11:50 </a:t>
                      </a:r>
                    </a:p>
                  </a:txBody>
                  <a:tcPr/>
                </a:tc>
                <a:tc>
                  <a:txBody>
                    <a:bodyPr/>
                    <a:lstStyle/>
                    <a:p>
                      <a:r>
                        <a:rPr lang="en-GB" sz="1600"/>
                        <a:t>Looking ahead – P9 BM; APT; Budget Planning</a:t>
                      </a:r>
                    </a:p>
                  </a:txBody>
                  <a:tcPr/>
                </a:tc>
                <a:tc>
                  <a:txBody>
                    <a:bodyPr/>
                    <a:lstStyle/>
                    <a:p>
                      <a:r>
                        <a:rPr lang="en-GB" sz="1600"/>
                        <a:t>Angela</a:t>
                      </a:r>
                    </a:p>
                  </a:txBody>
                  <a:tcPr/>
                </a:tc>
                <a:extLst>
                  <a:ext uri="{0D108BD9-81ED-4DB2-BD59-A6C34878D82A}">
                    <a16:rowId xmlns:a16="http://schemas.microsoft.com/office/drawing/2014/main" val="3316596152"/>
                  </a:ext>
                </a:extLst>
              </a:tr>
              <a:tr h="441519">
                <a:tc>
                  <a:txBody>
                    <a:bodyPr/>
                    <a:lstStyle/>
                    <a:p>
                      <a:r>
                        <a:rPr lang="en-GB" sz="1600"/>
                        <a:t>11:50 – 12:00</a:t>
                      </a:r>
                    </a:p>
                  </a:txBody>
                  <a:tcPr/>
                </a:tc>
                <a:tc>
                  <a:txBody>
                    <a:bodyPr/>
                    <a:lstStyle/>
                    <a:p>
                      <a:r>
                        <a:rPr lang="en-GB" sz="1600"/>
                        <a:t>Questions &amp; AOB </a:t>
                      </a:r>
                    </a:p>
                  </a:txBody>
                  <a:tcPr/>
                </a:tc>
                <a:tc>
                  <a:txBody>
                    <a:bodyPr/>
                    <a:lstStyle/>
                    <a:p>
                      <a:endParaRPr lang="en-GB" sz="1600"/>
                    </a:p>
                  </a:txBody>
                  <a:tcPr/>
                </a:tc>
                <a:extLst>
                  <a:ext uri="{0D108BD9-81ED-4DB2-BD59-A6C34878D82A}">
                    <a16:rowId xmlns:a16="http://schemas.microsoft.com/office/drawing/2014/main" val="1915588146"/>
                  </a:ext>
                </a:extLst>
              </a:tr>
            </a:tbl>
          </a:graphicData>
        </a:graphic>
      </p:graphicFrame>
    </p:spTree>
    <p:extLst>
      <p:ext uri="{BB962C8B-B14F-4D97-AF65-F5344CB8AC3E}">
        <p14:creationId xmlns:p14="http://schemas.microsoft.com/office/powerpoint/2010/main" val="3409783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92D050"/>
            </a:gs>
            <a:gs pos="83000">
              <a:srgbClr val="92D050"/>
            </a:gs>
            <a:gs pos="100000">
              <a:schemeClr val="bg1"/>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9" y="915982"/>
            <a:ext cx="10868883" cy="5681370"/>
          </a:xfrm>
        </p:spPr>
        <p:txBody>
          <a:bodyPr rtlCol="0">
            <a:normAutofit/>
          </a:bodyPr>
          <a:lstStyle/>
          <a:p>
            <a:pPr marL="285750" lvl="1" indent="-285750" algn="just">
              <a:buClr>
                <a:schemeClr val="accent2">
                  <a:lumMod val="50000"/>
                </a:schemeClr>
              </a:buClr>
              <a:buFont typeface="Wingdings" panose="05000000000000000000" pitchFamily="2" charset="2"/>
              <a:buChar char="Ø"/>
            </a:pPr>
            <a:r>
              <a:rPr lang="en-GB" sz="1400" dirty="0">
                <a:solidFill>
                  <a:schemeClr val="accent2">
                    <a:lumMod val="50000"/>
                  </a:schemeClr>
                </a:solidFill>
                <a:ea typeface="Calibri" panose="020F0502020204030204" pitchFamily="34" charset="0"/>
                <a:cs typeface="Times New Roman" panose="02020603050405020304" pitchFamily="18" charset="0"/>
              </a:rPr>
              <a:t>The LA has a four-month period from the date of school conversion to finalise the accounts of the converting school. </a:t>
            </a:r>
          </a:p>
          <a:p>
            <a:pPr marL="285750" lvl="1" indent="-285750" algn="just">
              <a:buClr>
                <a:schemeClr val="accent2">
                  <a:lumMod val="50000"/>
                </a:schemeClr>
              </a:buClr>
              <a:buFont typeface="Wingdings" panose="05000000000000000000" pitchFamily="2" charset="2"/>
              <a:buChar char="Ø"/>
            </a:pPr>
            <a:r>
              <a:rPr lang="en-GB" sz="1400" dirty="0">
                <a:solidFill>
                  <a:schemeClr val="accent2">
                    <a:lumMod val="50000"/>
                  </a:schemeClr>
                </a:solidFill>
                <a:cs typeface="Times New Roman" panose="02020603050405020304" pitchFamily="18" charset="0"/>
              </a:rPr>
              <a:t>The closing position is calculated via the “Determination” statement and outlines all components of the school’s budget allocation. </a:t>
            </a:r>
          </a:p>
          <a:p>
            <a:pPr marL="285750" lvl="1" indent="-285750" algn="just">
              <a:buClr>
                <a:schemeClr val="accent2">
                  <a:lumMod val="50000"/>
                </a:schemeClr>
              </a:buClr>
              <a:buFont typeface="Wingdings" panose="05000000000000000000" pitchFamily="2" charset="2"/>
              <a:buChar char="Ø"/>
            </a:pPr>
            <a:r>
              <a:rPr lang="en-GB" sz="1400" dirty="0">
                <a:solidFill>
                  <a:schemeClr val="accent2">
                    <a:lumMod val="50000"/>
                  </a:schemeClr>
                </a:solidFill>
                <a:cs typeface="Times New Roman" panose="02020603050405020304" pitchFamily="18" charset="0"/>
              </a:rPr>
              <a:t>The Determination reflects the proportion of allocations retained by the school and amounts recouped by the LA. It is calculated in accordance with DfE guidelines, and is dependant on the date the DfE assumes responsibility for payments.</a:t>
            </a:r>
          </a:p>
          <a:p>
            <a:pPr marL="285750" lvl="1" indent="-285750" algn="just">
              <a:buClr>
                <a:schemeClr val="accent2">
                  <a:lumMod val="50000"/>
                </a:schemeClr>
              </a:buClr>
              <a:buFont typeface="Wingdings" panose="05000000000000000000" pitchFamily="2" charset="2"/>
              <a:buChar char="Ø"/>
            </a:pPr>
            <a:endParaRPr lang="en-GB" sz="1400" dirty="0">
              <a:solidFill>
                <a:schemeClr val="accent2">
                  <a:lumMod val="50000"/>
                </a:schemeClr>
              </a:solidFill>
              <a:cs typeface="Times New Roman" panose="02020603050405020304" pitchFamily="18" charset="0"/>
            </a:endParaRPr>
          </a:p>
          <a:p>
            <a:pPr marL="285750" lvl="1" indent="-285750" algn="just">
              <a:buClr>
                <a:schemeClr val="accent2">
                  <a:lumMod val="50000"/>
                </a:schemeClr>
              </a:buClr>
              <a:buFont typeface="Wingdings" panose="05000000000000000000" pitchFamily="2" charset="2"/>
              <a:buChar char="Ø"/>
            </a:pPr>
            <a:endParaRPr lang="en-GB" sz="1400" dirty="0">
              <a:solidFill>
                <a:schemeClr val="accent2">
                  <a:lumMod val="50000"/>
                </a:schemeClr>
              </a:solidFill>
              <a:cs typeface="Times New Roman" panose="02020603050405020304" pitchFamily="18" charset="0"/>
            </a:endParaRPr>
          </a:p>
          <a:p>
            <a:pPr marL="0" lvl="1" indent="0" algn="just">
              <a:buClr>
                <a:schemeClr val="accent2">
                  <a:lumMod val="50000"/>
                </a:schemeClr>
              </a:buClr>
              <a:buNone/>
            </a:pPr>
            <a:r>
              <a:rPr lang="en-GB" sz="1400" b="1" dirty="0">
                <a:solidFill>
                  <a:schemeClr val="accent2">
                    <a:lumMod val="50000"/>
                  </a:schemeClr>
                </a:solidFill>
                <a:cs typeface="Times New Roman" panose="02020603050405020304" pitchFamily="18" charset="0"/>
              </a:rPr>
              <a:t>If you are preparing for academisation:</a:t>
            </a:r>
          </a:p>
          <a:p>
            <a:pPr marL="285750" lvl="1" indent="-285750" algn="just">
              <a:buClr>
                <a:schemeClr val="accent2">
                  <a:lumMod val="50000"/>
                </a:schemeClr>
              </a:buClr>
              <a:buFont typeface="Wingdings" panose="05000000000000000000" pitchFamily="2" charset="2"/>
              <a:buChar char="Ø"/>
            </a:pPr>
            <a:r>
              <a:rPr lang="en-GB" sz="1400" dirty="0">
                <a:solidFill>
                  <a:schemeClr val="accent2">
                    <a:lumMod val="50000"/>
                  </a:schemeClr>
                </a:solidFill>
                <a:cs typeface="Times New Roman" panose="02020603050405020304" pitchFamily="18" charset="0"/>
              </a:rPr>
              <a:t>Ensure that a new bank account has been opened and that all direct debits (DDs) and standing order payments (STOs) are transferred accordingly. </a:t>
            </a:r>
          </a:p>
          <a:p>
            <a:pPr marL="285750" lvl="1" indent="-285750" algn="just">
              <a:buClr>
                <a:schemeClr val="accent2">
                  <a:lumMod val="50000"/>
                </a:schemeClr>
              </a:buClr>
              <a:buFont typeface="Wingdings" panose="05000000000000000000" pitchFamily="2" charset="2"/>
              <a:buChar char="Ø"/>
            </a:pPr>
            <a:r>
              <a:rPr lang="en-GB" sz="1400" dirty="0">
                <a:solidFill>
                  <a:schemeClr val="accent2">
                    <a:lumMod val="50000"/>
                  </a:schemeClr>
                </a:solidFill>
                <a:cs typeface="Times New Roman" panose="02020603050405020304" pitchFamily="18" charset="0"/>
              </a:rPr>
              <a:t>Notify Wokingham Borough Council, parents, lettings customers, any other income sources of your new account details (</a:t>
            </a:r>
            <a:r>
              <a:rPr lang="en-GB" sz="1400" u="sng" dirty="0">
                <a:solidFill>
                  <a:schemeClr val="accent2">
                    <a:lumMod val="50000"/>
                  </a:schemeClr>
                </a:solidFill>
                <a:cs typeface="Times New Roman" panose="02020603050405020304" pitchFamily="18" charset="0"/>
              </a:rPr>
              <a:t>WBC will need to create a new supplier for the school - so advance notice is required</a:t>
            </a:r>
            <a:r>
              <a:rPr lang="en-GB" sz="1400" dirty="0">
                <a:solidFill>
                  <a:schemeClr val="accent2">
                    <a:lumMod val="50000"/>
                  </a:schemeClr>
                </a:solidFill>
                <a:cs typeface="Times New Roman" panose="02020603050405020304" pitchFamily="18" charset="0"/>
              </a:rPr>
              <a:t>)</a:t>
            </a:r>
          </a:p>
          <a:p>
            <a:pPr marL="285750" lvl="1" indent="-285750" algn="just">
              <a:buClr>
                <a:schemeClr val="accent2">
                  <a:lumMod val="50000"/>
                </a:schemeClr>
              </a:buClr>
              <a:buFont typeface="Wingdings" panose="05000000000000000000" pitchFamily="2" charset="2"/>
              <a:buChar char="Ø"/>
            </a:pPr>
            <a:r>
              <a:rPr lang="en-GB" sz="1400" dirty="0">
                <a:solidFill>
                  <a:schemeClr val="accent2">
                    <a:lumMod val="50000"/>
                  </a:schemeClr>
                </a:solidFill>
                <a:cs typeface="Times New Roman" panose="02020603050405020304" pitchFamily="18" charset="0"/>
              </a:rPr>
              <a:t>Aim to process as many bank transactions as possible before conversion, however, a final imprest, post conversion but before final settlement can be processed.</a:t>
            </a:r>
          </a:p>
          <a:p>
            <a:pPr marL="285750" lvl="1" indent="-285750" algn="just">
              <a:buClr>
                <a:schemeClr val="accent2">
                  <a:lumMod val="50000"/>
                </a:schemeClr>
              </a:buClr>
              <a:buFont typeface="Wingdings" panose="05000000000000000000" pitchFamily="2" charset="2"/>
              <a:buChar char="Ø"/>
            </a:pPr>
            <a:r>
              <a:rPr lang="en-GB" sz="1400" dirty="0">
                <a:solidFill>
                  <a:schemeClr val="accent2">
                    <a:lumMod val="50000"/>
                  </a:schemeClr>
                </a:solidFill>
                <a:cs typeface="Times New Roman" panose="02020603050405020304" pitchFamily="18" charset="0"/>
              </a:rPr>
              <a:t>Please review the guidance (via the link below), and contact schools finance with any questions: </a:t>
            </a:r>
            <a:r>
              <a:rPr lang="en-GB" sz="1400" dirty="0">
                <a:solidFill>
                  <a:schemeClr val="accent2">
                    <a:lumMod val="50000"/>
                  </a:schemeClr>
                </a:solidFill>
                <a:cs typeface="Times New Roman" panose="02020603050405020304" pitchFamily="18" charset="0"/>
                <a:hlinkClick r:id="rId3">
                  <a:extLst>
                    <a:ext uri="{A12FA001-AC4F-418D-AE19-62706E023703}">
                      <ahyp:hlinkClr xmlns:ahyp="http://schemas.microsoft.com/office/drawing/2018/hyperlinkcolor" val="tx"/>
                    </a:ext>
                  </a:extLst>
                </a:hlinkClick>
              </a:rPr>
              <a:t>schoolsfinancehelpdesk@wokingham.gov.uk</a:t>
            </a:r>
            <a:endParaRPr lang="en-GB" sz="800" dirty="0">
              <a:solidFill>
                <a:schemeClr val="accent2">
                  <a:lumMod val="50000"/>
                </a:schemeClr>
              </a:solidFill>
              <a:cs typeface="Times New Roman" panose="02020603050405020304" pitchFamily="18" charset="0"/>
            </a:endParaRPr>
          </a:p>
          <a:p>
            <a:pPr marL="0" lvl="1" indent="0" algn="just">
              <a:buClr>
                <a:schemeClr val="accent2">
                  <a:lumMod val="50000"/>
                </a:schemeClr>
              </a:buClr>
              <a:buNone/>
            </a:pPr>
            <a:endParaRPr lang="en-GB" sz="800" dirty="0">
              <a:solidFill>
                <a:schemeClr val="accent2">
                  <a:lumMod val="50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263525" lvl="1" indent="0" algn="just">
              <a:buClr>
                <a:schemeClr val="accent2">
                  <a:lumMod val="50000"/>
                </a:schemeClr>
              </a:buClr>
              <a:buNone/>
            </a:pPr>
            <a:r>
              <a:rPr lang="en-GB" dirty="0">
                <a:solidFill>
                  <a:schemeClr val="accent2">
                    <a:lumMod val="50000"/>
                  </a:schemeClr>
                </a:solidFill>
                <a:hlinkClick r:id="rId4">
                  <a:extLst>
                    <a:ext uri="{A12FA001-AC4F-418D-AE19-62706E023703}">
                      <ahyp:hlinkClr xmlns:ahyp="http://schemas.microsoft.com/office/drawing/2018/hyperlinkcolor" val="tx"/>
                    </a:ext>
                  </a:extLst>
                </a:hlinkClick>
              </a:rPr>
              <a:t>Policies and Guidance</a:t>
            </a:r>
            <a:endParaRPr lang="en-GB" dirty="0">
              <a:solidFill>
                <a:schemeClr val="accent2">
                  <a:lumMod val="50000"/>
                </a:schemeClr>
              </a:solidFill>
            </a:endParaRPr>
          </a:p>
        </p:txBody>
      </p:sp>
      <p:sp>
        <p:nvSpPr>
          <p:cNvPr id="6" name="Title 4">
            <a:extLst>
              <a:ext uri="{FF2B5EF4-FFF2-40B4-BE49-F238E27FC236}">
                <a16:creationId xmlns:a16="http://schemas.microsoft.com/office/drawing/2014/main" id="{4DAAB324-9068-51D5-552F-CFF6EF50726C}"/>
              </a:ext>
            </a:extLst>
          </p:cNvPr>
          <p:cNvSpPr>
            <a:spLocks noGrp="1"/>
          </p:cNvSpPr>
          <p:nvPr>
            <p:ph type="title"/>
          </p:nvPr>
        </p:nvSpPr>
        <p:spPr>
          <a:xfrm>
            <a:off x="407368" y="44624"/>
            <a:ext cx="6778594" cy="871358"/>
          </a:xfrm>
        </p:spPr>
        <p:txBody>
          <a:bodyPr/>
          <a:lstStyle/>
          <a:p>
            <a:r>
              <a:rPr lang="en-GB" dirty="0">
                <a:solidFill>
                  <a:schemeClr val="accent2">
                    <a:lumMod val="50000"/>
                  </a:schemeClr>
                </a:solidFill>
              </a:rPr>
              <a:t>Academisation</a:t>
            </a:r>
            <a:endParaRPr lang="en-US" dirty="0">
              <a:solidFill>
                <a:schemeClr val="accent2">
                  <a:lumMod val="50000"/>
                </a:schemeClr>
              </a:solidFill>
            </a:endParaRPr>
          </a:p>
        </p:txBody>
      </p:sp>
      <p:pic>
        <p:nvPicPr>
          <p:cNvPr id="7" name="Graphic 6" descr="Graduation cap with solid fill">
            <a:extLst>
              <a:ext uri="{FF2B5EF4-FFF2-40B4-BE49-F238E27FC236}">
                <a16:creationId xmlns:a16="http://schemas.microsoft.com/office/drawing/2014/main" id="{5C4F530C-3B86-FF84-6221-1CD21BDED7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24742">
            <a:off x="10129484" y="-170366"/>
            <a:ext cx="1674922" cy="1674922"/>
          </a:xfrm>
          <a:prstGeom prst="rect">
            <a:avLst/>
          </a:prstGeom>
        </p:spPr>
      </p:pic>
    </p:spTree>
    <p:extLst>
      <p:ext uri="{BB962C8B-B14F-4D97-AF65-F5344CB8AC3E}">
        <p14:creationId xmlns:p14="http://schemas.microsoft.com/office/powerpoint/2010/main" val="115307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a:xfrm>
            <a:off x="7859485" y="634946"/>
            <a:ext cx="3690257" cy="2927404"/>
          </a:xfrm>
        </p:spPr>
        <p:txBody>
          <a:bodyPr rtlCol="0">
            <a:normAutofit fontScale="90000"/>
          </a:bodyPr>
          <a:lstStyle/>
          <a:p>
            <a:pPr rtl="0"/>
            <a:r>
              <a:rPr lang="en-GB" dirty="0"/>
              <a:t>School Resource Management Advisers (SRMA) programme </a:t>
            </a:r>
          </a:p>
        </p:txBody>
      </p:sp>
      <p:sp>
        <p:nvSpPr>
          <p:cNvPr id="3" name="Content Placeholder 2">
            <a:extLst>
              <a:ext uri="{FF2B5EF4-FFF2-40B4-BE49-F238E27FC236}">
                <a16:creationId xmlns:a16="http://schemas.microsoft.com/office/drawing/2014/main" id="{6E155294-59B0-43EB-94D1-0BF9E1754452}"/>
              </a:ext>
            </a:extLst>
          </p:cNvPr>
          <p:cNvSpPr>
            <a:spLocks noGrp="1"/>
          </p:cNvSpPr>
          <p:nvPr>
            <p:ph idx="1"/>
          </p:nvPr>
        </p:nvSpPr>
        <p:spPr>
          <a:xfrm>
            <a:off x="7859485" y="4475544"/>
            <a:ext cx="3690257" cy="1393550"/>
          </a:xfrm>
        </p:spPr>
        <p:txBody>
          <a:bodyPr rtlCol="0"/>
          <a:lstStyle/>
          <a:p>
            <a:pPr rtl="0"/>
            <a:r>
              <a:rPr lang="en-GB" dirty="0"/>
              <a:t>Angela Blogg </a:t>
            </a:r>
          </a:p>
        </p:txBody>
      </p:sp>
      <p:sp>
        <p:nvSpPr>
          <p:cNvPr id="8" name="Footer Placeholder 7">
            <a:extLst>
              <a:ext uri="{FF2B5EF4-FFF2-40B4-BE49-F238E27FC236}">
                <a16:creationId xmlns:a16="http://schemas.microsoft.com/office/drawing/2014/main" id="{E245DF86-2313-401C-B445-F7FC489983B7}"/>
              </a:ext>
            </a:extLst>
          </p:cNvPr>
          <p:cNvSpPr>
            <a:spLocks noGrp="1"/>
          </p:cNvSpPr>
          <p:nvPr>
            <p:ph type="ftr" sz="quarter" idx="11"/>
          </p:nvPr>
        </p:nvSpPr>
        <p:spPr>
          <a:xfrm>
            <a:off x="1097279" y="6446838"/>
            <a:ext cx="6818262"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all" spc="0" normalizeH="0" baseline="0" noProof="0">
                <a:ln>
                  <a:noFill/>
                </a:ln>
                <a:solidFill>
                  <a:srgbClr val="FFFFFF"/>
                </a:solidFill>
                <a:effectLst/>
                <a:uLnTx/>
                <a:uFillTx/>
                <a:latin typeface="Calibri" panose="020F0502020204030204"/>
                <a:ea typeface="+mn-ea"/>
                <a:cs typeface="+mn-cs"/>
              </a:rPr>
              <a:t>School Business Manager Meeting September 2025</a:t>
            </a:r>
          </a:p>
        </p:txBody>
      </p:sp>
      <p:pic>
        <p:nvPicPr>
          <p:cNvPr id="9" name="Picture Placeholder 8" descr="A hand writing on a piece of paper&#10;&#10;AI-generated content may be incorrect.">
            <a:extLst>
              <a:ext uri="{FF2B5EF4-FFF2-40B4-BE49-F238E27FC236}">
                <a16:creationId xmlns:a16="http://schemas.microsoft.com/office/drawing/2014/main" id="{B5D0C78B-B2EB-A506-C619-ED3640933462}"/>
              </a:ext>
            </a:extLst>
          </p:cNvPr>
          <p:cNvPicPr>
            <a:picLocks noGrp="1" noChangeAspect="1"/>
          </p:cNvPicPr>
          <p:nvPr>
            <p:ph type="pic" sz="quarter" idx="13"/>
          </p:nvPr>
        </p:nvPicPr>
        <p:blipFill>
          <a:blip r:embed="rId3"/>
          <a:srcRect l="13405" r="13405"/>
          <a:stretch>
            <a:fillRect/>
          </a:stretch>
        </p:blipFill>
        <p:spPr/>
      </p:pic>
    </p:spTree>
    <p:extLst>
      <p:ext uri="{BB962C8B-B14F-4D97-AF65-F5344CB8AC3E}">
        <p14:creationId xmlns:p14="http://schemas.microsoft.com/office/powerpoint/2010/main" val="850743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097280" y="286603"/>
            <a:ext cx="10058400" cy="1450757"/>
          </a:xfrm>
        </p:spPr>
        <p:txBody>
          <a:bodyPr rtlCol="0"/>
          <a:lstStyle/>
          <a:p>
            <a:pPr rtl="0"/>
            <a:r>
              <a:rPr lang="en-GB" dirty="0"/>
              <a:t>SRMA programme</a:t>
            </a:r>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idx="1"/>
          </p:nvPr>
        </p:nvSpPr>
        <p:spPr>
          <a:xfrm>
            <a:off x="1097279" y="2108201"/>
            <a:ext cx="6384174" cy="3760891"/>
          </a:xfrm>
        </p:spPr>
        <p:txBody>
          <a:bodyPr rtlCol="0"/>
          <a:lstStyle/>
          <a:p>
            <a:pPr marL="288925" indent="-288925" rtl="0">
              <a:buClr>
                <a:schemeClr val="tx1">
                  <a:lumMod val="65000"/>
                  <a:lumOff val="35000"/>
                </a:schemeClr>
              </a:buClr>
              <a:buFont typeface="Wingdings" panose="05000000000000000000" pitchFamily="2" charset="2"/>
              <a:buChar char="Ø"/>
            </a:pPr>
            <a:r>
              <a:rPr lang="en-GB" sz="2200" dirty="0"/>
              <a:t>Peer to peer support – experienced school finance  professionals</a:t>
            </a:r>
          </a:p>
          <a:p>
            <a:pPr marL="288925" indent="-288925">
              <a:buClr>
                <a:schemeClr val="tx1">
                  <a:lumMod val="65000"/>
                  <a:lumOff val="35000"/>
                </a:schemeClr>
              </a:buClr>
              <a:buFont typeface="Wingdings" panose="05000000000000000000" pitchFamily="2" charset="2"/>
              <a:buChar char="Ø"/>
            </a:pPr>
            <a:r>
              <a:rPr lang="en-GB" sz="2200" dirty="0"/>
              <a:t>Critical friend approach</a:t>
            </a:r>
          </a:p>
          <a:p>
            <a:pPr marL="234950" indent="-342900">
              <a:buClr>
                <a:schemeClr val="tx1">
                  <a:lumMod val="65000"/>
                  <a:lumOff val="35000"/>
                </a:schemeClr>
              </a:buClr>
              <a:buFont typeface="Wingdings" panose="05000000000000000000" pitchFamily="2" charset="2"/>
              <a:buChar char="Ø"/>
            </a:pPr>
            <a:r>
              <a:rPr lang="en-GB" sz="2200" dirty="0"/>
              <a:t>Free to access, funded by the DfE</a:t>
            </a:r>
          </a:p>
          <a:p>
            <a:pPr marL="234950" indent="-342900">
              <a:buClr>
                <a:schemeClr val="tx1">
                  <a:lumMod val="65000"/>
                  <a:lumOff val="35000"/>
                </a:schemeClr>
              </a:buClr>
              <a:buFont typeface="Wingdings" panose="05000000000000000000" pitchFamily="2" charset="2"/>
              <a:buChar char="Ø"/>
            </a:pPr>
            <a:r>
              <a:rPr lang="en-GB" sz="2200" dirty="0"/>
              <a:t> 6-8 week timeline</a:t>
            </a:r>
          </a:p>
          <a:p>
            <a:pPr marL="234950" indent="-342900">
              <a:buClr>
                <a:schemeClr val="tx1">
                  <a:lumMod val="65000"/>
                  <a:lumOff val="35000"/>
                </a:schemeClr>
              </a:buClr>
              <a:buFont typeface="Wingdings" panose="05000000000000000000" pitchFamily="2" charset="2"/>
              <a:buChar char="Ø"/>
            </a:pPr>
            <a:r>
              <a:rPr lang="en-GB" sz="2200" dirty="0"/>
              <a:t>Provide recommendations for deficit management</a:t>
            </a:r>
          </a:p>
        </p:txBody>
      </p:sp>
      <p:pic>
        <p:nvPicPr>
          <p:cNvPr id="8" name="Picture Placeholder 7" descr="Lady smiling in front of her computer">
            <a:extLst>
              <a:ext uri="{FF2B5EF4-FFF2-40B4-BE49-F238E27FC236}">
                <a16:creationId xmlns:a16="http://schemas.microsoft.com/office/drawing/2014/main" id="{F9CB6B5C-CC4C-49BD-96A3-CBE188D3D1D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122782" y="2108201"/>
            <a:ext cx="3035808" cy="1837944"/>
          </a:xfrm>
        </p:spPr>
      </p:pic>
      <p:pic>
        <p:nvPicPr>
          <p:cNvPr id="12" name="Picture Placeholder 11" descr="Business men sitting at a table">
            <a:extLst>
              <a:ext uri="{FF2B5EF4-FFF2-40B4-BE49-F238E27FC236}">
                <a16:creationId xmlns:a16="http://schemas.microsoft.com/office/drawing/2014/main" id="{B466B10D-3068-493B-874B-7199B529DF76}"/>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122782" y="4032504"/>
            <a:ext cx="3035808" cy="1837944"/>
          </a:xfrm>
        </p:spPr>
      </p:pic>
      <p:sp>
        <p:nvSpPr>
          <p:cNvPr id="14" name="Footer Placeholder 13">
            <a:extLst>
              <a:ext uri="{FF2B5EF4-FFF2-40B4-BE49-F238E27FC236}">
                <a16:creationId xmlns:a16="http://schemas.microsoft.com/office/drawing/2014/main" id="{10BD52C4-306B-4FA3-8235-FAE3F72C064F}"/>
              </a:ext>
            </a:extLst>
          </p:cNvPr>
          <p:cNvSpPr>
            <a:spLocks noGrp="1"/>
          </p:cNvSpPr>
          <p:nvPr>
            <p:ph type="ftr" sz="quarter" idx="11"/>
          </p:nvPr>
        </p:nvSpPr>
        <p:spPr>
          <a:xfrm>
            <a:off x="1097279" y="6446838"/>
            <a:ext cx="6818262"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all" spc="0" normalizeH="0" baseline="0" noProof="0">
                <a:ln>
                  <a:noFill/>
                </a:ln>
                <a:solidFill>
                  <a:srgbClr val="FFFFFF"/>
                </a:solidFill>
                <a:effectLst/>
                <a:uLnTx/>
                <a:uFillTx/>
                <a:latin typeface="Calibri" panose="020F0502020204030204"/>
                <a:ea typeface="+mn-ea"/>
                <a:cs typeface="+mn-cs"/>
              </a:rPr>
              <a:t>School Business Manager Meeting September 2025</a:t>
            </a:r>
          </a:p>
        </p:txBody>
      </p:sp>
    </p:spTree>
    <p:extLst>
      <p:ext uri="{BB962C8B-B14F-4D97-AF65-F5344CB8AC3E}">
        <p14:creationId xmlns:p14="http://schemas.microsoft.com/office/powerpoint/2010/main" val="425008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237725B-2565-4774-93C0-E26EF713BE6C}"/>
              </a:ext>
            </a:extLst>
          </p:cNvPr>
          <p:cNvSpPr>
            <a:spLocks noGrp="1"/>
          </p:cNvSpPr>
          <p:nvPr>
            <p:ph type="title"/>
          </p:nvPr>
        </p:nvSpPr>
        <p:spPr>
          <a:xfrm>
            <a:off x="0" y="3672869"/>
            <a:ext cx="12191998" cy="3200134"/>
          </a:xfrm>
        </p:spPr>
        <p:txBody>
          <a:bodyPr rtlCol="0"/>
          <a:lstStyle/>
          <a:p>
            <a:pPr rtl="0"/>
            <a:r>
              <a:rPr lang="en-GB">
                <a:effectLst>
                  <a:outerShdw blurRad="50800" dist="38100" algn="l" rotWithShape="0">
                    <a:prstClr val="black">
                      <a:alpha val="40000"/>
                    </a:prstClr>
                  </a:outerShdw>
                </a:effectLst>
              </a:rPr>
              <a:t>Budget Monitoring</a:t>
            </a:r>
          </a:p>
        </p:txBody>
      </p:sp>
      <p:pic>
        <p:nvPicPr>
          <p:cNvPr id="6" name="Picture Placeholder 5" descr="Blackboard Maths">
            <a:extLst>
              <a:ext uri="{FF2B5EF4-FFF2-40B4-BE49-F238E27FC236}">
                <a16:creationId xmlns:a16="http://schemas.microsoft.com/office/drawing/2014/main" id="{245D2E4A-CD89-4167-BA54-B68EF9CCBC5E}"/>
              </a:ext>
            </a:extLst>
          </p:cNvPr>
          <p:cNvPicPr>
            <a:picLocks noGrp="1" noChangeAspect="1"/>
          </p:cNvPicPr>
          <p:nvPr>
            <p:ph type="pic" sz="quarter" idx="13"/>
          </p:nvPr>
        </p:nvPicPr>
        <p:blipFill rotWithShape="1">
          <a:blip r:embed="rId3"/>
          <a:srcRect t="24277" b="24277"/>
          <a:stretch/>
        </p:blipFill>
        <p:spPr/>
      </p:pic>
    </p:spTree>
    <p:extLst>
      <p:ext uri="{BB962C8B-B14F-4D97-AF65-F5344CB8AC3E}">
        <p14:creationId xmlns:p14="http://schemas.microsoft.com/office/powerpoint/2010/main" val="377786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373538-F429-4D6C-BCA4-1AF41CA65DC5}"/>
              </a:ext>
            </a:extLst>
          </p:cNvPr>
          <p:cNvSpPr>
            <a:spLocks noGrp="1"/>
          </p:cNvSpPr>
          <p:nvPr>
            <p:ph type="title"/>
          </p:nvPr>
        </p:nvSpPr>
        <p:spPr>
          <a:xfrm>
            <a:off x="457200" y="3520914"/>
            <a:ext cx="5552414" cy="2727486"/>
          </a:xfrm>
        </p:spPr>
        <p:txBody>
          <a:bodyPr rtlCol="0"/>
          <a:lstStyle/>
          <a:p>
            <a:pPr rtl="0"/>
            <a:r>
              <a:rPr lang="en-GB">
                <a:effectLst>
                  <a:outerShdw blurRad="50800" dist="38100" algn="l" rotWithShape="0">
                    <a:prstClr val="black">
                      <a:alpha val="40000"/>
                    </a:prstClr>
                  </a:outerShdw>
                </a:effectLst>
              </a:rPr>
              <a:t>Agenda</a:t>
            </a:r>
          </a:p>
        </p:txBody>
      </p:sp>
      <p:pic>
        <p:nvPicPr>
          <p:cNvPr id="16" name="Picture Placeholder 15" descr="Desk, pencils and books on a wooden table">
            <a:extLst>
              <a:ext uri="{FF2B5EF4-FFF2-40B4-BE49-F238E27FC236}">
                <a16:creationId xmlns:a16="http://schemas.microsoft.com/office/drawing/2014/main" id="{530E2939-7141-45BF-9EC1-F7E0536B16C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90500" y="195263"/>
            <a:ext cx="5837238" cy="2960687"/>
          </a:xfrm>
        </p:spPr>
      </p:pic>
      <p:pic>
        <p:nvPicPr>
          <p:cNvPr id="3" name="Picture Placeholder 2" descr="People working and talking, library">
            <a:extLst>
              <a:ext uri="{FF2B5EF4-FFF2-40B4-BE49-F238E27FC236}">
                <a16:creationId xmlns:a16="http://schemas.microsoft.com/office/drawing/2014/main" id="{C45C634B-D025-40A6-AD06-5E5FE8BB6EA9}"/>
              </a:ext>
            </a:extLst>
          </p:cNvPr>
          <p:cNvPicPr>
            <a:picLocks noGrp="1" noChangeAspect="1"/>
          </p:cNvPicPr>
          <p:nvPr>
            <p:ph type="pic" sz="quarter" idx="14"/>
          </p:nvPr>
        </p:nvPicPr>
        <p:blipFill rotWithShape="1">
          <a:blip r:embed="rId4"/>
          <a:srcRect t="11644" b="11644"/>
          <a:stretch/>
        </p:blipFill>
        <p:spPr>
          <a:xfrm>
            <a:off x="6164265" y="184840"/>
            <a:ext cx="5841996" cy="2987199"/>
          </a:xfrm>
        </p:spPr>
      </p:pic>
      <p:sp>
        <p:nvSpPr>
          <p:cNvPr id="12" name="Content Placeholder 11">
            <a:extLst>
              <a:ext uri="{FF2B5EF4-FFF2-40B4-BE49-F238E27FC236}">
                <a16:creationId xmlns:a16="http://schemas.microsoft.com/office/drawing/2014/main" id="{0EFA4165-8A1E-438E-9708-21F5EB58C422}"/>
              </a:ext>
            </a:extLst>
          </p:cNvPr>
          <p:cNvSpPr>
            <a:spLocks noGrp="1"/>
          </p:cNvSpPr>
          <p:nvPr>
            <p:ph sz="quarter" idx="15"/>
          </p:nvPr>
        </p:nvSpPr>
        <p:spPr>
          <a:xfrm>
            <a:off x="6189663" y="3525611"/>
            <a:ext cx="5816600" cy="2720975"/>
          </a:xfrm>
        </p:spPr>
        <p:txBody>
          <a:bodyPr rtlCol="0">
            <a:normAutofit fontScale="92500" lnSpcReduction="20000"/>
          </a:bodyPr>
          <a:lstStyle/>
          <a:p>
            <a:pPr rtl="0"/>
            <a:r>
              <a:rPr lang="en-GB" dirty="0"/>
              <a:t>P6 Considerations</a:t>
            </a:r>
          </a:p>
          <a:p>
            <a:pPr rtl="0"/>
            <a:r>
              <a:rPr lang="en-GB" dirty="0"/>
              <a:t>Preparation</a:t>
            </a:r>
          </a:p>
          <a:p>
            <a:pPr rtl="0"/>
            <a:r>
              <a:rPr lang="en-GB" dirty="0"/>
              <a:t>System Reports</a:t>
            </a:r>
          </a:p>
          <a:p>
            <a:r>
              <a:rPr lang="en-US" dirty="0"/>
              <a:t>BM Template</a:t>
            </a:r>
          </a:p>
          <a:p>
            <a:r>
              <a:rPr lang="en-US" dirty="0"/>
              <a:t>Grants</a:t>
            </a:r>
          </a:p>
          <a:p>
            <a:r>
              <a:rPr lang="en-GB" dirty="0"/>
              <a:t>P9 – Planning</a:t>
            </a:r>
          </a:p>
          <a:p>
            <a:endParaRPr lang="en-US" dirty="0"/>
          </a:p>
        </p:txBody>
      </p:sp>
      <p:sp>
        <p:nvSpPr>
          <p:cNvPr id="19" name="Slide Number Placeholder 18">
            <a:extLst>
              <a:ext uri="{FF2B5EF4-FFF2-40B4-BE49-F238E27FC236}">
                <a16:creationId xmlns:a16="http://schemas.microsoft.com/office/drawing/2014/main" id="{908AAFE0-78EC-42BD-A61D-EA2275EADC40}"/>
              </a:ext>
            </a:extLst>
          </p:cNvPr>
          <p:cNvSpPr>
            <a:spLocks noGrp="1"/>
          </p:cNvSpPr>
          <p:nvPr>
            <p:ph type="sldNum" sz="quarter" idx="12"/>
          </p:nvPr>
        </p:nvSpPr>
        <p:spPr>
          <a:xfrm>
            <a:off x="11190806" y="6324600"/>
            <a:ext cx="799078"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black"/>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15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91244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C78657F-90AD-4505-B0A9-4FB8B5AE5AB1}"/>
              </a:ext>
            </a:extLst>
          </p:cNvPr>
          <p:cNvSpPr>
            <a:spLocks noGrp="1"/>
          </p:cNvSpPr>
          <p:nvPr>
            <p:ph type="title"/>
          </p:nvPr>
        </p:nvSpPr>
        <p:spPr>
          <a:xfrm>
            <a:off x="638100" y="345490"/>
            <a:ext cx="5410197" cy="759994"/>
          </a:xfrm>
        </p:spPr>
        <p:txBody>
          <a:bodyPr rtlCol="0"/>
          <a:lstStyle/>
          <a:p>
            <a:pPr rtl="0"/>
            <a:r>
              <a:rPr lang="en-GB">
                <a:effectLst>
                  <a:outerShdw blurRad="50800" dist="38100" algn="l" rotWithShape="0">
                    <a:prstClr val="black">
                      <a:alpha val="40000"/>
                    </a:prstClr>
                  </a:outerShdw>
                </a:effectLst>
              </a:rPr>
              <a:t>P6 Considerations</a:t>
            </a:r>
          </a:p>
        </p:txBody>
      </p:sp>
      <p:sp>
        <p:nvSpPr>
          <p:cNvPr id="12" name="Content Placeholder 11">
            <a:extLst>
              <a:ext uri="{FF2B5EF4-FFF2-40B4-BE49-F238E27FC236}">
                <a16:creationId xmlns:a16="http://schemas.microsoft.com/office/drawing/2014/main" id="{ECCFA51B-E7CF-4281-8CF6-3036F63B7B0A}"/>
              </a:ext>
            </a:extLst>
          </p:cNvPr>
          <p:cNvSpPr>
            <a:spLocks noGrp="1"/>
          </p:cNvSpPr>
          <p:nvPr>
            <p:ph sz="quarter" idx="15"/>
          </p:nvPr>
        </p:nvSpPr>
        <p:spPr>
          <a:xfrm>
            <a:off x="638100" y="1161891"/>
            <a:ext cx="6639393" cy="3341198"/>
          </a:xfrm>
        </p:spPr>
        <p:txBody>
          <a:bodyPr rtlCol="0">
            <a:normAutofit/>
          </a:bodyPr>
          <a:lstStyle/>
          <a:p>
            <a:pPr rtl="0"/>
            <a:r>
              <a:rPr lang="en-GB" b="1" dirty="0"/>
              <a:t>P6</a:t>
            </a:r>
            <a:r>
              <a:rPr lang="en-GB" dirty="0"/>
              <a:t>: Does not constitute enough of the school year to reliably assume that half of the budget has been utilised.</a:t>
            </a:r>
          </a:p>
          <a:p>
            <a:pPr rtl="0"/>
            <a:r>
              <a:rPr lang="en-GB" b="1" dirty="0"/>
              <a:t>Teachers Pay</a:t>
            </a:r>
            <a:r>
              <a:rPr lang="en-GB" dirty="0"/>
              <a:t>: 4% uplift confirmed from September 2025.</a:t>
            </a:r>
          </a:p>
          <a:p>
            <a:pPr rtl="0"/>
            <a:r>
              <a:rPr lang="en-GB" b="1" dirty="0"/>
              <a:t>Non-Teaching Staff</a:t>
            </a:r>
            <a:r>
              <a:rPr lang="en-GB" dirty="0"/>
              <a:t>: 3.2% uplift confirmed and backdated to April 2025</a:t>
            </a:r>
          </a:p>
          <a:p>
            <a:r>
              <a:rPr lang="en-GB" b="1" dirty="0"/>
              <a:t>Utilities</a:t>
            </a:r>
            <a:r>
              <a:rPr lang="en-GB" dirty="0"/>
              <a:t>: We anticipate more than 50% of your budget is remaining. This will increase during winter months.</a:t>
            </a:r>
          </a:p>
          <a:p>
            <a:pPr rtl="0"/>
            <a:r>
              <a:rPr lang="en-GB" b="1" dirty="0"/>
              <a:t>Income</a:t>
            </a:r>
            <a:r>
              <a:rPr lang="en-GB" dirty="0"/>
              <a:t>: Check received what was expected</a:t>
            </a:r>
          </a:p>
        </p:txBody>
      </p:sp>
      <p:pic>
        <p:nvPicPr>
          <p:cNvPr id="17" name="Picture Placeholder 16" descr="Calculator, paper clip, craft knife">
            <a:extLst>
              <a:ext uri="{FF2B5EF4-FFF2-40B4-BE49-F238E27FC236}">
                <a16:creationId xmlns:a16="http://schemas.microsoft.com/office/drawing/2014/main" id="{AE1F44BF-5663-4B40-9FEB-0B4FDA1A9FE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7635995" y="0"/>
            <a:ext cx="4556005" cy="6850996"/>
          </a:xfrm>
        </p:spPr>
      </p:pic>
      <p:sp>
        <p:nvSpPr>
          <p:cNvPr id="16" name="Slide Number Placeholder 15">
            <a:extLst>
              <a:ext uri="{FF2B5EF4-FFF2-40B4-BE49-F238E27FC236}">
                <a16:creationId xmlns:a16="http://schemas.microsoft.com/office/drawing/2014/main" id="{44B5FDB3-8D02-4902-BEC4-691A9ADD9662}"/>
              </a:ext>
            </a:extLst>
          </p:cNvPr>
          <p:cNvSpPr>
            <a:spLocks noGrp="1"/>
          </p:cNvSpPr>
          <p:nvPr>
            <p:ph type="sldNum" sz="quarter" idx="12"/>
          </p:nvPr>
        </p:nvSpPr>
        <p:spPr>
          <a:xfrm>
            <a:off x="11190806" y="6324600"/>
            <a:ext cx="799078"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white"/>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150" normalizeH="0" baseline="0" noProof="0">
              <a:ln>
                <a:noFill/>
              </a:ln>
              <a:solidFill>
                <a:prstClr val="white"/>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3AC423E0-ED04-EB23-9CF0-4ED406177ABF}"/>
              </a:ext>
            </a:extLst>
          </p:cNvPr>
          <p:cNvPicPr>
            <a:picLocks noChangeAspect="1"/>
          </p:cNvPicPr>
          <p:nvPr/>
        </p:nvPicPr>
        <p:blipFill>
          <a:blip r:embed="rId4"/>
          <a:stretch>
            <a:fillRect/>
          </a:stretch>
        </p:blipFill>
        <p:spPr>
          <a:xfrm>
            <a:off x="-1" y="4503089"/>
            <a:ext cx="7041824" cy="2347907"/>
          </a:xfrm>
          <a:prstGeom prst="rect">
            <a:avLst/>
          </a:prstGeom>
        </p:spPr>
      </p:pic>
    </p:spTree>
    <p:extLst>
      <p:ext uri="{BB962C8B-B14F-4D97-AF65-F5344CB8AC3E}">
        <p14:creationId xmlns:p14="http://schemas.microsoft.com/office/powerpoint/2010/main" val="346561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Open Book on a desk">
            <a:extLst>
              <a:ext uri="{FF2B5EF4-FFF2-40B4-BE49-F238E27FC236}">
                <a16:creationId xmlns:a16="http://schemas.microsoft.com/office/drawing/2014/main" id="{501989EC-FF74-4093-A437-07518C7224A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9" name="Title 8">
            <a:extLst>
              <a:ext uri="{FF2B5EF4-FFF2-40B4-BE49-F238E27FC236}">
                <a16:creationId xmlns:a16="http://schemas.microsoft.com/office/drawing/2014/main" id="{A45C755F-7034-4B95-9A24-D6DFD5C84F15}"/>
              </a:ext>
            </a:extLst>
          </p:cNvPr>
          <p:cNvSpPr>
            <a:spLocks noGrp="1"/>
          </p:cNvSpPr>
          <p:nvPr>
            <p:ph type="ctrTitle"/>
          </p:nvPr>
        </p:nvSpPr>
        <p:spPr>
          <a:xfrm>
            <a:off x="12192" y="-1"/>
            <a:ext cx="12167616" cy="5495545"/>
          </a:xfrm>
        </p:spPr>
        <p:txBody>
          <a:bodyPr rtlCol="0"/>
          <a:lstStyle/>
          <a:p>
            <a:pPr rtl="0"/>
            <a:r>
              <a:rPr lang="en-GB">
                <a:effectLst>
                  <a:outerShdw blurRad="50800" dist="38100" algn="l" rotWithShape="0">
                    <a:prstClr val="black">
                      <a:alpha val="40000"/>
                    </a:prstClr>
                  </a:outerShdw>
                </a:effectLst>
              </a:rPr>
              <a:t>Preparation</a:t>
            </a:r>
          </a:p>
        </p:txBody>
      </p:sp>
      <p:sp>
        <p:nvSpPr>
          <p:cNvPr id="78" name="Slide Number Placeholder 77">
            <a:extLst>
              <a:ext uri="{FF2B5EF4-FFF2-40B4-BE49-F238E27FC236}">
                <a16:creationId xmlns:a16="http://schemas.microsoft.com/office/drawing/2014/main" id="{DC58DF8B-67EC-49BD-BDED-797061A72063}"/>
              </a:ext>
            </a:extLst>
          </p:cNvPr>
          <p:cNvSpPr>
            <a:spLocks noGrp="1"/>
          </p:cNvSpPr>
          <p:nvPr>
            <p:ph type="sldNum" sz="quarter" idx="12"/>
          </p:nvPr>
        </p:nvSpPr>
        <p:spPr>
          <a:xfrm>
            <a:off x="11190806" y="6324600"/>
            <a:ext cx="799078"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0" lang="en-GB" sz="900" b="0" i="0" u="none" strike="noStrike" kern="1200" cap="none" spc="150" normalizeH="0" baseline="0" noProof="0" smtClean="0">
                <a:ln>
                  <a:noFill/>
                </a:ln>
                <a:solidFill>
                  <a:prstClr val="black"/>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150" normalizeH="0" baseline="0" noProof="0">
              <a:ln>
                <a:noFill/>
              </a:ln>
              <a:solidFill>
                <a:prstClr val="black"/>
              </a:solidFill>
              <a:effectLst/>
              <a:uLnTx/>
              <a:uFillTx/>
              <a:latin typeface="Avenir Next LT Pro"/>
              <a:ea typeface="+mn-ea"/>
              <a:cs typeface="+mn-cs"/>
            </a:endParaRPr>
          </a:p>
        </p:txBody>
      </p:sp>
      <p:grpSp>
        <p:nvGrpSpPr>
          <p:cNvPr id="43" name="Group 42">
            <a:extLst>
              <a:ext uri="{FF2B5EF4-FFF2-40B4-BE49-F238E27FC236}">
                <a16:creationId xmlns:a16="http://schemas.microsoft.com/office/drawing/2014/main" id="{EB1982DD-78BD-414E-9900-687814A69737}"/>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4" name="Straight Connector 43">
              <a:extLst>
                <a:ext uri="{FF2B5EF4-FFF2-40B4-BE49-F238E27FC236}">
                  <a16:creationId xmlns:a16="http://schemas.microsoft.com/office/drawing/2014/main" id="{C69EF15B-3E40-487D-A078-076991DE0570}"/>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436D81-C112-47CA-B94C-004B1C9B282B}"/>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042681E-2F25-42EE-B8A0-6FB78E0340D9}"/>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D4D8C1E-90E7-4344-8B4A-662C524CFB08}"/>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CE71607-2670-4F5A-ACA7-FA7D883F8D23}"/>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EF74657-B85C-4041-92C7-B851EFFA094A}"/>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1D7B852-BD96-4896-8053-9F6CE784BA42}"/>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4D81C5-1D90-46F6-842B-69E6259F965D}"/>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00D3839-6289-48D1-9765-AD0D948DAE70}"/>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F53B70B-F89A-4451-9A4B-89F3BCAF070B}"/>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50C8C15-9A17-4B97-B233-5703EF440E33}"/>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1C3155E-E1CC-44EF-98B3-A113542388D6}"/>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66C6E1-8600-4009-AC5D-19622E06038D}"/>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DE45CF-775D-42FD-8A0D-AE477222CEAA}"/>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AB7912C-17D3-4164-9A1B-A544DC000613}"/>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AD48AA3-88D8-4316-A2E8-CBADBEF70AF0}"/>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8433AE-52B2-4512-A81F-F2D3AA9749E4}"/>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0D74F0-B8EA-46C2-8406-D162A9037187}"/>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EE7883C-128D-45BA-B48C-1937285040C9}"/>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118148F-6210-4C19-A952-902E56A0D895}"/>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C5F8CF7-CFE4-44C5-8D7E-E8601FF230DD}"/>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D34D711-C840-4106-B2C4-8D99B5CD90B7}"/>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2F8BCC2-DD07-491E-9D74-AB380BD34649}"/>
                </a:ext>
              </a:extLst>
            </p:cNvPr>
            <p:cNvCxnSpPr>
              <a:cxnSpLocks/>
            </p:cNvCxnSpPr>
            <p:nvPr/>
          </p:nvCxnSpPr>
          <p:spPr>
            <a:xfrm>
              <a:off x="9427"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395168C-BBF2-4D35-863A-47CBD9FB4FBB}"/>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9297869-CF42-41FB-B193-AB6A570B5632}"/>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57F7990-5B14-43B9-ABEC-EF64D63D6D46}"/>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D8A8582-5314-4A05-84A9-FCE9D96D9B7A}"/>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BAF7085-3FE1-4ABF-9581-0D1475EEDB23}"/>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 name="Speech Bubble: Rectangle 3">
            <a:extLst>
              <a:ext uri="{FF2B5EF4-FFF2-40B4-BE49-F238E27FC236}">
                <a16:creationId xmlns:a16="http://schemas.microsoft.com/office/drawing/2014/main" id="{BC2A7F75-8C54-80C0-1133-B834A7CCB5C1}"/>
              </a:ext>
            </a:extLst>
          </p:cNvPr>
          <p:cNvSpPr/>
          <p:nvPr/>
        </p:nvSpPr>
        <p:spPr>
          <a:xfrm>
            <a:off x="78047" y="2405704"/>
            <a:ext cx="1410392" cy="1361543"/>
          </a:xfrm>
          <a:prstGeom prst="wedgeRectCallout">
            <a:avLst>
              <a:gd name="adj1" fmla="val 87962"/>
              <a:gd name="adj2" fmla="val -3684"/>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venir Next LT Pro"/>
                <a:ea typeface="+mn-ea"/>
                <a:cs typeface="+mn-cs"/>
              </a:rPr>
              <a:t>Contact SFH with any anomalies</a:t>
            </a:r>
          </a:p>
        </p:txBody>
      </p:sp>
      <p:sp>
        <p:nvSpPr>
          <p:cNvPr id="10" name="Subtitle 9">
            <a:extLst>
              <a:ext uri="{FF2B5EF4-FFF2-40B4-BE49-F238E27FC236}">
                <a16:creationId xmlns:a16="http://schemas.microsoft.com/office/drawing/2014/main" id="{96F78CB5-6D28-4C54-8506-062D933127E9}"/>
              </a:ext>
            </a:extLst>
          </p:cNvPr>
          <p:cNvSpPr>
            <a:spLocks noGrp="1"/>
          </p:cNvSpPr>
          <p:nvPr>
            <p:ph type="subTitle" idx="1"/>
          </p:nvPr>
        </p:nvSpPr>
        <p:spPr>
          <a:xfrm>
            <a:off x="1617155" y="1534168"/>
            <a:ext cx="9578613" cy="3480541"/>
          </a:xfrm>
        </p:spPr>
        <p:txBody>
          <a:bodyPr rtlCol="0"/>
          <a:lstStyle/>
          <a:p>
            <a:pPr rtl="0"/>
            <a:r>
              <a:rPr lang="en-GB" sz="2000"/>
              <a:t>Procedure note are available on the Schools Finance website</a:t>
            </a:r>
          </a:p>
          <a:p>
            <a:pPr rtl="0"/>
            <a:endParaRPr lang="en-GB" sz="900"/>
          </a:p>
          <a:p>
            <a:pPr marL="342900" indent="-342900" rtl="0">
              <a:buFont typeface="Arial" panose="020B0604020202020204" pitchFamily="34" charset="0"/>
              <a:buChar char="•"/>
            </a:pPr>
            <a:r>
              <a:rPr lang="en-GB" sz="2000" b="1"/>
              <a:t>Regular Monitoring</a:t>
            </a:r>
            <a:r>
              <a:rPr lang="en-GB" sz="2000"/>
              <a:t>:  We expect you have conducted regular monitoring against agreed budgets and reconciled FMS / ACCESS to your monthly BWO Reports.</a:t>
            </a:r>
          </a:p>
          <a:p>
            <a:pPr marL="342900" indent="-342900" rtl="0">
              <a:buFont typeface="Arial" panose="020B0604020202020204" pitchFamily="34" charset="0"/>
              <a:buChar char="•"/>
            </a:pPr>
            <a:r>
              <a:rPr lang="en-GB" sz="2000" b="1"/>
              <a:t>Cash Flow</a:t>
            </a:r>
            <a:r>
              <a:rPr lang="en-GB" sz="2000"/>
              <a:t>:  Ensure your imprests are up to date and you have copies of monthly bank statements</a:t>
            </a:r>
          </a:p>
          <a:p>
            <a:pPr marL="342900" indent="-342900" rtl="0">
              <a:buFont typeface="Arial" panose="020B0604020202020204" pitchFamily="34" charset="0"/>
              <a:buChar char="•"/>
            </a:pPr>
            <a:r>
              <a:rPr lang="en-GB" sz="2000" b="1"/>
              <a:t>Budget Plans</a:t>
            </a:r>
            <a:r>
              <a:rPr lang="en-GB" sz="2000"/>
              <a:t>: Have a copy of the original budget plans to locate any variances (please ensure you have explanations for any significant variances)</a:t>
            </a:r>
          </a:p>
          <a:p>
            <a:pPr marL="342900" indent="-342900" rtl="0">
              <a:buFont typeface="Arial" panose="020B0604020202020204" pitchFamily="34" charset="0"/>
              <a:buChar char="•"/>
            </a:pPr>
            <a:endParaRPr lang="en-GB" sz="2000"/>
          </a:p>
        </p:txBody>
      </p:sp>
    </p:spTree>
    <p:extLst>
      <p:ext uri="{BB962C8B-B14F-4D97-AF65-F5344CB8AC3E}">
        <p14:creationId xmlns:p14="http://schemas.microsoft.com/office/powerpoint/2010/main" val="569312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0.6"/>
</p:tagLst>
</file>

<file path=ppt/tags/tag2.xml><?xml version="1.0" encoding="utf-8"?>
<p:tagLst xmlns:a="http://schemas.openxmlformats.org/drawingml/2006/main" xmlns:r="http://schemas.openxmlformats.org/officeDocument/2006/relationships" xmlns:p="http://schemas.openxmlformats.org/presentationml/2006/main">
  <p:tag name="TIMING" val="|30.4|98|17.2"/>
</p:tagLst>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52848824_TF22581678_Win32" id="{08358F14-060A-461C-80DE-1C87BD2E32CF}" vid="{8902EC5B-2701-4F66-A3FA-65678753DD84}"/>
    </a:ext>
  </a:extLst>
</a:theme>
</file>

<file path=ppt/theme/theme2.xml><?xml version="1.0" encoding="utf-8"?>
<a:theme xmlns:a="http://schemas.openxmlformats.org/drawingml/2006/main" name="SineVTI">
  <a:themeElements>
    <a:clrScheme name="Custom 51">
      <a:dk1>
        <a:sysClr val="windowText" lastClr="000000"/>
      </a:dk1>
      <a:lt1>
        <a:sysClr val="window" lastClr="FFFFFF"/>
      </a:lt1>
      <a:dk2>
        <a:srgbClr val="12154E"/>
      </a:dk2>
      <a:lt2>
        <a:srgbClr val="EEEEEE"/>
      </a:lt2>
      <a:accent1>
        <a:srgbClr val="FD8686"/>
      </a:accent1>
      <a:accent2>
        <a:srgbClr val="B495C2"/>
      </a:accent2>
      <a:accent3>
        <a:srgbClr val="8F99BB"/>
      </a:accent3>
      <a:accent4>
        <a:srgbClr val="A3A3C1"/>
      </a:accent4>
      <a:accent5>
        <a:srgbClr val="7162FE"/>
      </a:accent5>
      <a:accent6>
        <a:srgbClr val="1EBE9B"/>
      </a:accent6>
      <a:hlink>
        <a:srgbClr val="EF08F7"/>
      </a:hlink>
      <a:folHlink>
        <a:srgbClr val="8477FE"/>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1607907_TF33780407_Win32" id="{5D73F318-F530-4DCA-9D39-B68DE6E39C6B}" vid="{F97959B7-F9A3-46CD-9A88-881577457EEF}"/>
    </a:ext>
  </a:extLst>
</a:theme>
</file>

<file path=ppt/theme/theme3.xml><?xml version="1.0" encoding="utf-8"?>
<a:theme xmlns:a="http://schemas.openxmlformats.org/drawingml/2006/main" name="1_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52848824_TF22581678_Win32" id="{08358F14-060A-461C-80DE-1C87BD2E32CF}" vid="{8902EC5B-2701-4F66-A3FA-65678753DD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712541B8D8A445855D579DCD10E17E" ma:contentTypeVersion="12" ma:contentTypeDescription="Create a new document." ma:contentTypeScope="" ma:versionID="86f1df5482388045bd6962968e20123f">
  <xsd:schema xmlns:xsd="http://www.w3.org/2001/XMLSchema" xmlns:xs="http://www.w3.org/2001/XMLSchema" xmlns:p="http://schemas.microsoft.com/office/2006/metadata/properties" xmlns:ns2="fd1cf6e2-5505-4cbd-8587-019aaa4360f2" xmlns:ns3="6c2d118b-4b14-4725-9975-2b231ef2ed32" targetNamespace="http://schemas.microsoft.com/office/2006/metadata/properties" ma:root="true" ma:fieldsID="acf45f005b7733a980aef9f1e70eeec1" ns2:_="" ns3:_="">
    <xsd:import namespace="fd1cf6e2-5505-4cbd-8587-019aaa4360f2"/>
    <xsd:import namespace="6c2d118b-4b14-4725-9975-2b231ef2ed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cf6e2-5505-4cbd-8587-019aaa4360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3f4c14d-ad24-42e9-89ea-41944c85aae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2d118b-4b14-4725-9975-2b231ef2ed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6ce76ea-d845-4ed9-913d-3363ce58f426}" ma:internalName="TaxCatchAll" ma:showField="CatchAllData" ma:web="6c2d118b-4b14-4725-9975-2b231ef2ed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2d118b-4b14-4725-9975-2b231ef2ed32" xsi:nil="true"/>
    <lcf76f155ced4ddcb4097134ff3c332f xmlns="fd1cf6e2-5505-4cbd-8587-019aaa4360f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857B27-3173-47B1-9FA7-ABB7D535FA2C}">
  <ds:schemaRefs>
    <ds:schemaRef ds:uri="6c2d118b-4b14-4725-9975-2b231ef2ed32"/>
    <ds:schemaRef ds:uri="fd1cf6e2-5505-4cbd-8587-019aaa4360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E4B1648-C213-44D3-9464-4287A4D41EE0}">
  <ds:schemaRefs>
    <ds:schemaRef ds:uri="http://purl.org/dc/dcmitype/"/>
    <ds:schemaRef ds:uri="http://schemas.openxmlformats.org/package/2006/metadata/core-properties"/>
    <ds:schemaRef ds:uri="http://schemas.microsoft.com/office/2006/metadata/properties"/>
    <ds:schemaRef ds:uri="6c2d118b-4b14-4725-9975-2b231ef2ed32"/>
    <ds:schemaRef ds:uri="http://www.w3.org/XML/1998/namespace"/>
    <ds:schemaRef ds:uri="http://purl.org/dc/elements/1.1/"/>
    <ds:schemaRef ds:uri="http://schemas.microsoft.com/office/2006/documentManagement/types"/>
    <ds:schemaRef ds:uri="http://schemas.microsoft.com/office/infopath/2007/PartnerControls"/>
    <ds:schemaRef ds:uri="fd1cf6e2-5505-4cbd-8587-019aaa4360f2"/>
    <ds:schemaRef ds:uri="http://purl.org/dc/terms/"/>
  </ds:schemaRefs>
</ds:datastoreItem>
</file>

<file path=customXml/itemProps3.xml><?xml version="1.0" encoding="utf-8"?>
<ds:datastoreItem xmlns:ds="http://schemas.openxmlformats.org/officeDocument/2006/customXml" ds:itemID="{296B531D-03AC-47F6-A16F-C6773C191B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{CB26ACB0-8526-4797-85FB-600CD08E5FA8}tf22581678_win32</Template>
  <TotalTime>4</TotalTime>
  <Words>1143</Words>
  <Application>Microsoft Office PowerPoint</Application>
  <PresentationFormat>Widescreen</PresentationFormat>
  <Paragraphs>187</Paragraphs>
  <Slides>17</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Avenir Next LT Pro</vt:lpstr>
      <vt:lpstr>Calibri</vt:lpstr>
      <vt:lpstr>Calibri Light</vt:lpstr>
      <vt:lpstr>Posterama</vt:lpstr>
      <vt:lpstr>Times New Roman</vt:lpstr>
      <vt:lpstr>Wingdings</vt:lpstr>
      <vt:lpstr>RetrospectVTI</vt:lpstr>
      <vt:lpstr>SineVTI</vt:lpstr>
      <vt:lpstr>1_RetrospectVTI</vt:lpstr>
      <vt:lpstr>School Business Manager Meeting </vt:lpstr>
      <vt:lpstr>Agenda </vt:lpstr>
      <vt:lpstr>Academisation</vt:lpstr>
      <vt:lpstr>School Resource Management Advisers (SRMA) programme </vt:lpstr>
      <vt:lpstr>SRMA programme</vt:lpstr>
      <vt:lpstr>Budget Monitoring</vt:lpstr>
      <vt:lpstr>Agenda</vt:lpstr>
      <vt:lpstr>P6 Considerations</vt:lpstr>
      <vt:lpstr>Preparation</vt:lpstr>
      <vt:lpstr>Download all FMS and ACCESS reports simultaneously  </vt:lpstr>
      <vt:lpstr>BM Template</vt:lpstr>
      <vt:lpstr>Grants</vt:lpstr>
      <vt:lpstr>Expected dates of payment to LA</vt:lpstr>
      <vt:lpstr>Coding</vt:lpstr>
      <vt:lpstr>P9 – Planning</vt:lpstr>
      <vt:lpstr>APT and Budget Setting for 26/27</vt:lpstr>
      <vt:lpstr>Thank you</vt:lpstr>
    </vt:vector>
  </TitlesOfParts>
  <Company>Wokingham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 Sham</dc:creator>
  <cp:lastModifiedBy>Frances Sham</cp:lastModifiedBy>
  <cp:revision>2</cp:revision>
  <dcterms:created xsi:type="dcterms:W3CDTF">2025-08-11T14:48:45Z</dcterms:created>
  <dcterms:modified xsi:type="dcterms:W3CDTF">2025-10-03T09:39:08Z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0x0101009A712541B8D8A445855D579DCD10E17E</vt:lpwstr>
  </property>
  <property fmtid="{D5CDD505-2E9C-101B-9397-08002B2CF9AE}" pid="3" name="MSIP_Label_2b28a9a6-133a-4796-ad7d-6b90f7583680_Enabled">
    <vt:lpwstr>true</vt:lpwstr>
  </property>
  <property fmtid="{D5CDD505-2E9C-101B-9397-08002B2CF9AE}" pid="4" name="MSIP_Label_2b28a9a6-133a-4796-ad7d-6b90f7583680_SetDate">
    <vt:lpwstr>2025-08-11T14:49:08Z</vt:lpwstr>
  </property>
  <property fmtid="{D5CDD505-2E9C-101B-9397-08002B2CF9AE}" pid="5" name="MSIP_Label_2b28a9a6-133a-4796-ad7d-6b90f7583680_Method">
    <vt:lpwstr>Standard</vt:lpwstr>
  </property>
  <property fmtid="{D5CDD505-2E9C-101B-9397-08002B2CF9AE}" pid="6" name="MSIP_Label_2b28a9a6-133a-4796-ad7d-6b90f7583680_Name">
    <vt:lpwstr>Private</vt:lpwstr>
  </property>
  <property fmtid="{D5CDD505-2E9C-101B-9397-08002B2CF9AE}" pid="7" name="MSIP_Label_2b28a9a6-133a-4796-ad7d-6b90f7583680_SiteId">
    <vt:lpwstr>996ee15c-0b3e-4a6f-8e65-120a9a51821a</vt:lpwstr>
  </property>
  <property fmtid="{D5CDD505-2E9C-101B-9397-08002B2CF9AE}" pid="8" name="MSIP_Label_2b28a9a6-133a-4796-ad7d-6b90f7583680_ActionId">
    <vt:lpwstr>94e92917-3d19-4105-ae2f-5689b93bcb76</vt:lpwstr>
  </property>
  <property fmtid="{D5CDD505-2E9C-101B-9397-08002B2CF9AE}" pid="9" name="MSIP_Label_2b28a9a6-133a-4796-ad7d-6b90f7583680_ContentBits">
    <vt:lpwstr>2</vt:lpwstr>
  </property>
  <property fmtid="{D5CDD505-2E9C-101B-9397-08002B2CF9AE}" pid="10" name="MSIP_Label_2b28a9a6-133a-4796-ad7d-6b90f7583680_Tag">
    <vt:lpwstr>10, 3, 0, 1</vt:lpwstr>
  </property>
  <property fmtid="{D5CDD505-2E9C-101B-9397-08002B2CF9AE}" pid="11" name="ClassificationContentMarkingFooterLocations">
    <vt:lpwstr>RetrospectVTI:9</vt:lpwstr>
  </property>
  <property fmtid="{D5CDD505-2E9C-101B-9397-08002B2CF9AE}" pid="12" name="ClassificationContentMarkingFooterText">
    <vt:lpwstr>Private: Information that contains a small amount of sensitive data which is essential to communicate with an individual but doesn’t require to be sent via secure methods.</vt:lpwstr>
  </property>
  <property fmtid="{D5CDD505-2E9C-101B-9397-08002B2CF9AE}" pid="13" name="MediaServiceImageTags">
    <vt:lpwstr/>
  </property>
</Properties>
</file>