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7" r:id="rId5"/>
    <p:sldId id="258" r:id="rId6"/>
    <p:sldId id="259" r:id="rId7"/>
    <p:sldId id="261" r:id="rId8"/>
    <p:sldId id="263" r:id="rId9"/>
    <p:sldId id="266" r:id="rId10"/>
    <p:sldId id="267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7974" autoAdjust="0"/>
  </p:normalViewPr>
  <p:slideViewPr>
    <p:cSldViewPr snapToGrid="0">
      <p:cViewPr varScale="1">
        <p:scale>
          <a:sx n="52" d="100"/>
          <a:sy n="52" d="100"/>
        </p:scale>
        <p:origin x="17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Quinlan" userId="eae66006-0a9e-4793-9b53-52711f04cc32" providerId="ADAL" clId="{2960D254-CE5C-4CB5-A636-9A15548AEF2F}"/>
    <pc:docChg chg="custSel modSld">
      <pc:chgData name="Tom Quinlan" userId="eae66006-0a9e-4793-9b53-52711f04cc32" providerId="ADAL" clId="{2960D254-CE5C-4CB5-A636-9A15548AEF2F}" dt="2025-09-23T14:59:23.724" v="1098" actId="20577"/>
      <pc:docMkLst>
        <pc:docMk/>
      </pc:docMkLst>
      <pc:sldChg chg="modNotesTx">
        <pc:chgData name="Tom Quinlan" userId="eae66006-0a9e-4793-9b53-52711f04cc32" providerId="ADAL" clId="{2960D254-CE5C-4CB5-A636-9A15548AEF2F}" dt="2025-09-23T12:18:52.138" v="419" actId="20577"/>
        <pc:sldMkLst>
          <pc:docMk/>
          <pc:sldMk cId="3861817796" sldId="258"/>
        </pc:sldMkLst>
      </pc:sldChg>
      <pc:sldChg chg="modNotesTx">
        <pc:chgData name="Tom Quinlan" userId="eae66006-0a9e-4793-9b53-52711f04cc32" providerId="ADAL" clId="{2960D254-CE5C-4CB5-A636-9A15548AEF2F}" dt="2025-09-23T12:18:44.876" v="408" actId="20577"/>
        <pc:sldMkLst>
          <pc:docMk/>
          <pc:sldMk cId="3408085238" sldId="259"/>
        </pc:sldMkLst>
      </pc:sldChg>
      <pc:sldChg chg="modSp modNotesTx">
        <pc:chgData name="Tom Quinlan" userId="eae66006-0a9e-4793-9b53-52711f04cc32" providerId="ADAL" clId="{2960D254-CE5C-4CB5-A636-9A15548AEF2F}" dt="2025-09-23T11:56:43.094" v="6" actId="20577"/>
        <pc:sldMkLst>
          <pc:docMk/>
          <pc:sldMk cId="2321356306" sldId="261"/>
        </pc:sldMkLst>
        <pc:graphicFrameChg chg="mod">
          <ac:chgData name="Tom Quinlan" userId="eae66006-0a9e-4793-9b53-52711f04cc32" providerId="ADAL" clId="{2960D254-CE5C-4CB5-A636-9A15548AEF2F}" dt="2025-09-23T11:51:33.331" v="3" actId="20577"/>
          <ac:graphicFrameMkLst>
            <pc:docMk/>
            <pc:sldMk cId="2321356306" sldId="261"/>
            <ac:graphicFrameMk id="14" creationId="{15A00052-892D-9F30-2628-69B4EFDF998C}"/>
          </ac:graphicFrameMkLst>
        </pc:graphicFrameChg>
      </pc:sldChg>
      <pc:sldChg chg="modNotesTx">
        <pc:chgData name="Tom Quinlan" userId="eae66006-0a9e-4793-9b53-52711f04cc32" providerId="ADAL" clId="{2960D254-CE5C-4CB5-A636-9A15548AEF2F}" dt="2025-09-23T11:57:08.210" v="13" actId="20577"/>
        <pc:sldMkLst>
          <pc:docMk/>
          <pc:sldMk cId="3246699883" sldId="263"/>
        </pc:sldMkLst>
      </pc:sldChg>
      <pc:sldChg chg="modSp mod modNotesTx">
        <pc:chgData name="Tom Quinlan" userId="eae66006-0a9e-4793-9b53-52711f04cc32" providerId="ADAL" clId="{2960D254-CE5C-4CB5-A636-9A15548AEF2F}" dt="2025-09-23T12:03:57.587" v="402" actId="313"/>
        <pc:sldMkLst>
          <pc:docMk/>
          <pc:sldMk cId="1155872436" sldId="266"/>
        </pc:sldMkLst>
        <pc:spChg chg="mod">
          <ac:chgData name="Tom Quinlan" userId="eae66006-0a9e-4793-9b53-52711f04cc32" providerId="ADAL" clId="{2960D254-CE5C-4CB5-A636-9A15548AEF2F}" dt="2025-09-23T12:03:57.587" v="402" actId="313"/>
          <ac:spMkLst>
            <pc:docMk/>
            <pc:sldMk cId="1155872436" sldId="266"/>
            <ac:spMk id="6" creationId="{04AED3FC-A056-F10D-4726-2DE6F4471CA9}"/>
          </ac:spMkLst>
        </pc:spChg>
      </pc:sldChg>
      <pc:sldChg chg="modSp mod modNotesTx">
        <pc:chgData name="Tom Quinlan" userId="eae66006-0a9e-4793-9b53-52711f04cc32" providerId="ADAL" clId="{2960D254-CE5C-4CB5-A636-9A15548AEF2F}" dt="2025-09-23T14:59:23.724" v="1098" actId="20577"/>
        <pc:sldMkLst>
          <pc:docMk/>
          <pc:sldMk cId="2743497693" sldId="267"/>
        </pc:sldMkLst>
        <pc:spChg chg="mod">
          <ac:chgData name="Tom Quinlan" userId="eae66006-0a9e-4793-9b53-52711f04cc32" providerId="ADAL" clId="{2960D254-CE5C-4CB5-A636-9A15548AEF2F}" dt="2025-09-23T14:59:23.724" v="1098" actId="20577"/>
          <ac:spMkLst>
            <pc:docMk/>
            <pc:sldMk cId="2743497693" sldId="267"/>
            <ac:spMk id="4" creationId="{BD737095-AE27-8AB3-4FDA-86EB3081AA6D}"/>
          </ac:spMkLst>
        </pc:spChg>
      </pc:sldChg>
    </pc:docChg>
  </pc:docChgLst>
  <pc:docChgLst>
    <pc:chgData name="Frances Sham" userId="157f0c33-e014-4b64-9d3d-83ce81408bd7" providerId="ADAL" clId="{F7CB6F46-40E6-47FA-8E09-A66F35AEE391}"/>
    <pc:docChg chg="modSld">
      <pc:chgData name="Frances Sham" userId="157f0c33-e014-4b64-9d3d-83ce81408bd7" providerId="ADAL" clId="{F7CB6F46-40E6-47FA-8E09-A66F35AEE391}" dt="2025-09-30T14:41:35.319" v="6" actId="20577"/>
      <pc:docMkLst>
        <pc:docMk/>
      </pc:docMkLst>
      <pc:sldChg chg="modNotesTx">
        <pc:chgData name="Frances Sham" userId="157f0c33-e014-4b64-9d3d-83ce81408bd7" providerId="ADAL" clId="{F7CB6F46-40E6-47FA-8E09-A66F35AEE391}" dt="2025-09-30T14:41:35.319" v="6" actId="20577"/>
        <pc:sldMkLst>
          <pc:docMk/>
          <pc:sldMk cId="1659800423" sldId="257"/>
        </pc:sldMkLst>
      </pc:sldChg>
      <pc:sldChg chg="modNotesTx">
        <pc:chgData name="Frances Sham" userId="157f0c33-e014-4b64-9d3d-83ce81408bd7" providerId="ADAL" clId="{F7CB6F46-40E6-47FA-8E09-A66F35AEE391}" dt="2025-09-30T14:41:32.892" v="5" actId="20577"/>
        <pc:sldMkLst>
          <pc:docMk/>
          <pc:sldMk cId="3861817796" sldId="258"/>
        </pc:sldMkLst>
      </pc:sldChg>
      <pc:sldChg chg="modNotesTx">
        <pc:chgData name="Frances Sham" userId="157f0c33-e014-4b64-9d3d-83ce81408bd7" providerId="ADAL" clId="{F7CB6F46-40E6-47FA-8E09-A66F35AEE391}" dt="2025-09-30T14:41:30.212" v="4" actId="20577"/>
        <pc:sldMkLst>
          <pc:docMk/>
          <pc:sldMk cId="3408085238" sldId="259"/>
        </pc:sldMkLst>
      </pc:sldChg>
      <pc:sldChg chg="modNotesTx">
        <pc:chgData name="Frances Sham" userId="157f0c33-e014-4b64-9d3d-83ce81408bd7" providerId="ADAL" clId="{F7CB6F46-40E6-47FA-8E09-A66F35AEE391}" dt="2025-09-30T14:41:27.303" v="3" actId="20577"/>
        <pc:sldMkLst>
          <pc:docMk/>
          <pc:sldMk cId="2321356306" sldId="261"/>
        </pc:sldMkLst>
      </pc:sldChg>
      <pc:sldChg chg="modNotesTx">
        <pc:chgData name="Frances Sham" userId="157f0c33-e014-4b64-9d3d-83ce81408bd7" providerId="ADAL" clId="{F7CB6F46-40E6-47FA-8E09-A66F35AEE391}" dt="2025-09-30T14:41:24.757" v="2" actId="20577"/>
        <pc:sldMkLst>
          <pc:docMk/>
          <pc:sldMk cId="3246699883" sldId="263"/>
        </pc:sldMkLst>
      </pc:sldChg>
      <pc:sldChg chg="modNotesTx">
        <pc:chgData name="Frances Sham" userId="157f0c33-e014-4b64-9d3d-83ce81408bd7" providerId="ADAL" clId="{F7CB6F46-40E6-47FA-8E09-A66F35AEE391}" dt="2025-09-30T14:41:22.916" v="1" actId="20577"/>
        <pc:sldMkLst>
          <pc:docMk/>
          <pc:sldMk cId="1155872436" sldId="266"/>
        </pc:sldMkLst>
      </pc:sldChg>
      <pc:sldChg chg="modNotesTx">
        <pc:chgData name="Frances Sham" userId="157f0c33-e014-4b64-9d3d-83ce81408bd7" providerId="ADAL" clId="{F7CB6F46-40E6-47FA-8E09-A66F35AEE391}" dt="2025-09-30T14:41:20.936" v="0" actId="20577"/>
        <pc:sldMkLst>
          <pc:docMk/>
          <pc:sldMk cId="2743497693" sldId="267"/>
        </pc:sldMkLst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A46AAC-59D3-4096-BAE1-F14D0E5EDDB4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FD1ED37-10EE-4669-9572-FED2BBE20300}" type="pres">
      <dgm:prSet presAssocID="{3AA46AAC-59D3-4096-BAE1-F14D0E5EDDB4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26292A44-108E-4FB7-8DFF-63E04B60B43F}" type="presOf" srcId="{3AA46AAC-59D3-4096-BAE1-F14D0E5EDDB4}" destId="{6FD1ED37-10EE-4669-9572-FED2BBE20300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A7C810-7058-44F9-A583-D0B28B19E2C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7A924A3-E305-4CE8-98C3-FE53A4EF8245}">
      <dgm:prSet/>
      <dgm:spPr/>
      <dgm:t>
        <a:bodyPr/>
        <a:lstStyle/>
        <a:p>
          <a:r>
            <a:rPr lang="en-GB" dirty="0"/>
            <a:t>Thank you to everyone who regularly send in reads</a:t>
          </a:r>
        </a:p>
      </dgm:t>
    </dgm:pt>
    <dgm:pt modelId="{8A2916D0-E596-4406-9E85-32CC725C5A8D}" type="parTrans" cxnId="{F8C84899-F48B-4FF5-B80E-BAA0B4E04B10}">
      <dgm:prSet/>
      <dgm:spPr/>
      <dgm:t>
        <a:bodyPr/>
        <a:lstStyle/>
        <a:p>
          <a:endParaRPr lang="en-GB"/>
        </a:p>
      </dgm:t>
    </dgm:pt>
    <dgm:pt modelId="{98E10905-3DCB-469F-88E1-9B2B98616152}" type="sibTrans" cxnId="{F8C84899-F48B-4FF5-B80E-BAA0B4E04B10}">
      <dgm:prSet/>
      <dgm:spPr/>
      <dgm:t>
        <a:bodyPr/>
        <a:lstStyle/>
        <a:p>
          <a:endParaRPr lang="en-GB"/>
        </a:p>
      </dgm:t>
    </dgm:pt>
    <dgm:pt modelId="{86F0703C-E221-48A6-A989-0EA765E915C4}">
      <dgm:prSet/>
      <dgm:spPr/>
      <dgm:t>
        <a:bodyPr/>
        <a:lstStyle/>
        <a:p>
          <a:r>
            <a:rPr lang="en-GB" dirty="0"/>
            <a:t>Helps to keep your billing accurate and smooths out issues</a:t>
          </a:r>
        </a:p>
      </dgm:t>
    </dgm:pt>
    <dgm:pt modelId="{80F497E8-FF9D-4476-834C-F9D97AF11AD0}" type="parTrans" cxnId="{B84AE59A-075A-4440-8A8C-B6AE593B3464}">
      <dgm:prSet/>
      <dgm:spPr/>
      <dgm:t>
        <a:bodyPr/>
        <a:lstStyle/>
        <a:p>
          <a:endParaRPr lang="en-GB"/>
        </a:p>
      </dgm:t>
    </dgm:pt>
    <dgm:pt modelId="{BCC75C85-6C72-415A-A711-65A56F264A51}" type="sibTrans" cxnId="{B84AE59A-075A-4440-8A8C-B6AE593B3464}">
      <dgm:prSet/>
      <dgm:spPr/>
      <dgm:t>
        <a:bodyPr/>
        <a:lstStyle/>
        <a:p>
          <a:endParaRPr lang="en-GB"/>
        </a:p>
      </dgm:t>
    </dgm:pt>
    <dgm:pt modelId="{F15A8BEE-22FE-4CD8-A4C6-216C33D11DDC}">
      <dgm:prSet/>
      <dgm:spPr/>
      <dgm:t>
        <a:bodyPr/>
        <a:lstStyle/>
        <a:p>
          <a:r>
            <a:rPr lang="en-US" dirty="0"/>
            <a:t>Meter exchanges</a:t>
          </a:r>
          <a:endParaRPr lang="en-GB" dirty="0"/>
        </a:p>
      </dgm:t>
    </dgm:pt>
    <dgm:pt modelId="{249658FA-5909-411B-97E3-91CED3255B2E}" type="parTrans" cxnId="{63331763-9D01-49EE-A7B7-AFEDC9748460}">
      <dgm:prSet/>
      <dgm:spPr/>
      <dgm:t>
        <a:bodyPr/>
        <a:lstStyle/>
        <a:p>
          <a:endParaRPr lang="en-GB"/>
        </a:p>
      </dgm:t>
    </dgm:pt>
    <dgm:pt modelId="{3473595B-BC77-426B-9EA3-1BFCED4CD872}" type="sibTrans" cxnId="{63331763-9D01-49EE-A7B7-AFEDC9748460}">
      <dgm:prSet/>
      <dgm:spPr/>
      <dgm:t>
        <a:bodyPr/>
        <a:lstStyle/>
        <a:p>
          <a:endParaRPr lang="en-GB"/>
        </a:p>
      </dgm:t>
    </dgm:pt>
    <dgm:pt modelId="{79CE724D-50F3-4E10-A171-61EC43A4EE3A}">
      <dgm:prSet/>
      <dgm:spPr/>
      <dgm:t>
        <a:bodyPr/>
        <a:lstStyle/>
        <a:p>
          <a:r>
            <a:rPr lang="en-GB" dirty="0"/>
            <a:t>Upgrading NHH meters to AMR based on usage and PV</a:t>
          </a:r>
        </a:p>
      </dgm:t>
    </dgm:pt>
    <dgm:pt modelId="{9F12FEB7-9BA7-476A-8FCA-A81C40D9AC25}" type="parTrans" cxnId="{563371EE-EBCB-4B96-BE0C-F75436FCC273}">
      <dgm:prSet/>
      <dgm:spPr/>
      <dgm:t>
        <a:bodyPr/>
        <a:lstStyle/>
        <a:p>
          <a:endParaRPr lang="en-GB"/>
        </a:p>
      </dgm:t>
    </dgm:pt>
    <dgm:pt modelId="{AE979B94-524F-4129-AD23-81F0CE84F032}" type="sibTrans" cxnId="{563371EE-EBCB-4B96-BE0C-F75436FCC273}">
      <dgm:prSet/>
      <dgm:spPr/>
      <dgm:t>
        <a:bodyPr/>
        <a:lstStyle/>
        <a:p>
          <a:endParaRPr lang="en-GB"/>
        </a:p>
      </dgm:t>
    </dgm:pt>
    <dgm:pt modelId="{2C5F4CF3-5F30-4354-9120-9465D49D59AB}">
      <dgm:prSet/>
      <dgm:spPr/>
      <dgm:t>
        <a:bodyPr/>
        <a:lstStyle/>
        <a:p>
          <a:r>
            <a:rPr lang="en-GB" dirty="0"/>
            <a:t>Third party site visits</a:t>
          </a:r>
        </a:p>
      </dgm:t>
    </dgm:pt>
    <dgm:pt modelId="{3A7C3C7F-EFDA-4946-9D93-ACBFC84FCF7F}" type="parTrans" cxnId="{040D3D5F-06DA-4F82-A515-1D9942BC697A}">
      <dgm:prSet/>
      <dgm:spPr/>
      <dgm:t>
        <a:bodyPr/>
        <a:lstStyle/>
        <a:p>
          <a:endParaRPr lang="en-GB"/>
        </a:p>
      </dgm:t>
    </dgm:pt>
    <dgm:pt modelId="{3E226320-21B6-4BD9-8C0E-AD62586A8409}" type="sibTrans" cxnId="{040D3D5F-06DA-4F82-A515-1D9942BC697A}">
      <dgm:prSet/>
      <dgm:spPr/>
      <dgm:t>
        <a:bodyPr/>
        <a:lstStyle/>
        <a:p>
          <a:endParaRPr lang="en-GB"/>
        </a:p>
      </dgm:t>
    </dgm:pt>
    <dgm:pt modelId="{DF3238E8-5BE2-4136-806B-91C4A46325BD}">
      <dgm:prSet/>
      <dgm:spPr/>
      <dgm:t>
        <a:bodyPr/>
        <a:lstStyle/>
        <a:p>
          <a:r>
            <a:rPr lang="en-GB" dirty="0"/>
            <a:t>Partners aren’t always able to book visits</a:t>
          </a:r>
        </a:p>
      </dgm:t>
    </dgm:pt>
    <dgm:pt modelId="{F088934D-842F-439A-A07B-2878DD27C3C5}" type="parTrans" cxnId="{4A2BC949-C940-433D-9C3E-C9D123B3F2E4}">
      <dgm:prSet/>
      <dgm:spPr/>
      <dgm:t>
        <a:bodyPr/>
        <a:lstStyle/>
        <a:p>
          <a:endParaRPr lang="en-GB"/>
        </a:p>
      </dgm:t>
    </dgm:pt>
    <dgm:pt modelId="{AFEE12DF-2334-444C-B7E2-954067959290}" type="sibTrans" cxnId="{4A2BC949-C940-433D-9C3E-C9D123B3F2E4}">
      <dgm:prSet/>
      <dgm:spPr/>
      <dgm:t>
        <a:bodyPr/>
        <a:lstStyle/>
        <a:p>
          <a:endParaRPr lang="en-GB"/>
        </a:p>
      </dgm:t>
    </dgm:pt>
    <dgm:pt modelId="{D54D16C8-BCDD-476F-8041-086F02D85C49}">
      <dgm:prSet/>
      <dgm:spPr/>
      <dgm:t>
        <a:bodyPr/>
        <a:lstStyle/>
        <a:p>
          <a:r>
            <a:rPr lang="en-GB" dirty="0"/>
            <a:t>Be wary of who is let onto site. Npower, Total etc</a:t>
          </a:r>
        </a:p>
      </dgm:t>
    </dgm:pt>
    <dgm:pt modelId="{178A8DD4-31FF-4BC9-A274-6DD970E534AA}" type="parTrans" cxnId="{F45E44F7-EBC6-4396-9E8F-B9000967A7D2}">
      <dgm:prSet/>
      <dgm:spPr/>
      <dgm:t>
        <a:bodyPr/>
        <a:lstStyle/>
        <a:p>
          <a:endParaRPr lang="en-GB"/>
        </a:p>
      </dgm:t>
    </dgm:pt>
    <dgm:pt modelId="{2F1C0CB6-46AE-4E36-81C8-5E901A6D488A}" type="sibTrans" cxnId="{F45E44F7-EBC6-4396-9E8F-B9000967A7D2}">
      <dgm:prSet/>
      <dgm:spPr/>
      <dgm:t>
        <a:bodyPr/>
        <a:lstStyle/>
        <a:p>
          <a:endParaRPr lang="en-GB"/>
        </a:p>
      </dgm:t>
    </dgm:pt>
    <dgm:pt modelId="{5E46314F-CEE9-460F-8409-0F90ADDED1F3}">
      <dgm:prSet/>
      <dgm:spPr/>
      <dgm:t>
        <a:bodyPr/>
        <a:lstStyle/>
        <a:p>
          <a:r>
            <a:rPr lang="en-GB" dirty="0">
              <a:highlight>
                <a:srgbClr val="FFFF00"/>
              </a:highlight>
            </a:rPr>
            <a:t>POLL: Would you like help showing you how to read your meter(s)?</a:t>
          </a:r>
        </a:p>
      </dgm:t>
    </dgm:pt>
    <dgm:pt modelId="{3290DF12-F9B8-44A2-A76B-11DB254B4232}" type="parTrans" cxnId="{5DEC4D01-6C5A-4D55-8FAB-7D3549A1FC8B}">
      <dgm:prSet/>
      <dgm:spPr/>
      <dgm:t>
        <a:bodyPr/>
        <a:lstStyle/>
        <a:p>
          <a:endParaRPr lang="en-GB"/>
        </a:p>
      </dgm:t>
    </dgm:pt>
    <dgm:pt modelId="{B65D29EA-02A9-4F4B-9F45-91B964C15882}" type="sibTrans" cxnId="{5DEC4D01-6C5A-4D55-8FAB-7D3549A1FC8B}">
      <dgm:prSet/>
      <dgm:spPr/>
      <dgm:t>
        <a:bodyPr/>
        <a:lstStyle/>
        <a:p>
          <a:endParaRPr lang="en-GB"/>
        </a:p>
      </dgm:t>
    </dgm:pt>
    <dgm:pt modelId="{7434DE20-6DFD-418B-92CC-A63C54379BF2}">
      <dgm:prSet/>
      <dgm:spPr/>
      <dgm:t>
        <a:bodyPr/>
        <a:lstStyle/>
        <a:p>
          <a:r>
            <a:rPr lang="en-GB" dirty="0"/>
            <a:t>AMR doesn’t mean stop sending manual reads</a:t>
          </a:r>
        </a:p>
      </dgm:t>
    </dgm:pt>
    <dgm:pt modelId="{25732D58-4076-4E65-A835-501725B2455D}" type="parTrans" cxnId="{5B624455-CDBF-419A-9754-70EC658147C8}">
      <dgm:prSet/>
      <dgm:spPr/>
      <dgm:t>
        <a:bodyPr/>
        <a:lstStyle/>
        <a:p>
          <a:endParaRPr lang="en-GB"/>
        </a:p>
      </dgm:t>
    </dgm:pt>
    <dgm:pt modelId="{EB7EDF23-0BE6-40AD-8302-2DDB70902B32}" type="sibTrans" cxnId="{5B624455-CDBF-419A-9754-70EC658147C8}">
      <dgm:prSet/>
      <dgm:spPr/>
      <dgm:t>
        <a:bodyPr/>
        <a:lstStyle/>
        <a:p>
          <a:endParaRPr lang="en-GB"/>
        </a:p>
      </dgm:t>
    </dgm:pt>
    <dgm:pt modelId="{0E0A2332-3654-4C44-AC64-9A6349C709BA}" type="pres">
      <dgm:prSet presAssocID="{E6A7C810-7058-44F9-A583-D0B28B19E2C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E634BB2-D430-46BB-ABA6-E1299B76D2D6}" type="pres">
      <dgm:prSet presAssocID="{D7A924A3-E305-4CE8-98C3-FE53A4EF8245}" presName="root" presStyleCnt="0"/>
      <dgm:spPr/>
    </dgm:pt>
    <dgm:pt modelId="{FC0AFB1E-A1C7-4535-B354-7B7133B9642A}" type="pres">
      <dgm:prSet presAssocID="{D7A924A3-E305-4CE8-98C3-FE53A4EF8245}" presName="rootComposite" presStyleCnt="0"/>
      <dgm:spPr/>
    </dgm:pt>
    <dgm:pt modelId="{C37BAEBF-79A2-4063-BF9F-B0F9B8130372}" type="pres">
      <dgm:prSet presAssocID="{D7A924A3-E305-4CE8-98C3-FE53A4EF8245}" presName="rootText" presStyleLbl="node1" presStyleIdx="0" presStyleCnt="3"/>
      <dgm:spPr/>
    </dgm:pt>
    <dgm:pt modelId="{20532239-3F84-489E-95B8-200BCBB4AAEE}" type="pres">
      <dgm:prSet presAssocID="{D7A924A3-E305-4CE8-98C3-FE53A4EF8245}" presName="rootConnector" presStyleLbl="node1" presStyleIdx="0" presStyleCnt="3"/>
      <dgm:spPr/>
    </dgm:pt>
    <dgm:pt modelId="{92ABE1E1-9EE6-4E8E-8339-484B563B75C2}" type="pres">
      <dgm:prSet presAssocID="{D7A924A3-E305-4CE8-98C3-FE53A4EF8245}" presName="childShape" presStyleCnt="0"/>
      <dgm:spPr/>
    </dgm:pt>
    <dgm:pt modelId="{19B28E1D-A049-41B0-B8A9-8DF2F97C12C5}" type="pres">
      <dgm:prSet presAssocID="{80F497E8-FF9D-4476-834C-F9D97AF11AD0}" presName="Name13" presStyleLbl="parChTrans1D2" presStyleIdx="0" presStyleCnt="6"/>
      <dgm:spPr/>
    </dgm:pt>
    <dgm:pt modelId="{02571309-2754-43E0-87F2-18BB109D5626}" type="pres">
      <dgm:prSet presAssocID="{86F0703C-E221-48A6-A989-0EA765E915C4}" presName="childText" presStyleLbl="bgAcc1" presStyleIdx="0" presStyleCnt="6">
        <dgm:presLayoutVars>
          <dgm:bulletEnabled val="1"/>
        </dgm:presLayoutVars>
      </dgm:prSet>
      <dgm:spPr/>
    </dgm:pt>
    <dgm:pt modelId="{4A2A8030-FA1F-48A7-AF38-FA8B25E305C6}" type="pres">
      <dgm:prSet presAssocID="{3290DF12-F9B8-44A2-A76B-11DB254B4232}" presName="Name13" presStyleLbl="parChTrans1D2" presStyleIdx="1" presStyleCnt="6"/>
      <dgm:spPr/>
    </dgm:pt>
    <dgm:pt modelId="{50A953B3-961A-4D97-891A-E36EAF186601}" type="pres">
      <dgm:prSet presAssocID="{5E46314F-CEE9-460F-8409-0F90ADDED1F3}" presName="childText" presStyleLbl="bgAcc1" presStyleIdx="1" presStyleCnt="6">
        <dgm:presLayoutVars>
          <dgm:bulletEnabled val="1"/>
        </dgm:presLayoutVars>
      </dgm:prSet>
      <dgm:spPr/>
    </dgm:pt>
    <dgm:pt modelId="{6F67438A-FA88-4FD0-A5E9-3ED648F2C9A0}" type="pres">
      <dgm:prSet presAssocID="{F15A8BEE-22FE-4CD8-A4C6-216C33D11DDC}" presName="root" presStyleCnt="0"/>
      <dgm:spPr/>
    </dgm:pt>
    <dgm:pt modelId="{19F81D95-F198-4AD4-9C48-C557C2C2E349}" type="pres">
      <dgm:prSet presAssocID="{F15A8BEE-22FE-4CD8-A4C6-216C33D11DDC}" presName="rootComposite" presStyleCnt="0"/>
      <dgm:spPr/>
    </dgm:pt>
    <dgm:pt modelId="{7A1DCF7D-AAC0-45F5-B125-B6ABB81F814C}" type="pres">
      <dgm:prSet presAssocID="{F15A8BEE-22FE-4CD8-A4C6-216C33D11DDC}" presName="rootText" presStyleLbl="node1" presStyleIdx="1" presStyleCnt="3"/>
      <dgm:spPr/>
    </dgm:pt>
    <dgm:pt modelId="{7D648548-8BD7-474D-886A-78A7967E3FFC}" type="pres">
      <dgm:prSet presAssocID="{F15A8BEE-22FE-4CD8-A4C6-216C33D11DDC}" presName="rootConnector" presStyleLbl="node1" presStyleIdx="1" presStyleCnt="3"/>
      <dgm:spPr/>
    </dgm:pt>
    <dgm:pt modelId="{87703369-ED39-4C0A-85E9-A8D0EE4EDB69}" type="pres">
      <dgm:prSet presAssocID="{F15A8BEE-22FE-4CD8-A4C6-216C33D11DDC}" presName="childShape" presStyleCnt="0"/>
      <dgm:spPr/>
    </dgm:pt>
    <dgm:pt modelId="{9CE6D516-CD43-4EED-A6DC-3E5F1196C9D5}" type="pres">
      <dgm:prSet presAssocID="{9F12FEB7-9BA7-476A-8FCA-A81C40D9AC25}" presName="Name13" presStyleLbl="parChTrans1D2" presStyleIdx="2" presStyleCnt="6"/>
      <dgm:spPr/>
    </dgm:pt>
    <dgm:pt modelId="{A86F250D-CC25-40F4-8C09-53CB2937BBE1}" type="pres">
      <dgm:prSet presAssocID="{79CE724D-50F3-4E10-A171-61EC43A4EE3A}" presName="childText" presStyleLbl="bgAcc1" presStyleIdx="2" presStyleCnt="6">
        <dgm:presLayoutVars>
          <dgm:bulletEnabled val="1"/>
        </dgm:presLayoutVars>
      </dgm:prSet>
      <dgm:spPr/>
    </dgm:pt>
    <dgm:pt modelId="{FFDC5B81-0C70-43DC-B3F9-04018AB73F52}" type="pres">
      <dgm:prSet presAssocID="{25732D58-4076-4E65-A835-501725B2455D}" presName="Name13" presStyleLbl="parChTrans1D2" presStyleIdx="3" presStyleCnt="6"/>
      <dgm:spPr/>
    </dgm:pt>
    <dgm:pt modelId="{CDD116B2-3DD0-4DF5-BF3F-E1FF4DC46FDE}" type="pres">
      <dgm:prSet presAssocID="{7434DE20-6DFD-418B-92CC-A63C54379BF2}" presName="childText" presStyleLbl="bgAcc1" presStyleIdx="3" presStyleCnt="6">
        <dgm:presLayoutVars>
          <dgm:bulletEnabled val="1"/>
        </dgm:presLayoutVars>
      </dgm:prSet>
      <dgm:spPr/>
    </dgm:pt>
    <dgm:pt modelId="{3FE13BB6-CE06-441F-A93C-AC82D50405E1}" type="pres">
      <dgm:prSet presAssocID="{2C5F4CF3-5F30-4354-9120-9465D49D59AB}" presName="root" presStyleCnt="0"/>
      <dgm:spPr/>
    </dgm:pt>
    <dgm:pt modelId="{A62F673A-6A13-4DC1-949E-EA88D6B91A5E}" type="pres">
      <dgm:prSet presAssocID="{2C5F4CF3-5F30-4354-9120-9465D49D59AB}" presName="rootComposite" presStyleCnt="0"/>
      <dgm:spPr/>
    </dgm:pt>
    <dgm:pt modelId="{A6E29A58-5309-4D20-9AA1-293439391EF0}" type="pres">
      <dgm:prSet presAssocID="{2C5F4CF3-5F30-4354-9120-9465D49D59AB}" presName="rootText" presStyleLbl="node1" presStyleIdx="2" presStyleCnt="3"/>
      <dgm:spPr/>
    </dgm:pt>
    <dgm:pt modelId="{8193C863-9561-41B4-96B6-3EB75DF238DF}" type="pres">
      <dgm:prSet presAssocID="{2C5F4CF3-5F30-4354-9120-9465D49D59AB}" presName="rootConnector" presStyleLbl="node1" presStyleIdx="2" presStyleCnt="3"/>
      <dgm:spPr/>
    </dgm:pt>
    <dgm:pt modelId="{3493CCE6-817A-45D7-A9A0-7A694D2C064E}" type="pres">
      <dgm:prSet presAssocID="{2C5F4CF3-5F30-4354-9120-9465D49D59AB}" presName="childShape" presStyleCnt="0"/>
      <dgm:spPr/>
    </dgm:pt>
    <dgm:pt modelId="{C3C6627D-D6A6-488E-AE40-9031DD0385D6}" type="pres">
      <dgm:prSet presAssocID="{F088934D-842F-439A-A07B-2878DD27C3C5}" presName="Name13" presStyleLbl="parChTrans1D2" presStyleIdx="4" presStyleCnt="6"/>
      <dgm:spPr/>
    </dgm:pt>
    <dgm:pt modelId="{97750B66-B2BE-4E03-9044-89BC880C55A5}" type="pres">
      <dgm:prSet presAssocID="{DF3238E8-5BE2-4136-806B-91C4A46325BD}" presName="childText" presStyleLbl="bgAcc1" presStyleIdx="4" presStyleCnt="6">
        <dgm:presLayoutVars>
          <dgm:bulletEnabled val="1"/>
        </dgm:presLayoutVars>
      </dgm:prSet>
      <dgm:spPr/>
    </dgm:pt>
    <dgm:pt modelId="{099BDF35-8919-4AD6-BE97-0CBCB09412E6}" type="pres">
      <dgm:prSet presAssocID="{178A8DD4-31FF-4BC9-A274-6DD970E534AA}" presName="Name13" presStyleLbl="parChTrans1D2" presStyleIdx="5" presStyleCnt="6"/>
      <dgm:spPr/>
    </dgm:pt>
    <dgm:pt modelId="{07D7B9A5-A0A8-444C-9469-254EC211174A}" type="pres">
      <dgm:prSet presAssocID="{D54D16C8-BCDD-476F-8041-086F02D85C49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5DEC4D01-6C5A-4D55-8FAB-7D3549A1FC8B}" srcId="{D7A924A3-E305-4CE8-98C3-FE53A4EF8245}" destId="{5E46314F-CEE9-460F-8409-0F90ADDED1F3}" srcOrd="1" destOrd="0" parTransId="{3290DF12-F9B8-44A2-A76B-11DB254B4232}" sibTransId="{B65D29EA-02A9-4F4B-9F45-91B964C15882}"/>
    <dgm:cxn modelId="{77162502-0165-473D-8ED7-BA72A9CB5366}" type="presOf" srcId="{2C5F4CF3-5F30-4354-9120-9465D49D59AB}" destId="{A6E29A58-5309-4D20-9AA1-293439391EF0}" srcOrd="0" destOrd="0" presId="urn:microsoft.com/office/officeart/2005/8/layout/hierarchy3"/>
    <dgm:cxn modelId="{28D4D906-2F71-494D-9F6B-313F66E79C91}" type="presOf" srcId="{9F12FEB7-9BA7-476A-8FCA-A81C40D9AC25}" destId="{9CE6D516-CD43-4EED-A6DC-3E5F1196C9D5}" srcOrd="0" destOrd="0" presId="urn:microsoft.com/office/officeart/2005/8/layout/hierarchy3"/>
    <dgm:cxn modelId="{C86E6F17-B9D4-4CA2-87F3-86DA90A513D1}" type="presOf" srcId="{F088934D-842F-439A-A07B-2878DD27C3C5}" destId="{C3C6627D-D6A6-488E-AE40-9031DD0385D6}" srcOrd="0" destOrd="0" presId="urn:microsoft.com/office/officeart/2005/8/layout/hierarchy3"/>
    <dgm:cxn modelId="{A075B526-F6AB-478C-9D66-F62B3911945B}" type="presOf" srcId="{5E46314F-CEE9-460F-8409-0F90ADDED1F3}" destId="{50A953B3-961A-4D97-891A-E36EAF186601}" srcOrd="0" destOrd="0" presId="urn:microsoft.com/office/officeart/2005/8/layout/hierarchy3"/>
    <dgm:cxn modelId="{743DF42C-B06B-4A94-8F26-81AEC4E33CBA}" type="presOf" srcId="{D7A924A3-E305-4CE8-98C3-FE53A4EF8245}" destId="{20532239-3F84-489E-95B8-200BCBB4AAEE}" srcOrd="1" destOrd="0" presId="urn:microsoft.com/office/officeart/2005/8/layout/hierarchy3"/>
    <dgm:cxn modelId="{2FC0103C-78C0-4333-9B4D-F0FD6832B486}" type="presOf" srcId="{E6A7C810-7058-44F9-A583-D0B28B19E2CB}" destId="{0E0A2332-3654-4C44-AC64-9A6349C709BA}" srcOrd="0" destOrd="0" presId="urn:microsoft.com/office/officeart/2005/8/layout/hierarchy3"/>
    <dgm:cxn modelId="{040D3D5F-06DA-4F82-A515-1D9942BC697A}" srcId="{E6A7C810-7058-44F9-A583-D0B28B19E2CB}" destId="{2C5F4CF3-5F30-4354-9120-9465D49D59AB}" srcOrd="2" destOrd="0" parTransId="{3A7C3C7F-EFDA-4946-9D93-ACBFC84FCF7F}" sibTransId="{3E226320-21B6-4BD9-8C0E-AD62586A8409}"/>
    <dgm:cxn modelId="{63331763-9D01-49EE-A7B7-AFEDC9748460}" srcId="{E6A7C810-7058-44F9-A583-D0B28B19E2CB}" destId="{F15A8BEE-22FE-4CD8-A4C6-216C33D11DDC}" srcOrd="1" destOrd="0" parTransId="{249658FA-5909-411B-97E3-91CED3255B2E}" sibTransId="{3473595B-BC77-426B-9EA3-1BFCED4CD872}"/>
    <dgm:cxn modelId="{15371E44-F9BC-4967-BAE8-7C428281B6C1}" type="presOf" srcId="{2C5F4CF3-5F30-4354-9120-9465D49D59AB}" destId="{8193C863-9561-41B4-96B6-3EB75DF238DF}" srcOrd="1" destOrd="0" presId="urn:microsoft.com/office/officeart/2005/8/layout/hierarchy3"/>
    <dgm:cxn modelId="{4A2BC949-C940-433D-9C3E-C9D123B3F2E4}" srcId="{2C5F4CF3-5F30-4354-9120-9465D49D59AB}" destId="{DF3238E8-5BE2-4136-806B-91C4A46325BD}" srcOrd="0" destOrd="0" parTransId="{F088934D-842F-439A-A07B-2878DD27C3C5}" sibTransId="{AFEE12DF-2334-444C-B7E2-954067959290}"/>
    <dgm:cxn modelId="{038AD46B-7463-4D95-9331-CDEE34B0915A}" type="presOf" srcId="{3290DF12-F9B8-44A2-A76B-11DB254B4232}" destId="{4A2A8030-FA1F-48A7-AF38-FA8B25E305C6}" srcOrd="0" destOrd="0" presId="urn:microsoft.com/office/officeart/2005/8/layout/hierarchy3"/>
    <dgm:cxn modelId="{5B624455-CDBF-419A-9754-70EC658147C8}" srcId="{F15A8BEE-22FE-4CD8-A4C6-216C33D11DDC}" destId="{7434DE20-6DFD-418B-92CC-A63C54379BF2}" srcOrd="1" destOrd="0" parTransId="{25732D58-4076-4E65-A835-501725B2455D}" sibTransId="{EB7EDF23-0BE6-40AD-8302-2DDB70902B32}"/>
    <dgm:cxn modelId="{69FE1079-0845-4315-B499-E4F8A687CF2A}" type="presOf" srcId="{86F0703C-E221-48A6-A989-0EA765E915C4}" destId="{02571309-2754-43E0-87F2-18BB109D5626}" srcOrd="0" destOrd="0" presId="urn:microsoft.com/office/officeart/2005/8/layout/hierarchy3"/>
    <dgm:cxn modelId="{67691259-2AE8-428A-A410-6E66C00EABD5}" type="presOf" srcId="{F15A8BEE-22FE-4CD8-A4C6-216C33D11DDC}" destId="{7D648548-8BD7-474D-886A-78A7967E3FFC}" srcOrd="1" destOrd="0" presId="urn:microsoft.com/office/officeart/2005/8/layout/hierarchy3"/>
    <dgm:cxn modelId="{54DF2A82-21D8-40E7-AE41-A1A6309E2548}" type="presOf" srcId="{178A8DD4-31FF-4BC9-A274-6DD970E534AA}" destId="{099BDF35-8919-4AD6-BE97-0CBCB09412E6}" srcOrd="0" destOrd="0" presId="urn:microsoft.com/office/officeart/2005/8/layout/hierarchy3"/>
    <dgm:cxn modelId="{47C17084-B19E-43E9-B0FD-D227C8E57BB6}" type="presOf" srcId="{D54D16C8-BCDD-476F-8041-086F02D85C49}" destId="{07D7B9A5-A0A8-444C-9469-254EC211174A}" srcOrd="0" destOrd="0" presId="urn:microsoft.com/office/officeart/2005/8/layout/hierarchy3"/>
    <dgm:cxn modelId="{212C1487-98F3-46C3-8012-76332E9D19A6}" type="presOf" srcId="{7434DE20-6DFD-418B-92CC-A63C54379BF2}" destId="{CDD116B2-3DD0-4DF5-BF3F-E1FF4DC46FDE}" srcOrd="0" destOrd="0" presId="urn:microsoft.com/office/officeart/2005/8/layout/hierarchy3"/>
    <dgm:cxn modelId="{F8C84899-F48B-4FF5-B80E-BAA0B4E04B10}" srcId="{E6A7C810-7058-44F9-A583-D0B28B19E2CB}" destId="{D7A924A3-E305-4CE8-98C3-FE53A4EF8245}" srcOrd="0" destOrd="0" parTransId="{8A2916D0-E596-4406-9E85-32CC725C5A8D}" sibTransId="{98E10905-3DCB-469F-88E1-9B2B98616152}"/>
    <dgm:cxn modelId="{B84AE59A-075A-4440-8A8C-B6AE593B3464}" srcId="{D7A924A3-E305-4CE8-98C3-FE53A4EF8245}" destId="{86F0703C-E221-48A6-A989-0EA765E915C4}" srcOrd="0" destOrd="0" parTransId="{80F497E8-FF9D-4476-834C-F9D97AF11AD0}" sibTransId="{BCC75C85-6C72-415A-A711-65A56F264A51}"/>
    <dgm:cxn modelId="{F9426D9C-0293-4ECD-A539-14DDC6D60A60}" type="presOf" srcId="{25732D58-4076-4E65-A835-501725B2455D}" destId="{FFDC5B81-0C70-43DC-B3F9-04018AB73F52}" srcOrd="0" destOrd="0" presId="urn:microsoft.com/office/officeart/2005/8/layout/hierarchy3"/>
    <dgm:cxn modelId="{FED838A6-0D47-4F04-B3B7-E05236390D2D}" type="presOf" srcId="{D7A924A3-E305-4CE8-98C3-FE53A4EF8245}" destId="{C37BAEBF-79A2-4063-BF9F-B0F9B8130372}" srcOrd="0" destOrd="0" presId="urn:microsoft.com/office/officeart/2005/8/layout/hierarchy3"/>
    <dgm:cxn modelId="{47D5DFBA-0C1C-4A73-8612-7EA56F27E1C1}" type="presOf" srcId="{F15A8BEE-22FE-4CD8-A4C6-216C33D11DDC}" destId="{7A1DCF7D-AAC0-45F5-B125-B6ABB81F814C}" srcOrd="0" destOrd="0" presId="urn:microsoft.com/office/officeart/2005/8/layout/hierarchy3"/>
    <dgm:cxn modelId="{F51C2AC8-ED51-41FD-8FA8-943296271538}" type="presOf" srcId="{DF3238E8-5BE2-4136-806B-91C4A46325BD}" destId="{97750B66-B2BE-4E03-9044-89BC880C55A5}" srcOrd="0" destOrd="0" presId="urn:microsoft.com/office/officeart/2005/8/layout/hierarchy3"/>
    <dgm:cxn modelId="{EE66D3DE-72E5-4BFE-AD18-691CD2E6B46C}" type="presOf" srcId="{80F497E8-FF9D-4476-834C-F9D97AF11AD0}" destId="{19B28E1D-A049-41B0-B8A9-8DF2F97C12C5}" srcOrd="0" destOrd="0" presId="urn:microsoft.com/office/officeart/2005/8/layout/hierarchy3"/>
    <dgm:cxn modelId="{563371EE-EBCB-4B96-BE0C-F75436FCC273}" srcId="{F15A8BEE-22FE-4CD8-A4C6-216C33D11DDC}" destId="{79CE724D-50F3-4E10-A171-61EC43A4EE3A}" srcOrd="0" destOrd="0" parTransId="{9F12FEB7-9BA7-476A-8FCA-A81C40D9AC25}" sibTransId="{AE979B94-524F-4129-AD23-81F0CE84F032}"/>
    <dgm:cxn modelId="{F315C7F2-6772-419F-9D00-00D90F1A2CBA}" type="presOf" srcId="{79CE724D-50F3-4E10-A171-61EC43A4EE3A}" destId="{A86F250D-CC25-40F4-8C09-53CB2937BBE1}" srcOrd="0" destOrd="0" presId="urn:microsoft.com/office/officeart/2005/8/layout/hierarchy3"/>
    <dgm:cxn modelId="{F45E44F7-EBC6-4396-9E8F-B9000967A7D2}" srcId="{2C5F4CF3-5F30-4354-9120-9465D49D59AB}" destId="{D54D16C8-BCDD-476F-8041-086F02D85C49}" srcOrd="1" destOrd="0" parTransId="{178A8DD4-31FF-4BC9-A274-6DD970E534AA}" sibTransId="{2F1C0CB6-46AE-4E36-81C8-5E901A6D488A}"/>
    <dgm:cxn modelId="{4F3F7625-A29D-4466-A7F3-6B9AF96E5C94}" type="presParOf" srcId="{0E0A2332-3654-4C44-AC64-9A6349C709BA}" destId="{BE634BB2-D430-46BB-ABA6-E1299B76D2D6}" srcOrd="0" destOrd="0" presId="urn:microsoft.com/office/officeart/2005/8/layout/hierarchy3"/>
    <dgm:cxn modelId="{F2C376DC-D1CF-42C0-B64D-3A2B74174C64}" type="presParOf" srcId="{BE634BB2-D430-46BB-ABA6-E1299B76D2D6}" destId="{FC0AFB1E-A1C7-4535-B354-7B7133B9642A}" srcOrd="0" destOrd="0" presId="urn:microsoft.com/office/officeart/2005/8/layout/hierarchy3"/>
    <dgm:cxn modelId="{8FC26F12-1408-46E3-A827-88026D47C61A}" type="presParOf" srcId="{FC0AFB1E-A1C7-4535-B354-7B7133B9642A}" destId="{C37BAEBF-79A2-4063-BF9F-B0F9B8130372}" srcOrd="0" destOrd="0" presId="urn:microsoft.com/office/officeart/2005/8/layout/hierarchy3"/>
    <dgm:cxn modelId="{A2ACCA5D-1486-4BC9-9B25-531F016010BA}" type="presParOf" srcId="{FC0AFB1E-A1C7-4535-B354-7B7133B9642A}" destId="{20532239-3F84-489E-95B8-200BCBB4AAEE}" srcOrd="1" destOrd="0" presId="urn:microsoft.com/office/officeart/2005/8/layout/hierarchy3"/>
    <dgm:cxn modelId="{4C68E86F-4561-4BB9-B446-AA8CBEB6162D}" type="presParOf" srcId="{BE634BB2-D430-46BB-ABA6-E1299B76D2D6}" destId="{92ABE1E1-9EE6-4E8E-8339-484B563B75C2}" srcOrd="1" destOrd="0" presId="urn:microsoft.com/office/officeart/2005/8/layout/hierarchy3"/>
    <dgm:cxn modelId="{5A3333C5-C261-4E56-81D0-6A871B690467}" type="presParOf" srcId="{92ABE1E1-9EE6-4E8E-8339-484B563B75C2}" destId="{19B28E1D-A049-41B0-B8A9-8DF2F97C12C5}" srcOrd="0" destOrd="0" presId="urn:microsoft.com/office/officeart/2005/8/layout/hierarchy3"/>
    <dgm:cxn modelId="{7DBE1B01-4C7B-4C02-972F-045B6622C900}" type="presParOf" srcId="{92ABE1E1-9EE6-4E8E-8339-484B563B75C2}" destId="{02571309-2754-43E0-87F2-18BB109D5626}" srcOrd="1" destOrd="0" presId="urn:microsoft.com/office/officeart/2005/8/layout/hierarchy3"/>
    <dgm:cxn modelId="{9FEDA727-92F5-4451-B918-14041E0651C5}" type="presParOf" srcId="{92ABE1E1-9EE6-4E8E-8339-484B563B75C2}" destId="{4A2A8030-FA1F-48A7-AF38-FA8B25E305C6}" srcOrd="2" destOrd="0" presId="urn:microsoft.com/office/officeart/2005/8/layout/hierarchy3"/>
    <dgm:cxn modelId="{FF2617EC-4C9E-4359-BDE5-43460A23BDAA}" type="presParOf" srcId="{92ABE1E1-9EE6-4E8E-8339-484B563B75C2}" destId="{50A953B3-961A-4D97-891A-E36EAF186601}" srcOrd="3" destOrd="0" presId="urn:microsoft.com/office/officeart/2005/8/layout/hierarchy3"/>
    <dgm:cxn modelId="{7A2BBF7F-4754-4076-BFD6-83883CD61695}" type="presParOf" srcId="{0E0A2332-3654-4C44-AC64-9A6349C709BA}" destId="{6F67438A-FA88-4FD0-A5E9-3ED648F2C9A0}" srcOrd="1" destOrd="0" presId="urn:microsoft.com/office/officeart/2005/8/layout/hierarchy3"/>
    <dgm:cxn modelId="{29EEE68F-FDD2-4DBA-963B-8FEE4A7868ED}" type="presParOf" srcId="{6F67438A-FA88-4FD0-A5E9-3ED648F2C9A0}" destId="{19F81D95-F198-4AD4-9C48-C557C2C2E349}" srcOrd="0" destOrd="0" presId="urn:microsoft.com/office/officeart/2005/8/layout/hierarchy3"/>
    <dgm:cxn modelId="{F9751C73-AC5C-479C-8060-0B69E23AFB80}" type="presParOf" srcId="{19F81D95-F198-4AD4-9C48-C557C2C2E349}" destId="{7A1DCF7D-AAC0-45F5-B125-B6ABB81F814C}" srcOrd="0" destOrd="0" presId="urn:microsoft.com/office/officeart/2005/8/layout/hierarchy3"/>
    <dgm:cxn modelId="{0A1C0276-5704-44A4-B132-17834271B3CC}" type="presParOf" srcId="{19F81D95-F198-4AD4-9C48-C557C2C2E349}" destId="{7D648548-8BD7-474D-886A-78A7967E3FFC}" srcOrd="1" destOrd="0" presId="urn:microsoft.com/office/officeart/2005/8/layout/hierarchy3"/>
    <dgm:cxn modelId="{870C128F-1AC4-451C-AA13-E69FB7750508}" type="presParOf" srcId="{6F67438A-FA88-4FD0-A5E9-3ED648F2C9A0}" destId="{87703369-ED39-4C0A-85E9-A8D0EE4EDB69}" srcOrd="1" destOrd="0" presId="urn:microsoft.com/office/officeart/2005/8/layout/hierarchy3"/>
    <dgm:cxn modelId="{98F47EC1-6031-46FD-A2D5-F2A2FA5D0F1C}" type="presParOf" srcId="{87703369-ED39-4C0A-85E9-A8D0EE4EDB69}" destId="{9CE6D516-CD43-4EED-A6DC-3E5F1196C9D5}" srcOrd="0" destOrd="0" presId="urn:microsoft.com/office/officeart/2005/8/layout/hierarchy3"/>
    <dgm:cxn modelId="{70EA1B1A-A84C-4620-9D1D-1E7A9AADADF7}" type="presParOf" srcId="{87703369-ED39-4C0A-85E9-A8D0EE4EDB69}" destId="{A86F250D-CC25-40F4-8C09-53CB2937BBE1}" srcOrd="1" destOrd="0" presId="urn:microsoft.com/office/officeart/2005/8/layout/hierarchy3"/>
    <dgm:cxn modelId="{AB5CA84F-F670-4ACB-B578-FD923C44D51F}" type="presParOf" srcId="{87703369-ED39-4C0A-85E9-A8D0EE4EDB69}" destId="{FFDC5B81-0C70-43DC-B3F9-04018AB73F52}" srcOrd="2" destOrd="0" presId="urn:microsoft.com/office/officeart/2005/8/layout/hierarchy3"/>
    <dgm:cxn modelId="{8D13EA60-DEF3-4DE7-B1FD-2879886DC6F7}" type="presParOf" srcId="{87703369-ED39-4C0A-85E9-A8D0EE4EDB69}" destId="{CDD116B2-3DD0-4DF5-BF3F-E1FF4DC46FDE}" srcOrd="3" destOrd="0" presId="urn:microsoft.com/office/officeart/2005/8/layout/hierarchy3"/>
    <dgm:cxn modelId="{E4189C7F-B74B-4E2C-A703-259753B88627}" type="presParOf" srcId="{0E0A2332-3654-4C44-AC64-9A6349C709BA}" destId="{3FE13BB6-CE06-441F-A93C-AC82D50405E1}" srcOrd="2" destOrd="0" presId="urn:microsoft.com/office/officeart/2005/8/layout/hierarchy3"/>
    <dgm:cxn modelId="{ED52F983-A0A2-4642-86E1-2DF34BCF60F2}" type="presParOf" srcId="{3FE13BB6-CE06-441F-A93C-AC82D50405E1}" destId="{A62F673A-6A13-4DC1-949E-EA88D6B91A5E}" srcOrd="0" destOrd="0" presId="urn:microsoft.com/office/officeart/2005/8/layout/hierarchy3"/>
    <dgm:cxn modelId="{6F82C0A3-2D98-4D51-963B-5B138A1AFD2B}" type="presParOf" srcId="{A62F673A-6A13-4DC1-949E-EA88D6B91A5E}" destId="{A6E29A58-5309-4D20-9AA1-293439391EF0}" srcOrd="0" destOrd="0" presId="urn:microsoft.com/office/officeart/2005/8/layout/hierarchy3"/>
    <dgm:cxn modelId="{690C75E7-EC51-481C-804F-F5226A1BBD1A}" type="presParOf" srcId="{A62F673A-6A13-4DC1-949E-EA88D6B91A5E}" destId="{8193C863-9561-41B4-96B6-3EB75DF238DF}" srcOrd="1" destOrd="0" presId="urn:microsoft.com/office/officeart/2005/8/layout/hierarchy3"/>
    <dgm:cxn modelId="{16ED3C24-A822-4C88-A4F7-F7366FF71CAA}" type="presParOf" srcId="{3FE13BB6-CE06-441F-A93C-AC82D50405E1}" destId="{3493CCE6-817A-45D7-A9A0-7A694D2C064E}" srcOrd="1" destOrd="0" presId="urn:microsoft.com/office/officeart/2005/8/layout/hierarchy3"/>
    <dgm:cxn modelId="{9C3F3E0B-3946-4043-A3B2-EF45A47EFBD9}" type="presParOf" srcId="{3493CCE6-817A-45D7-A9A0-7A694D2C064E}" destId="{C3C6627D-D6A6-488E-AE40-9031DD0385D6}" srcOrd="0" destOrd="0" presId="urn:microsoft.com/office/officeart/2005/8/layout/hierarchy3"/>
    <dgm:cxn modelId="{31A0159F-FB34-4156-90E2-7905F95A5584}" type="presParOf" srcId="{3493CCE6-817A-45D7-A9A0-7A694D2C064E}" destId="{97750B66-B2BE-4E03-9044-89BC880C55A5}" srcOrd="1" destOrd="0" presId="urn:microsoft.com/office/officeart/2005/8/layout/hierarchy3"/>
    <dgm:cxn modelId="{AFE7444E-C2DB-4BFD-9513-E93E0A6B5F30}" type="presParOf" srcId="{3493CCE6-817A-45D7-A9A0-7A694D2C064E}" destId="{099BDF35-8919-4AD6-BE97-0CBCB09412E6}" srcOrd="2" destOrd="0" presId="urn:microsoft.com/office/officeart/2005/8/layout/hierarchy3"/>
    <dgm:cxn modelId="{243F448A-D941-456D-A1B3-538C4A77237E}" type="presParOf" srcId="{3493CCE6-817A-45D7-A9A0-7A694D2C064E}" destId="{07D7B9A5-A0A8-444C-9469-254EC211174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6DE0A3-F0E9-4551-BFAE-5443530C6F00}" type="doc">
      <dgm:prSet loTypeId="urn:microsoft.com/office/officeart/2018/2/layout/IconVerticalSolidList" loCatId="icon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F21072-B70C-4BED-9663-EFB1B3695D1E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solidFill>
                <a:schemeClr val="bg2"/>
              </a:solidFill>
            </a:rPr>
            <a:t>Academies plan, procure and pay for all energy certificates</a:t>
          </a:r>
          <a:endParaRPr lang="en-US" dirty="0">
            <a:solidFill>
              <a:schemeClr val="bg2"/>
            </a:solidFill>
          </a:endParaRPr>
        </a:p>
      </dgm:t>
    </dgm:pt>
    <dgm:pt modelId="{99BE39FF-A9AF-433B-B8E3-6E1DB4033BB6}" type="parTrans" cxnId="{21A43EE5-C560-45D0-A4B8-438E09A38606}">
      <dgm:prSet/>
      <dgm:spPr/>
      <dgm:t>
        <a:bodyPr/>
        <a:lstStyle/>
        <a:p>
          <a:endParaRPr lang="en-US"/>
        </a:p>
      </dgm:t>
    </dgm:pt>
    <dgm:pt modelId="{78A27AFD-0523-422B-B9B5-1E3BCC5CF2DF}" type="sibTrans" cxnId="{21A43EE5-C560-45D0-A4B8-438E09A38606}">
      <dgm:prSet/>
      <dgm:spPr/>
      <dgm:t>
        <a:bodyPr/>
        <a:lstStyle/>
        <a:p>
          <a:endParaRPr lang="en-US"/>
        </a:p>
      </dgm:t>
    </dgm:pt>
    <dgm:pt modelId="{255001CF-3CF2-43BD-A132-A7A696EBA40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Changes to how maintained schools get their certificates</a:t>
          </a:r>
        </a:p>
      </dgm:t>
    </dgm:pt>
    <dgm:pt modelId="{AF7E1396-240F-42DE-97CB-8CC4632C4406}" type="parTrans" cxnId="{8B215289-1A57-4BF3-9DB1-7F26D519F1B8}">
      <dgm:prSet/>
      <dgm:spPr/>
      <dgm:t>
        <a:bodyPr/>
        <a:lstStyle/>
        <a:p>
          <a:endParaRPr lang="en-US"/>
        </a:p>
      </dgm:t>
    </dgm:pt>
    <dgm:pt modelId="{16E4A34F-8CF9-4FB9-8795-AF67EB84094D}" type="sibTrans" cxnId="{8B215289-1A57-4BF3-9DB1-7F26D519F1B8}">
      <dgm:prSet/>
      <dgm:spPr/>
      <dgm:t>
        <a:bodyPr/>
        <a:lstStyle/>
        <a:p>
          <a:endParaRPr lang="en-US"/>
        </a:p>
      </dgm:t>
    </dgm:pt>
    <dgm:pt modelId="{B5F234AF-2128-42CA-AD82-5183372A059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solidFill>
                <a:schemeClr val="bg2"/>
              </a:solidFill>
            </a:rPr>
            <a:t>WBC will continue to plan and procure DECs and TM44s</a:t>
          </a:r>
          <a:endParaRPr lang="en-US" dirty="0">
            <a:solidFill>
              <a:schemeClr val="bg2"/>
            </a:solidFill>
          </a:endParaRPr>
        </a:p>
      </dgm:t>
    </dgm:pt>
    <dgm:pt modelId="{990206B5-7DCC-43A9-AC44-8B339A7BCCBB}" type="parTrans" cxnId="{3A93C202-F647-43F3-90D1-140916076583}">
      <dgm:prSet/>
      <dgm:spPr/>
      <dgm:t>
        <a:bodyPr/>
        <a:lstStyle/>
        <a:p>
          <a:endParaRPr lang="en-US"/>
        </a:p>
      </dgm:t>
    </dgm:pt>
    <dgm:pt modelId="{BC8C7E5F-56E7-4F74-BFA0-6F5CF51CC923}" type="sibTrans" cxnId="{3A93C202-F647-43F3-90D1-140916076583}">
      <dgm:prSet/>
      <dgm:spPr/>
      <dgm:t>
        <a:bodyPr/>
        <a:lstStyle/>
        <a:p>
          <a:endParaRPr lang="en-US"/>
        </a:p>
      </dgm:t>
    </dgm:pt>
    <dgm:pt modelId="{D3869D0C-2F3C-4B63-B3EA-3296333DF14D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solidFill>
                <a:schemeClr val="bg1"/>
              </a:solidFill>
            </a:rPr>
            <a:t>However, maintained schools will now need to pay for the certificates</a:t>
          </a:r>
          <a:endParaRPr lang="en-US" dirty="0">
            <a:solidFill>
              <a:schemeClr val="bg1"/>
            </a:solidFill>
          </a:endParaRPr>
        </a:p>
      </dgm:t>
    </dgm:pt>
    <dgm:pt modelId="{EDD27B3B-9687-4735-B323-C62BBC189E3D}" type="parTrans" cxnId="{7543C14E-A1C6-4FAC-A278-81D7C8F77590}">
      <dgm:prSet/>
      <dgm:spPr/>
      <dgm:t>
        <a:bodyPr/>
        <a:lstStyle/>
        <a:p>
          <a:endParaRPr lang="en-US"/>
        </a:p>
      </dgm:t>
    </dgm:pt>
    <dgm:pt modelId="{074FD198-660E-4F79-847F-DC257BF462F0}" type="sibTrans" cxnId="{7543C14E-A1C6-4FAC-A278-81D7C8F77590}">
      <dgm:prSet/>
      <dgm:spPr/>
      <dgm:t>
        <a:bodyPr/>
        <a:lstStyle/>
        <a:p>
          <a:endParaRPr lang="en-US"/>
        </a:p>
      </dgm:t>
    </dgm:pt>
    <dgm:pt modelId="{CF697E69-4FE6-4311-AF63-F192F8C78F8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bg1"/>
              </a:solidFill>
            </a:rPr>
            <a:t>This will be done in the same way as energy billing, through BWO/Wiser invoices</a:t>
          </a:r>
        </a:p>
      </dgm:t>
    </dgm:pt>
    <dgm:pt modelId="{D7C0CB35-3706-4D71-897A-B3295BF98746}" type="parTrans" cxnId="{1C63A1A2-8AED-41D3-A83B-96681A3A341D}">
      <dgm:prSet/>
      <dgm:spPr/>
      <dgm:t>
        <a:bodyPr/>
        <a:lstStyle/>
        <a:p>
          <a:endParaRPr lang="en-GB"/>
        </a:p>
      </dgm:t>
    </dgm:pt>
    <dgm:pt modelId="{01B18EE3-15DF-429C-8789-728D32AFC8ED}" type="sibTrans" cxnId="{1C63A1A2-8AED-41D3-A83B-96681A3A341D}">
      <dgm:prSet/>
      <dgm:spPr/>
      <dgm:t>
        <a:bodyPr/>
        <a:lstStyle/>
        <a:p>
          <a:endParaRPr lang="en-GB"/>
        </a:p>
      </dgm:t>
    </dgm:pt>
    <dgm:pt modelId="{371DF2CA-FC7A-463E-A42C-0ECEC2DD44F5}" type="pres">
      <dgm:prSet presAssocID="{BF6DE0A3-F0E9-4551-BFAE-5443530C6F00}" presName="root" presStyleCnt="0">
        <dgm:presLayoutVars>
          <dgm:dir/>
          <dgm:resizeHandles val="exact"/>
        </dgm:presLayoutVars>
      </dgm:prSet>
      <dgm:spPr/>
    </dgm:pt>
    <dgm:pt modelId="{FB455B94-AC31-4AD6-A7D2-70FD3CA284DD}" type="pres">
      <dgm:prSet presAssocID="{1EF21072-B70C-4BED-9663-EFB1B3695D1E}" presName="compNode" presStyleCnt="0"/>
      <dgm:spPr/>
    </dgm:pt>
    <dgm:pt modelId="{C431BA67-AF7B-4AE2-9306-C4A12A61324E}" type="pres">
      <dgm:prSet presAssocID="{1EF21072-B70C-4BED-9663-EFB1B3695D1E}" presName="bgRect" presStyleLbl="bgShp" presStyleIdx="0" presStyleCnt="5"/>
      <dgm:spPr/>
    </dgm:pt>
    <dgm:pt modelId="{D8EE648C-0FA2-45BD-B139-E771700550C7}" type="pres">
      <dgm:prSet presAssocID="{1EF21072-B70C-4BED-9663-EFB1B3695D1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8C3891F2-9183-460E-A00D-DD1E93785F5C}" type="pres">
      <dgm:prSet presAssocID="{1EF21072-B70C-4BED-9663-EFB1B3695D1E}" presName="spaceRect" presStyleCnt="0"/>
      <dgm:spPr/>
    </dgm:pt>
    <dgm:pt modelId="{A919C753-0CB0-49FB-A86F-20C99FC1B24D}" type="pres">
      <dgm:prSet presAssocID="{1EF21072-B70C-4BED-9663-EFB1B3695D1E}" presName="parTx" presStyleLbl="revTx" presStyleIdx="0" presStyleCnt="5" custScaleX="98842" custLinFactNeighborX="3082" custLinFactNeighborY="-895">
        <dgm:presLayoutVars>
          <dgm:chMax val="0"/>
          <dgm:chPref val="0"/>
        </dgm:presLayoutVars>
      </dgm:prSet>
      <dgm:spPr/>
    </dgm:pt>
    <dgm:pt modelId="{3FC37210-51D0-4796-B43C-B90066F3C89B}" type="pres">
      <dgm:prSet presAssocID="{78A27AFD-0523-422B-B9B5-1E3BCC5CF2DF}" presName="sibTrans" presStyleCnt="0"/>
      <dgm:spPr/>
    </dgm:pt>
    <dgm:pt modelId="{197B2BD8-08C9-4C48-8AB3-C7EB6B17878E}" type="pres">
      <dgm:prSet presAssocID="{255001CF-3CF2-43BD-A132-A7A696EBA400}" presName="compNode" presStyleCnt="0"/>
      <dgm:spPr/>
    </dgm:pt>
    <dgm:pt modelId="{BD0E0275-D8FD-4C94-B1B9-22985974C66C}" type="pres">
      <dgm:prSet presAssocID="{255001CF-3CF2-43BD-A132-A7A696EBA400}" presName="bgRect" presStyleLbl="bgShp" presStyleIdx="1" presStyleCnt="5"/>
      <dgm:spPr/>
    </dgm:pt>
    <dgm:pt modelId="{71A95BB7-AD37-48D0-AAB4-AF0FA74164A7}" type="pres">
      <dgm:prSet presAssocID="{255001CF-3CF2-43BD-A132-A7A696EBA400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F7B10A2F-93D1-495D-B88D-568F6177AA55}" type="pres">
      <dgm:prSet presAssocID="{255001CF-3CF2-43BD-A132-A7A696EBA400}" presName="spaceRect" presStyleCnt="0"/>
      <dgm:spPr/>
    </dgm:pt>
    <dgm:pt modelId="{46C77427-91C9-41D2-8EA2-9EC05EC5BCC7}" type="pres">
      <dgm:prSet presAssocID="{255001CF-3CF2-43BD-A132-A7A696EBA400}" presName="parTx" presStyleLbl="revTx" presStyleIdx="1" presStyleCnt="5">
        <dgm:presLayoutVars>
          <dgm:chMax val="0"/>
          <dgm:chPref val="0"/>
        </dgm:presLayoutVars>
      </dgm:prSet>
      <dgm:spPr/>
    </dgm:pt>
    <dgm:pt modelId="{5160AD06-D59A-4082-A351-EE84166CE1CD}" type="pres">
      <dgm:prSet presAssocID="{16E4A34F-8CF9-4FB9-8795-AF67EB84094D}" presName="sibTrans" presStyleCnt="0"/>
      <dgm:spPr/>
    </dgm:pt>
    <dgm:pt modelId="{4CDAE49E-089F-4AF0-999A-1CC3ED4554F6}" type="pres">
      <dgm:prSet presAssocID="{B5F234AF-2128-42CA-AD82-5183372A059A}" presName="compNode" presStyleCnt="0"/>
      <dgm:spPr/>
    </dgm:pt>
    <dgm:pt modelId="{F8ACD089-4F8B-4C8E-B513-05C0D7DADEA5}" type="pres">
      <dgm:prSet presAssocID="{B5F234AF-2128-42CA-AD82-5183372A059A}" presName="bgRect" presStyleLbl="bgShp" presStyleIdx="2" presStyleCnt="5"/>
      <dgm:spPr/>
    </dgm:pt>
    <dgm:pt modelId="{85C13B70-9616-4961-AF97-9C9407BE05AA}" type="pres">
      <dgm:prSet presAssocID="{B5F234AF-2128-42CA-AD82-5183372A059A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upee"/>
        </a:ext>
      </dgm:extLst>
    </dgm:pt>
    <dgm:pt modelId="{C5F24B1F-9E57-45F3-8FA2-989512CC5307}" type="pres">
      <dgm:prSet presAssocID="{B5F234AF-2128-42CA-AD82-5183372A059A}" presName="spaceRect" presStyleCnt="0"/>
      <dgm:spPr/>
    </dgm:pt>
    <dgm:pt modelId="{729301B9-2FAC-41EF-B22D-30DAC75A381B}" type="pres">
      <dgm:prSet presAssocID="{B5F234AF-2128-42CA-AD82-5183372A059A}" presName="parTx" presStyleLbl="revTx" presStyleIdx="2" presStyleCnt="5">
        <dgm:presLayoutVars>
          <dgm:chMax val="0"/>
          <dgm:chPref val="0"/>
        </dgm:presLayoutVars>
      </dgm:prSet>
      <dgm:spPr/>
    </dgm:pt>
    <dgm:pt modelId="{8794DC82-6AB8-48F7-BE62-5BF3DCC863E1}" type="pres">
      <dgm:prSet presAssocID="{BC8C7E5F-56E7-4F74-BFA0-6F5CF51CC923}" presName="sibTrans" presStyleCnt="0"/>
      <dgm:spPr/>
    </dgm:pt>
    <dgm:pt modelId="{BB443BBA-3598-4319-ADC5-339988E25298}" type="pres">
      <dgm:prSet presAssocID="{D3869D0C-2F3C-4B63-B3EA-3296333DF14D}" presName="compNode" presStyleCnt="0"/>
      <dgm:spPr/>
    </dgm:pt>
    <dgm:pt modelId="{DDB9559C-3944-4382-8388-E0866ED0D667}" type="pres">
      <dgm:prSet presAssocID="{D3869D0C-2F3C-4B63-B3EA-3296333DF14D}" presName="bgRect" presStyleLbl="bgShp" presStyleIdx="3" presStyleCnt="5"/>
      <dgm:spPr/>
    </dgm:pt>
    <dgm:pt modelId="{2F5A63C2-9C00-450A-86DA-B5CA64273604}" type="pres">
      <dgm:prSet presAssocID="{D3869D0C-2F3C-4B63-B3EA-3296333DF14D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36C4D257-67FD-47FB-B28C-11EEB1C233D7}" type="pres">
      <dgm:prSet presAssocID="{D3869D0C-2F3C-4B63-B3EA-3296333DF14D}" presName="spaceRect" presStyleCnt="0"/>
      <dgm:spPr/>
    </dgm:pt>
    <dgm:pt modelId="{BB2186F4-0771-4BC7-8DC6-54E8C7D5FB8B}" type="pres">
      <dgm:prSet presAssocID="{D3869D0C-2F3C-4B63-B3EA-3296333DF14D}" presName="parTx" presStyleLbl="revTx" presStyleIdx="3" presStyleCnt="5">
        <dgm:presLayoutVars>
          <dgm:chMax val="0"/>
          <dgm:chPref val="0"/>
        </dgm:presLayoutVars>
      </dgm:prSet>
      <dgm:spPr/>
    </dgm:pt>
    <dgm:pt modelId="{83475623-8CEB-4BED-8B93-49817C697481}" type="pres">
      <dgm:prSet presAssocID="{074FD198-660E-4F79-847F-DC257BF462F0}" presName="sibTrans" presStyleCnt="0"/>
      <dgm:spPr/>
    </dgm:pt>
    <dgm:pt modelId="{17587DB6-C21C-4ADD-B848-7E05B896AF67}" type="pres">
      <dgm:prSet presAssocID="{CF697E69-4FE6-4311-AF63-F192F8C78F8C}" presName="compNode" presStyleCnt="0"/>
      <dgm:spPr/>
    </dgm:pt>
    <dgm:pt modelId="{365A5AC8-B016-4649-95F4-A42FB22F330F}" type="pres">
      <dgm:prSet presAssocID="{CF697E69-4FE6-4311-AF63-F192F8C78F8C}" presName="bgRect" presStyleLbl="bgShp" presStyleIdx="4" presStyleCnt="5"/>
      <dgm:spPr/>
    </dgm:pt>
    <dgm:pt modelId="{46A7C78D-BA9D-4500-A659-E98ADFA2EAE8}" type="pres">
      <dgm:prSet presAssocID="{CF697E69-4FE6-4311-AF63-F192F8C78F8C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ghtning bolt outline"/>
        </a:ext>
      </dgm:extLst>
    </dgm:pt>
    <dgm:pt modelId="{72887BCC-44B3-4340-AA05-4047C8694CD3}" type="pres">
      <dgm:prSet presAssocID="{CF697E69-4FE6-4311-AF63-F192F8C78F8C}" presName="spaceRect" presStyleCnt="0"/>
      <dgm:spPr/>
    </dgm:pt>
    <dgm:pt modelId="{78418D15-25D4-4816-A2E7-CB22FFEC1BA9}" type="pres">
      <dgm:prSet presAssocID="{CF697E69-4FE6-4311-AF63-F192F8C78F8C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3A93C202-F647-43F3-90D1-140916076583}" srcId="{BF6DE0A3-F0E9-4551-BFAE-5443530C6F00}" destId="{B5F234AF-2128-42CA-AD82-5183372A059A}" srcOrd="2" destOrd="0" parTransId="{990206B5-7DCC-43A9-AC44-8B339A7BCCBB}" sibTransId="{BC8C7E5F-56E7-4F74-BFA0-6F5CF51CC923}"/>
    <dgm:cxn modelId="{5B54873E-5114-4597-9FDC-41A31B92665E}" type="presOf" srcId="{255001CF-3CF2-43BD-A132-A7A696EBA400}" destId="{46C77427-91C9-41D2-8EA2-9EC05EC5BCC7}" srcOrd="0" destOrd="0" presId="urn:microsoft.com/office/officeart/2018/2/layout/IconVerticalSolidList"/>
    <dgm:cxn modelId="{338E0846-7EAA-4756-8CCE-331E323CA6D6}" type="presOf" srcId="{BF6DE0A3-F0E9-4551-BFAE-5443530C6F00}" destId="{371DF2CA-FC7A-463E-A42C-0ECEC2DD44F5}" srcOrd="0" destOrd="0" presId="urn:microsoft.com/office/officeart/2018/2/layout/IconVerticalSolidList"/>
    <dgm:cxn modelId="{7543C14E-A1C6-4FAC-A278-81D7C8F77590}" srcId="{BF6DE0A3-F0E9-4551-BFAE-5443530C6F00}" destId="{D3869D0C-2F3C-4B63-B3EA-3296333DF14D}" srcOrd="3" destOrd="0" parTransId="{EDD27B3B-9687-4735-B323-C62BBC189E3D}" sibTransId="{074FD198-660E-4F79-847F-DC257BF462F0}"/>
    <dgm:cxn modelId="{7DC30A58-3047-436E-B09C-FA01D41602C0}" type="presOf" srcId="{1EF21072-B70C-4BED-9663-EFB1B3695D1E}" destId="{A919C753-0CB0-49FB-A86F-20C99FC1B24D}" srcOrd="0" destOrd="0" presId="urn:microsoft.com/office/officeart/2018/2/layout/IconVerticalSolidList"/>
    <dgm:cxn modelId="{8B215289-1A57-4BF3-9DB1-7F26D519F1B8}" srcId="{BF6DE0A3-F0E9-4551-BFAE-5443530C6F00}" destId="{255001CF-3CF2-43BD-A132-A7A696EBA400}" srcOrd="1" destOrd="0" parTransId="{AF7E1396-240F-42DE-97CB-8CC4632C4406}" sibTransId="{16E4A34F-8CF9-4FB9-8795-AF67EB84094D}"/>
    <dgm:cxn modelId="{1C63A1A2-8AED-41D3-A83B-96681A3A341D}" srcId="{BF6DE0A3-F0E9-4551-BFAE-5443530C6F00}" destId="{CF697E69-4FE6-4311-AF63-F192F8C78F8C}" srcOrd="4" destOrd="0" parTransId="{D7C0CB35-3706-4D71-897A-B3295BF98746}" sibTransId="{01B18EE3-15DF-429C-8789-728D32AFC8ED}"/>
    <dgm:cxn modelId="{98042AB0-1C06-4110-BA97-B282ABABFFB9}" type="presOf" srcId="{CF697E69-4FE6-4311-AF63-F192F8C78F8C}" destId="{78418D15-25D4-4816-A2E7-CB22FFEC1BA9}" srcOrd="0" destOrd="0" presId="urn:microsoft.com/office/officeart/2018/2/layout/IconVerticalSolidList"/>
    <dgm:cxn modelId="{84F7E0B1-F163-42DB-BE30-0927BB135439}" type="presOf" srcId="{D3869D0C-2F3C-4B63-B3EA-3296333DF14D}" destId="{BB2186F4-0771-4BC7-8DC6-54E8C7D5FB8B}" srcOrd="0" destOrd="0" presId="urn:microsoft.com/office/officeart/2018/2/layout/IconVerticalSolidList"/>
    <dgm:cxn modelId="{9509CFD6-8E32-4FF6-A6AB-910F807C8327}" type="presOf" srcId="{B5F234AF-2128-42CA-AD82-5183372A059A}" destId="{729301B9-2FAC-41EF-B22D-30DAC75A381B}" srcOrd="0" destOrd="0" presId="urn:microsoft.com/office/officeart/2018/2/layout/IconVerticalSolidList"/>
    <dgm:cxn modelId="{21A43EE5-C560-45D0-A4B8-438E09A38606}" srcId="{BF6DE0A3-F0E9-4551-BFAE-5443530C6F00}" destId="{1EF21072-B70C-4BED-9663-EFB1B3695D1E}" srcOrd="0" destOrd="0" parTransId="{99BE39FF-A9AF-433B-B8E3-6E1DB4033BB6}" sibTransId="{78A27AFD-0523-422B-B9B5-1E3BCC5CF2DF}"/>
    <dgm:cxn modelId="{FEFDA123-E20E-40BB-876C-32E3E9046E93}" type="presParOf" srcId="{371DF2CA-FC7A-463E-A42C-0ECEC2DD44F5}" destId="{FB455B94-AC31-4AD6-A7D2-70FD3CA284DD}" srcOrd="0" destOrd="0" presId="urn:microsoft.com/office/officeart/2018/2/layout/IconVerticalSolidList"/>
    <dgm:cxn modelId="{4B131944-9232-4FF2-903F-4A2EBC044317}" type="presParOf" srcId="{FB455B94-AC31-4AD6-A7D2-70FD3CA284DD}" destId="{C431BA67-AF7B-4AE2-9306-C4A12A61324E}" srcOrd="0" destOrd="0" presId="urn:microsoft.com/office/officeart/2018/2/layout/IconVerticalSolidList"/>
    <dgm:cxn modelId="{E0A0A430-E9C4-45FD-92D1-062ADFFAF97B}" type="presParOf" srcId="{FB455B94-AC31-4AD6-A7D2-70FD3CA284DD}" destId="{D8EE648C-0FA2-45BD-B139-E771700550C7}" srcOrd="1" destOrd="0" presId="urn:microsoft.com/office/officeart/2018/2/layout/IconVerticalSolidList"/>
    <dgm:cxn modelId="{D2069E92-0FCD-4DA7-8D1B-B2F8D3E8DE19}" type="presParOf" srcId="{FB455B94-AC31-4AD6-A7D2-70FD3CA284DD}" destId="{8C3891F2-9183-460E-A00D-DD1E93785F5C}" srcOrd="2" destOrd="0" presId="urn:microsoft.com/office/officeart/2018/2/layout/IconVerticalSolidList"/>
    <dgm:cxn modelId="{FF6F6940-0292-43EC-BDD3-595450AF6710}" type="presParOf" srcId="{FB455B94-AC31-4AD6-A7D2-70FD3CA284DD}" destId="{A919C753-0CB0-49FB-A86F-20C99FC1B24D}" srcOrd="3" destOrd="0" presId="urn:microsoft.com/office/officeart/2018/2/layout/IconVerticalSolidList"/>
    <dgm:cxn modelId="{C44EBD83-A4B6-42A1-A644-185E73F0F46B}" type="presParOf" srcId="{371DF2CA-FC7A-463E-A42C-0ECEC2DD44F5}" destId="{3FC37210-51D0-4796-B43C-B90066F3C89B}" srcOrd="1" destOrd="0" presId="urn:microsoft.com/office/officeart/2018/2/layout/IconVerticalSolidList"/>
    <dgm:cxn modelId="{66785A8F-BFE4-4730-B590-8F3C861C3E7D}" type="presParOf" srcId="{371DF2CA-FC7A-463E-A42C-0ECEC2DD44F5}" destId="{197B2BD8-08C9-4C48-8AB3-C7EB6B17878E}" srcOrd="2" destOrd="0" presId="urn:microsoft.com/office/officeart/2018/2/layout/IconVerticalSolidList"/>
    <dgm:cxn modelId="{D5648D9F-E210-4BD2-B1C5-ED3E241DD37F}" type="presParOf" srcId="{197B2BD8-08C9-4C48-8AB3-C7EB6B17878E}" destId="{BD0E0275-D8FD-4C94-B1B9-22985974C66C}" srcOrd="0" destOrd="0" presId="urn:microsoft.com/office/officeart/2018/2/layout/IconVerticalSolidList"/>
    <dgm:cxn modelId="{800AE2BB-2E0F-4F48-94B0-F9FFC164322E}" type="presParOf" srcId="{197B2BD8-08C9-4C48-8AB3-C7EB6B17878E}" destId="{71A95BB7-AD37-48D0-AAB4-AF0FA74164A7}" srcOrd="1" destOrd="0" presId="urn:microsoft.com/office/officeart/2018/2/layout/IconVerticalSolidList"/>
    <dgm:cxn modelId="{5B132125-9E7D-4D07-BFC2-34A4B9975FE7}" type="presParOf" srcId="{197B2BD8-08C9-4C48-8AB3-C7EB6B17878E}" destId="{F7B10A2F-93D1-495D-B88D-568F6177AA55}" srcOrd="2" destOrd="0" presId="urn:microsoft.com/office/officeart/2018/2/layout/IconVerticalSolidList"/>
    <dgm:cxn modelId="{2919C637-47EB-4F72-AE45-506EE7EE3332}" type="presParOf" srcId="{197B2BD8-08C9-4C48-8AB3-C7EB6B17878E}" destId="{46C77427-91C9-41D2-8EA2-9EC05EC5BCC7}" srcOrd="3" destOrd="0" presId="urn:microsoft.com/office/officeart/2018/2/layout/IconVerticalSolidList"/>
    <dgm:cxn modelId="{2E832868-2C48-4FDC-9F0D-E0B79FAD3A53}" type="presParOf" srcId="{371DF2CA-FC7A-463E-A42C-0ECEC2DD44F5}" destId="{5160AD06-D59A-4082-A351-EE84166CE1CD}" srcOrd="3" destOrd="0" presId="urn:microsoft.com/office/officeart/2018/2/layout/IconVerticalSolidList"/>
    <dgm:cxn modelId="{461F5280-BC68-43A3-8B2D-FCF4F96B7086}" type="presParOf" srcId="{371DF2CA-FC7A-463E-A42C-0ECEC2DD44F5}" destId="{4CDAE49E-089F-4AF0-999A-1CC3ED4554F6}" srcOrd="4" destOrd="0" presId="urn:microsoft.com/office/officeart/2018/2/layout/IconVerticalSolidList"/>
    <dgm:cxn modelId="{EB66CAE5-FAF3-4568-BC67-5E3029B91FCF}" type="presParOf" srcId="{4CDAE49E-089F-4AF0-999A-1CC3ED4554F6}" destId="{F8ACD089-4F8B-4C8E-B513-05C0D7DADEA5}" srcOrd="0" destOrd="0" presId="urn:microsoft.com/office/officeart/2018/2/layout/IconVerticalSolidList"/>
    <dgm:cxn modelId="{67EBFF87-25DF-4DB2-B60F-7E18FA4A5EB9}" type="presParOf" srcId="{4CDAE49E-089F-4AF0-999A-1CC3ED4554F6}" destId="{85C13B70-9616-4961-AF97-9C9407BE05AA}" srcOrd="1" destOrd="0" presId="urn:microsoft.com/office/officeart/2018/2/layout/IconVerticalSolidList"/>
    <dgm:cxn modelId="{87981F35-3FD9-4BFC-9978-B9482992B67B}" type="presParOf" srcId="{4CDAE49E-089F-4AF0-999A-1CC3ED4554F6}" destId="{C5F24B1F-9E57-45F3-8FA2-989512CC5307}" srcOrd="2" destOrd="0" presId="urn:microsoft.com/office/officeart/2018/2/layout/IconVerticalSolidList"/>
    <dgm:cxn modelId="{C7A160E9-C2DE-47FC-B185-6F2BB0CFEBA9}" type="presParOf" srcId="{4CDAE49E-089F-4AF0-999A-1CC3ED4554F6}" destId="{729301B9-2FAC-41EF-B22D-30DAC75A381B}" srcOrd="3" destOrd="0" presId="urn:microsoft.com/office/officeart/2018/2/layout/IconVerticalSolidList"/>
    <dgm:cxn modelId="{FC1943DB-9812-4236-8262-3126222EE1B1}" type="presParOf" srcId="{371DF2CA-FC7A-463E-A42C-0ECEC2DD44F5}" destId="{8794DC82-6AB8-48F7-BE62-5BF3DCC863E1}" srcOrd="5" destOrd="0" presId="urn:microsoft.com/office/officeart/2018/2/layout/IconVerticalSolidList"/>
    <dgm:cxn modelId="{CBBF16BD-73D4-4DD4-86CF-6CC4972A0025}" type="presParOf" srcId="{371DF2CA-FC7A-463E-A42C-0ECEC2DD44F5}" destId="{BB443BBA-3598-4319-ADC5-339988E25298}" srcOrd="6" destOrd="0" presId="urn:microsoft.com/office/officeart/2018/2/layout/IconVerticalSolidList"/>
    <dgm:cxn modelId="{5FF1BB3F-0474-4000-BE2E-821A426EF965}" type="presParOf" srcId="{BB443BBA-3598-4319-ADC5-339988E25298}" destId="{DDB9559C-3944-4382-8388-E0866ED0D667}" srcOrd="0" destOrd="0" presId="urn:microsoft.com/office/officeart/2018/2/layout/IconVerticalSolidList"/>
    <dgm:cxn modelId="{7646818C-D71C-4248-8327-0244F56332F1}" type="presParOf" srcId="{BB443BBA-3598-4319-ADC5-339988E25298}" destId="{2F5A63C2-9C00-450A-86DA-B5CA64273604}" srcOrd="1" destOrd="0" presId="urn:microsoft.com/office/officeart/2018/2/layout/IconVerticalSolidList"/>
    <dgm:cxn modelId="{55404D9A-4F09-49C6-9BCC-38A6BBB517BB}" type="presParOf" srcId="{BB443BBA-3598-4319-ADC5-339988E25298}" destId="{36C4D257-67FD-47FB-B28C-11EEB1C233D7}" srcOrd="2" destOrd="0" presId="urn:microsoft.com/office/officeart/2018/2/layout/IconVerticalSolidList"/>
    <dgm:cxn modelId="{BD618B8C-D4EA-4BCF-99F7-8434AF13DB5D}" type="presParOf" srcId="{BB443BBA-3598-4319-ADC5-339988E25298}" destId="{BB2186F4-0771-4BC7-8DC6-54E8C7D5FB8B}" srcOrd="3" destOrd="0" presId="urn:microsoft.com/office/officeart/2018/2/layout/IconVerticalSolidList"/>
    <dgm:cxn modelId="{42CD40F1-101C-420F-9EF4-8136FC96B3DC}" type="presParOf" srcId="{371DF2CA-FC7A-463E-A42C-0ECEC2DD44F5}" destId="{83475623-8CEB-4BED-8B93-49817C697481}" srcOrd="7" destOrd="0" presId="urn:microsoft.com/office/officeart/2018/2/layout/IconVerticalSolidList"/>
    <dgm:cxn modelId="{1267811E-26C2-42B1-9723-4D10B4C6A4AA}" type="presParOf" srcId="{371DF2CA-FC7A-463E-A42C-0ECEC2DD44F5}" destId="{17587DB6-C21C-4ADD-B848-7E05B896AF67}" srcOrd="8" destOrd="0" presId="urn:microsoft.com/office/officeart/2018/2/layout/IconVerticalSolidList"/>
    <dgm:cxn modelId="{6D78BCEA-0129-45F5-9125-89C5932DF2B9}" type="presParOf" srcId="{17587DB6-C21C-4ADD-B848-7E05B896AF67}" destId="{365A5AC8-B016-4649-95F4-A42FB22F330F}" srcOrd="0" destOrd="0" presId="urn:microsoft.com/office/officeart/2018/2/layout/IconVerticalSolidList"/>
    <dgm:cxn modelId="{32373CED-C19B-4265-A9A2-E52296DE7FB6}" type="presParOf" srcId="{17587DB6-C21C-4ADD-B848-7E05B896AF67}" destId="{46A7C78D-BA9D-4500-A659-E98ADFA2EAE8}" srcOrd="1" destOrd="0" presId="urn:microsoft.com/office/officeart/2018/2/layout/IconVerticalSolidList"/>
    <dgm:cxn modelId="{CEAB7662-9203-483A-8F46-98C9AAB073D5}" type="presParOf" srcId="{17587DB6-C21C-4ADD-B848-7E05B896AF67}" destId="{72887BCC-44B3-4340-AA05-4047C8694CD3}" srcOrd="2" destOrd="0" presId="urn:microsoft.com/office/officeart/2018/2/layout/IconVerticalSolidList"/>
    <dgm:cxn modelId="{EB34ECA7-8FD4-4B54-B042-26EDAB1E5A19}" type="presParOf" srcId="{17587DB6-C21C-4ADD-B848-7E05B896AF67}" destId="{78418D15-25D4-4816-A2E7-CB22FFEC1BA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82C7CA-DD6A-43EF-A694-AD66D4907F6F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43A8C42-5557-43FE-8D8D-44221D0EF351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sz="1800" dirty="0"/>
            <a:t>Be wary of energy brokers</a:t>
          </a:r>
          <a:endParaRPr lang="en-US" sz="1800" dirty="0"/>
        </a:p>
      </dgm:t>
    </dgm:pt>
    <dgm:pt modelId="{CDADB2AC-2100-45B8-993E-1E6A8F0F34A9}" type="parTrans" cxnId="{BD73227C-8722-4D5B-93BF-44CFB6C790B3}">
      <dgm:prSet/>
      <dgm:spPr/>
      <dgm:t>
        <a:bodyPr/>
        <a:lstStyle/>
        <a:p>
          <a:endParaRPr lang="en-US"/>
        </a:p>
      </dgm:t>
    </dgm:pt>
    <dgm:pt modelId="{4DF983AB-3577-425C-9579-68A25156B248}" type="sibTrans" cxnId="{BD73227C-8722-4D5B-93BF-44CFB6C790B3}">
      <dgm:prSet/>
      <dgm:spPr/>
      <dgm:t>
        <a:bodyPr/>
        <a:lstStyle/>
        <a:p>
          <a:endParaRPr lang="en-US"/>
        </a:p>
      </dgm:t>
    </dgm:pt>
    <dgm:pt modelId="{B07C821F-1113-47E6-A54D-ED71A79B2B4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dirty="0"/>
            <a:t>No supplier or company should show up unannounced, asking for meter or billing information</a:t>
          </a:r>
          <a:endParaRPr lang="en-US" dirty="0"/>
        </a:p>
      </dgm:t>
    </dgm:pt>
    <dgm:pt modelId="{AD53560F-E125-4DB7-BB78-FAA5AB43B188}" type="parTrans" cxnId="{5EACDBC3-A56A-4779-829A-E8E702490FBA}">
      <dgm:prSet/>
      <dgm:spPr/>
      <dgm:t>
        <a:bodyPr/>
        <a:lstStyle/>
        <a:p>
          <a:endParaRPr lang="en-US"/>
        </a:p>
      </dgm:t>
    </dgm:pt>
    <dgm:pt modelId="{C4C7B8CE-3773-4733-845B-330ACF18D9A0}" type="sibTrans" cxnId="{5EACDBC3-A56A-4779-829A-E8E702490FBA}">
      <dgm:prSet/>
      <dgm:spPr/>
      <dgm:t>
        <a:bodyPr/>
        <a:lstStyle/>
        <a:p>
          <a:endParaRPr lang="en-US"/>
        </a:p>
      </dgm:t>
    </dgm:pt>
    <dgm:pt modelId="{68186C78-D6FF-4482-8B0B-CA77E563B00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dirty="0"/>
            <a:t>A broker can only make money from adding charges to the supplier cost</a:t>
          </a:r>
          <a:endParaRPr lang="en-US" dirty="0"/>
        </a:p>
      </dgm:t>
    </dgm:pt>
    <dgm:pt modelId="{FBEB30F9-7479-41E6-B8B2-D36903DC5E5E}" type="parTrans" cxnId="{1E1CD6B2-6253-4AF7-9611-3E6EF0FCE93F}">
      <dgm:prSet/>
      <dgm:spPr/>
      <dgm:t>
        <a:bodyPr/>
        <a:lstStyle/>
        <a:p>
          <a:endParaRPr lang="en-US"/>
        </a:p>
      </dgm:t>
    </dgm:pt>
    <dgm:pt modelId="{B0BD1A94-C0C4-4C8A-BB39-B1F6524ABFF1}" type="sibTrans" cxnId="{1E1CD6B2-6253-4AF7-9611-3E6EF0FCE93F}">
      <dgm:prSet/>
      <dgm:spPr/>
      <dgm:t>
        <a:bodyPr/>
        <a:lstStyle/>
        <a:p>
          <a:endParaRPr lang="en-US"/>
        </a:p>
      </dgm:t>
    </dgm:pt>
    <dgm:pt modelId="{6F63745D-5204-40F5-A142-28B04D70476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400" dirty="0"/>
            <a:t>Thus, are by definition always more expensive</a:t>
          </a:r>
          <a:endParaRPr lang="en-US" sz="1400" dirty="0"/>
        </a:p>
      </dgm:t>
    </dgm:pt>
    <dgm:pt modelId="{D8C73069-6614-4868-A2A9-03A3D66013B0}" type="parTrans" cxnId="{B36973D6-B3AE-44F9-9E53-815BBC1043CA}">
      <dgm:prSet/>
      <dgm:spPr/>
      <dgm:t>
        <a:bodyPr/>
        <a:lstStyle/>
        <a:p>
          <a:endParaRPr lang="en-US"/>
        </a:p>
      </dgm:t>
    </dgm:pt>
    <dgm:pt modelId="{13C04D06-DB93-40E6-A42D-D661FA65A05F}" type="sibTrans" cxnId="{B36973D6-B3AE-44F9-9E53-815BBC1043CA}">
      <dgm:prSet/>
      <dgm:spPr/>
      <dgm:t>
        <a:bodyPr/>
        <a:lstStyle/>
        <a:p>
          <a:endParaRPr lang="en-US"/>
        </a:p>
      </dgm:t>
    </dgm:pt>
    <dgm:pt modelId="{E4FD3466-EB6F-4C1A-BCFB-5B05321615E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dirty="0"/>
            <a:t>The WBC Energy Team are unable to engage with academy energy brokers</a:t>
          </a:r>
          <a:endParaRPr lang="en-US" dirty="0"/>
        </a:p>
      </dgm:t>
    </dgm:pt>
    <dgm:pt modelId="{0D796CA4-70E2-4EC7-B368-4A038646EFB3}" type="parTrans" cxnId="{33C4EA48-9FF5-42D5-879A-229401D70EE2}">
      <dgm:prSet/>
      <dgm:spPr/>
      <dgm:t>
        <a:bodyPr/>
        <a:lstStyle/>
        <a:p>
          <a:endParaRPr lang="en-US"/>
        </a:p>
      </dgm:t>
    </dgm:pt>
    <dgm:pt modelId="{4FF62CC0-0F0C-46E8-A2F9-691BA964B5C5}" type="sibTrans" cxnId="{33C4EA48-9FF5-42D5-879A-229401D70EE2}">
      <dgm:prSet/>
      <dgm:spPr/>
      <dgm:t>
        <a:bodyPr/>
        <a:lstStyle/>
        <a:p>
          <a:endParaRPr lang="en-US"/>
        </a:p>
      </dgm:t>
    </dgm:pt>
    <dgm:pt modelId="{AA36A5F2-9044-4B54-B742-5E9858619012}" type="pres">
      <dgm:prSet presAssocID="{1982C7CA-DD6A-43EF-A694-AD66D4907F6F}" presName="root" presStyleCnt="0">
        <dgm:presLayoutVars>
          <dgm:dir/>
          <dgm:resizeHandles val="exact"/>
        </dgm:presLayoutVars>
      </dgm:prSet>
      <dgm:spPr/>
    </dgm:pt>
    <dgm:pt modelId="{494E3B18-FDB6-408B-B0D1-09C0D55B044D}" type="pres">
      <dgm:prSet presAssocID="{443A8C42-5557-43FE-8D8D-44221D0EF351}" presName="compNode" presStyleCnt="0"/>
      <dgm:spPr/>
    </dgm:pt>
    <dgm:pt modelId="{612D7C7E-FD46-4FFA-AB3A-1433D045F7D0}" type="pres">
      <dgm:prSet presAssocID="{443A8C42-5557-43FE-8D8D-44221D0EF35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03DAF197-D1DD-4F6E-825C-C3E8A1C01F2D}" type="pres">
      <dgm:prSet presAssocID="{443A8C42-5557-43FE-8D8D-44221D0EF351}" presName="iconSpace" presStyleCnt="0"/>
      <dgm:spPr/>
    </dgm:pt>
    <dgm:pt modelId="{874AEBB6-4CD7-44AF-B16B-5652607D3B16}" type="pres">
      <dgm:prSet presAssocID="{443A8C42-5557-43FE-8D8D-44221D0EF351}" presName="parTx" presStyleLbl="revTx" presStyleIdx="0" presStyleCnt="8">
        <dgm:presLayoutVars>
          <dgm:chMax val="0"/>
          <dgm:chPref val="0"/>
        </dgm:presLayoutVars>
      </dgm:prSet>
      <dgm:spPr/>
    </dgm:pt>
    <dgm:pt modelId="{DEA0EF75-B010-4256-8720-0B02637F12A6}" type="pres">
      <dgm:prSet presAssocID="{443A8C42-5557-43FE-8D8D-44221D0EF351}" presName="txSpace" presStyleCnt="0"/>
      <dgm:spPr/>
    </dgm:pt>
    <dgm:pt modelId="{E464A000-B5D0-491F-BE46-A536AD637852}" type="pres">
      <dgm:prSet presAssocID="{443A8C42-5557-43FE-8D8D-44221D0EF351}" presName="desTx" presStyleLbl="revTx" presStyleIdx="1" presStyleCnt="8">
        <dgm:presLayoutVars/>
      </dgm:prSet>
      <dgm:spPr/>
    </dgm:pt>
    <dgm:pt modelId="{88293650-0BD5-4E06-8AFB-A322A2E3B4DF}" type="pres">
      <dgm:prSet presAssocID="{4DF983AB-3577-425C-9579-68A25156B248}" presName="sibTrans" presStyleCnt="0"/>
      <dgm:spPr/>
    </dgm:pt>
    <dgm:pt modelId="{A2057BCD-98C5-430A-9C7B-AA8583379322}" type="pres">
      <dgm:prSet presAssocID="{B07C821F-1113-47E6-A54D-ED71A79B2B40}" presName="compNode" presStyleCnt="0"/>
      <dgm:spPr/>
    </dgm:pt>
    <dgm:pt modelId="{05128E30-7E04-4EE2-91A9-74794BF2C9C9}" type="pres">
      <dgm:prSet presAssocID="{B07C821F-1113-47E6-A54D-ED71A79B2B4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C41A49F5-41F0-4AA4-B465-A229E31E2BBE}" type="pres">
      <dgm:prSet presAssocID="{B07C821F-1113-47E6-A54D-ED71A79B2B40}" presName="iconSpace" presStyleCnt="0"/>
      <dgm:spPr/>
    </dgm:pt>
    <dgm:pt modelId="{9263E26D-FA84-4FA5-9C7D-4DA71E13FFB9}" type="pres">
      <dgm:prSet presAssocID="{B07C821F-1113-47E6-A54D-ED71A79B2B40}" presName="parTx" presStyleLbl="revTx" presStyleIdx="2" presStyleCnt="8">
        <dgm:presLayoutVars>
          <dgm:chMax val="0"/>
          <dgm:chPref val="0"/>
        </dgm:presLayoutVars>
      </dgm:prSet>
      <dgm:spPr/>
    </dgm:pt>
    <dgm:pt modelId="{4AB90192-A106-40C6-B913-80B3149ABC00}" type="pres">
      <dgm:prSet presAssocID="{B07C821F-1113-47E6-A54D-ED71A79B2B40}" presName="txSpace" presStyleCnt="0"/>
      <dgm:spPr/>
    </dgm:pt>
    <dgm:pt modelId="{A22A22AF-E74D-42E9-92E8-2063A90A2D39}" type="pres">
      <dgm:prSet presAssocID="{B07C821F-1113-47E6-A54D-ED71A79B2B40}" presName="desTx" presStyleLbl="revTx" presStyleIdx="3" presStyleCnt="8" custLinFactNeighborX="-352" custLinFactNeighborY="43243">
        <dgm:presLayoutVars/>
      </dgm:prSet>
      <dgm:spPr/>
    </dgm:pt>
    <dgm:pt modelId="{22575C62-4842-4B64-A426-9B2316E506E3}" type="pres">
      <dgm:prSet presAssocID="{C4C7B8CE-3773-4733-845B-330ACF18D9A0}" presName="sibTrans" presStyleCnt="0"/>
      <dgm:spPr/>
    </dgm:pt>
    <dgm:pt modelId="{022582CA-D595-411A-87F2-C86FCE3D47EA}" type="pres">
      <dgm:prSet presAssocID="{68186C78-D6FF-4482-8B0B-CA77E563B00C}" presName="compNode" presStyleCnt="0"/>
      <dgm:spPr/>
    </dgm:pt>
    <dgm:pt modelId="{5B2945F5-B60F-41FA-9674-E201381A7C39}" type="pres">
      <dgm:prSet presAssocID="{68186C78-D6FF-4482-8B0B-CA77E563B00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E8D73B5B-82CA-4E86-863D-27FE51F31923}" type="pres">
      <dgm:prSet presAssocID="{68186C78-D6FF-4482-8B0B-CA77E563B00C}" presName="iconSpace" presStyleCnt="0"/>
      <dgm:spPr/>
    </dgm:pt>
    <dgm:pt modelId="{0913778F-D64C-4079-B283-F6B525CE477C}" type="pres">
      <dgm:prSet presAssocID="{68186C78-D6FF-4482-8B0B-CA77E563B00C}" presName="parTx" presStyleLbl="revTx" presStyleIdx="4" presStyleCnt="8">
        <dgm:presLayoutVars>
          <dgm:chMax val="0"/>
          <dgm:chPref val="0"/>
        </dgm:presLayoutVars>
      </dgm:prSet>
      <dgm:spPr/>
    </dgm:pt>
    <dgm:pt modelId="{D3C6ED3E-C147-45C0-B912-303BD8D25DAA}" type="pres">
      <dgm:prSet presAssocID="{68186C78-D6FF-4482-8B0B-CA77E563B00C}" presName="txSpace" presStyleCnt="0"/>
      <dgm:spPr/>
    </dgm:pt>
    <dgm:pt modelId="{A2EC413A-67E0-4E60-AA4E-5663C26A4159}" type="pres">
      <dgm:prSet presAssocID="{68186C78-D6FF-4482-8B0B-CA77E563B00C}" presName="desTx" presStyleLbl="revTx" presStyleIdx="5" presStyleCnt="8">
        <dgm:presLayoutVars/>
      </dgm:prSet>
      <dgm:spPr/>
    </dgm:pt>
    <dgm:pt modelId="{E17CA673-DA63-4B80-A57C-D8A6FB51C6B2}" type="pres">
      <dgm:prSet presAssocID="{B0BD1A94-C0C4-4C8A-BB39-B1F6524ABFF1}" presName="sibTrans" presStyleCnt="0"/>
      <dgm:spPr/>
    </dgm:pt>
    <dgm:pt modelId="{93719416-030B-48A3-8977-3900DFD5DEB5}" type="pres">
      <dgm:prSet presAssocID="{E4FD3466-EB6F-4C1A-BCFB-5B05321615E0}" presName="compNode" presStyleCnt="0"/>
      <dgm:spPr/>
    </dgm:pt>
    <dgm:pt modelId="{9BF2B101-5A56-4491-8B9A-43A418CAB5F8}" type="pres">
      <dgm:prSet presAssocID="{E4FD3466-EB6F-4C1A-BCFB-5B05321615E0}" presName="iconRect" presStyleLbl="node1" presStyleIdx="3" presStyleCnt="4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C890161A-F3BD-442C-BDDC-5D9AB8E2C88D}" type="pres">
      <dgm:prSet presAssocID="{E4FD3466-EB6F-4C1A-BCFB-5B05321615E0}" presName="iconSpace" presStyleCnt="0"/>
      <dgm:spPr/>
    </dgm:pt>
    <dgm:pt modelId="{926AEEA1-156A-490F-BBA6-D69B7F896982}" type="pres">
      <dgm:prSet presAssocID="{E4FD3466-EB6F-4C1A-BCFB-5B05321615E0}" presName="parTx" presStyleLbl="revTx" presStyleIdx="6" presStyleCnt="8">
        <dgm:presLayoutVars>
          <dgm:chMax val="0"/>
          <dgm:chPref val="0"/>
        </dgm:presLayoutVars>
      </dgm:prSet>
      <dgm:spPr/>
    </dgm:pt>
    <dgm:pt modelId="{D69C44D4-19B8-47CE-9F93-D92A4F8BEC19}" type="pres">
      <dgm:prSet presAssocID="{E4FD3466-EB6F-4C1A-BCFB-5B05321615E0}" presName="txSpace" presStyleCnt="0"/>
      <dgm:spPr/>
    </dgm:pt>
    <dgm:pt modelId="{CA828B6D-9193-4BB1-9B69-705FD32F428B}" type="pres">
      <dgm:prSet presAssocID="{E4FD3466-EB6F-4C1A-BCFB-5B05321615E0}" presName="desTx" presStyleLbl="revTx" presStyleIdx="7" presStyleCnt="8">
        <dgm:presLayoutVars/>
      </dgm:prSet>
      <dgm:spPr/>
    </dgm:pt>
  </dgm:ptLst>
  <dgm:cxnLst>
    <dgm:cxn modelId="{57ADBE1A-C6D7-426F-9DA4-B7D5410C7DC8}" type="presOf" srcId="{6F63745D-5204-40F5-A142-28B04D70476D}" destId="{A2EC413A-67E0-4E60-AA4E-5663C26A4159}" srcOrd="0" destOrd="0" presId="urn:microsoft.com/office/officeart/2018/5/layout/CenteredIconLabelDescriptionList"/>
    <dgm:cxn modelId="{BE813C5E-D540-4D19-896C-684E70BF1F3D}" type="presOf" srcId="{1982C7CA-DD6A-43EF-A694-AD66D4907F6F}" destId="{AA36A5F2-9044-4B54-B742-5E9858619012}" srcOrd="0" destOrd="0" presId="urn:microsoft.com/office/officeart/2018/5/layout/CenteredIconLabelDescriptionList"/>
    <dgm:cxn modelId="{B1BC4267-8CAC-4A54-8A7A-BA274EEC75C0}" type="presOf" srcId="{E4FD3466-EB6F-4C1A-BCFB-5B05321615E0}" destId="{926AEEA1-156A-490F-BBA6-D69B7F896982}" srcOrd="0" destOrd="0" presId="urn:microsoft.com/office/officeart/2018/5/layout/CenteredIconLabelDescriptionList"/>
    <dgm:cxn modelId="{33C4EA48-9FF5-42D5-879A-229401D70EE2}" srcId="{1982C7CA-DD6A-43EF-A694-AD66D4907F6F}" destId="{E4FD3466-EB6F-4C1A-BCFB-5B05321615E0}" srcOrd="3" destOrd="0" parTransId="{0D796CA4-70E2-4EC7-B368-4A038646EFB3}" sibTransId="{4FF62CC0-0F0C-46E8-A2F9-691BA964B5C5}"/>
    <dgm:cxn modelId="{BD73227C-8722-4D5B-93BF-44CFB6C790B3}" srcId="{1982C7CA-DD6A-43EF-A694-AD66D4907F6F}" destId="{443A8C42-5557-43FE-8D8D-44221D0EF351}" srcOrd="0" destOrd="0" parTransId="{CDADB2AC-2100-45B8-993E-1E6A8F0F34A9}" sibTransId="{4DF983AB-3577-425C-9579-68A25156B248}"/>
    <dgm:cxn modelId="{A8F5E0A1-F169-4183-94D5-FCEA2BD4C012}" type="presOf" srcId="{443A8C42-5557-43FE-8D8D-44221D0EF351}" destId="{874AEBB6-4CD7-44AF-B16B-5652607D3B16}" srcOrd="0" destOrd="0" presId="urn:microsoft.com/office/officeart/2018/5/layout/CenteredIconLabelDescriptionList"/>
    <dgm:cxn modelId="{E24A01A4-A991-4403-B2EC-E5363A56AA8D}" type="presOf" srcId="{68186C78-D6FF-4482-8B0B-CA77E563B00C}" destId="{0913778F-D64C-4079-B283-F6B525CE477C}" srcOrd="0" destOrd="0" presId="urn:microsoft.com/office/officeart/2018/5/layout/CenteredIconLabelDescriptionList"/>
    <dgm:cxn modelId="{1E1CD6B2-6253-4AF7-9611-3E6EF0FCE93F}" srcId="{1982C7CA-DD6A-43EF-A694-AD66D4907F6F}" destId="{68186C78-D6FF-4482-8B0B-CA77E563B00C}" srcOrd="2" destOrd="0" parTransId="{FBEB30F9-7479-41E6-B8B2-D36903DC5E5E}" sibTransId="{B0BD1A94-C0C4-4C8A-BB39-B1F6524ABFF1}"/>
    <dgm:cxn modelId="{427B73C1-A895-44A0-A1F3-82BD2232C2A3}" type="presOf" srcId="{B07C821F-1113-47E6-A54D-ED71A79B2B40}" destId="{9263E26D-FA84-4FA5-9C7D-4DA71E13FFB9}" srcOrd="0" destOrd="0" presId="urn:microsoft.com/office/officeart/2018/5/layout/CenteredIconLabelDescriptionList"/>
    <dgm:cxn modelId="{5EACDBC3-A56A-4779-829A-E8E702490FBA}" srcId="{1982C7CA-DD6A-43EF-A694-AD66D4907F6F}" destId="{B07C821F-1113-47E6-A54D-ED71A79B2B40}" srcOrd="1" destOrd="0" parTransId="{AD53560F-E125-4DB7-BB78-FAA5AB43B188}" sibTransId="{C4C7B8CE-3773-4733-845B-330ACF18D9A0}"/>
    <dgm:cxn modelId="{B36973D6-B3AE-44F9-9E53-815BBC1043CA}" srcId="{68186C78-D6FF-4482-8B0B-CA77E563B00C}" destId="{6F63745D-5204-40F5-A142-28B04D70476D}" srcOrd="0" destOrd="0" parTransId="{D8C73069-6614-4868-A2A9-03A3D66013B0}" sibTransId="{13C04D06-DB93-40E6-A42D-D661FA65A05F}"/>
    <dgm:cxn modelId="{6D2DA511-A828-4F7B-8A24-36C1B21A4A7C}" type="presParOf" srcId="{AA36A5F2-9044-4B54-B742-5E9858619012}" destId="{494E3B18-FDB6-408B-B0D1-09C0D55B044D}" srcOrd="0" destOrd="0" presId="urn:microsoft.com/office/officeart/2018/5/layout/CenteredIconLabelDescriptionList"/>
    <dgm:cxn modelId="{7D1C86DD-0DD9-41AD-8D2D-E0DDF5E8A45C}" type="presParOf" srcId="{494E3B18-FDB6-408B-B0D1-09C0D55B044D}" destId="{612D7C7E-FD46-4FFA-AB3A-1433D045F7D0}" srcOrd="0" destOrd="0" presId="urn:microsoft.com/office/officeart/2018/5/layout/CenteredIconLabelDescriptionList"/>
    <dgm:cxn modelId="{A06A890A-6388-44AD-87D1-B5F65993CBCD}" type="presParOf" srcId="{494E3B18-FDB6-408B-B0D1-09C0D55B044D}" destId="{03DAF197-D1DD-4F6E-825C-C3E8A1C01F2D}" srcOrd="1" destOrd="0" presId="urn:microsoft.com/office/officeart/2018/5/layout/CenteredIconLabelDescriptionList"/>
    <dgm:cxn modelId="{56D482F2-8136-4560-9E60-6C5F502F3A17}" type="presParOf" srcId="{494E3B18-FDB6-408B-B0D1-09C0D55B044D}" destId="{874AEBB6-4CD7-44AF-B16B-5652607D3B16}" srcOrd="2" destOrd="0" presId="urn:microsoft.com/office/officeart/2018/5/layout/CenteredIconLabelDescriptionList"/>
    <dgm:cxn modelId="{AF4E32C3-F6A1-4EF1-96C9-C3F623FB9A08}" type="presParOf" srcId="{494E3B18-FDB6-408B-B0D1-09C0D55B044D}" destId="{DEA0EF75-B010-4256-8720-0B02637F12A6}" srcOrd="3" destOrd="0" presId="urn:microsoft.com/office/officeart/2018/5/layout/CenteredIconLabelDescriptionList"/>
    <dgm:cxn modelId="{7AF57620-B2F2-4CAD-BFF8-73C4DD4BDFD7}" type="presParOf" srcId="{494E3B18-FDB6-408B-B0D1-09C0D55B044D}" destId="{E464A000-B5D0-491F-BE46-A536AD637852}" srcOrd="4" destOrd="0" presId="urn:microsoft.com/office/officeart/2018/5/layout/CenteredIconLabelDescriptionList"/>
    <dgm:cxn modelId="{2B5DC374-D3C7-4681-A6D8-63AEE2E1DF16}" type="presParOf" srcId="{AA36A5F2-9044-4B54-B742-5E9858619012}" destId="{88293650-0BD5-4E06-8AFB-A322A2E3B4DF}" srcOrd="1" destOrd="0" presId="urn:microsoft.com/office/officeart/2018/5/layout/CenteredIconLabelDescriptionList"/>
    <dgm:cxn modelId="{46D86DA2-1299-462A-A2AD-5A7EEC1B5A33}" type="presParOf" srcId="{AA36A5F2-9044-4B54-B742-5E9858619012}" destId="{A2057BCD-98C5-430A-9C7B-AA8583379322}" srcOrd="2" destOrd="0" presId="urn:microsoft.com/office/officeart/2018/5/layout/CenteredIconLabelDescriptionList"/>
    <dgm:cxn modelId="{714B5833-8045-4E2E-ABF5-44D75D9ADDF7}" type="presParOf" srcId="{A2057BCD-98C5-430A-9C7B-AA8583379322}" destId="{05128E30-7E04-4EE2-91A9-74794BF2C9C9}" srcOrd="0" destOrd="0" presId="urn:microsoft.com/office/officeart/2018/5/layout/CenteredIconLabelDescriptionList"/>
    <dgm:cxn modelId="{1C554AA7-33B2-46B9-9695-B992C6413963}" type="presParOf" srcId="{A2057BCD-98C5-430A-9C7B-AA8583379322}" destId="{C41A49F5-41F0-4AA4-B465-A229E31E2BBE}" srcOrd="1" destOrd="0" presId="urn:microsoft.com/office/officeart/2018/5/layout/CenteredIconLabelDescriptionList"/>
    <dgm:cxn modelId="{2DC710D7-48A3-4D9E-AC51-E13607443F1A}" type="presParOf" srcId="{A2057BCD-98C5-430A-9C7B-AA8583379322}" destId="{9263E26D-FA84-4FA5-9C7D-4DA71E13FFB9}" srcOrd="2" destOrd="0" presId="urn:microsoft.com/office/officeart/2018/5/layout/CenteredIconLabelDescriptionList"/>
    <dgm:cxn modelId="{7AE2E575-F874-4471-AC2A-8083DB1DE2CA}" type="presParOf" srcId="{A2057BCD-98C5-430A-9C7B-AA8583379322}" destId="{4AB90192-A106-40C6-B913-80B3149ABC00}" srcOrd="3" destOrd="0" presId="urn:microsoft.com/office/officeart/2018/5/layout/CenteredIconLabelDescriptionList"/>
    <dgm:cxn modelId="{047EA5D7-36BC-4357-BB74-61E1E5BBFFF7}" type="presParOf" srcId="{A2057BCD-98C5-430A-9C7B-AA8583379322}" destId="{A22A22AF-E74D-42E9-92E8-2063A90A2D39}" srcOrd="4" destOrd="0" presId="urn:microsoft.com/office/officeart/2018/5/layout/CenteredIconLabelDescriptionList"/>
    <dgm:cxn modelId="{3CCC1B87-01E1-466E-AF4A-BC161AB1A51F}" type="presParOf" srcId="{AA36A5F2-9044-4B54-B742-5E9858619012}" destId="{22575C62-4842-4B64-A426-9B2316E506E3}" srcOrd="3" destOrd="0" presId="urn:microsoft.com/office/officeart/2018/5/layout/CenteredIconLabelDescriptionList"/>
    <dgm:cxn modelId="{0CB2176B-5C53-4ABF-A8D3-73E83EA5E454}" type="presParOf" srcId="{AA36A5F2-9044-4B54-B742-5E9858619012}" destId="{022582CA-D595-411A-87F2-C86FCE3D47EA}" srcOrd="4" destOrd="0" presId="urn:microsoft.com/office/officeart/2018/5/layout/CenteredIconLabelDescriptionList"/>
    <dgm:cxn modelId="{ADF9EDB5-BBE3-47DE-9D08-D9E20C5A6F00}" type="presParOf" srcId="{022582CA-D595-411A-87F2-C86FCE3D47EA}" destId="{5B2945F5-B60F-41FA-9674-E201381A7C39}" srcOrd="0" destOrd="0" presId="urn:microsoft.com/office/officeart/2018/5/layout/CenteredIconLabelDescriptionList"/>
    <dgm:cxn modelId="{01CAB442-7950-44A2-8291-1662DA90D89A}" type="presParOf" srcId="{022582CA-D595-411A-87F2-C86FCE3D47EA}" destId="{E8D73B5B-82CA-4E86-863D-27FE51F31923}" srcOrd="1" destOrd="0" presId="urn:microsoft.com/office/officeart/2018/5/layout/CenteredIconLabelDescriptionList"/>
    <dgm:cxn modelId="{3795AE54-643F-4DDA-9F88-463395231A16}" type="presParOf" srcId="{022582CA-D595-411A-87F2-C86FCE3D47EA}" destId="{0913778F-D64C-4079-B283-F6B525CE477C}" srcOrd="2" destOrd="0" presId="urn:microsoft.com/office/officeart/2018/5/layout/CenteredIconLabelDescriptionList"/>
    <dgm:cxn modelId="{65BECE47-D424-4D9C-87CE-6FB8139BB346}" type="presParOf" srcId="{022582CA-D595-411A-87F2-C86FCE3D47EA}" destId="{D3C6ED3E-C147-45C0-B912-303BD8D25DAA}" srcOrd="3" destOrd="0" presId="urn:microsoft.com/office/officeart/2018/5/layout/CenteredIconLabelDescriptionList"/>
    <dgm:cxn modelId="{E37C0D75-809E-4953-A51F-B1F57C68B553}" type="presParOf" srcId="{022582CA-D595-411A-87F2-C86FCE3D47EA}" destId="{A2EC413A-67E0-4E60-AA4E-5663C26A4159}" srcOrd="4" destOrd="0" presId="urn:microsoft.com/office/officeart/2018/5/layout/CenteredIconLabelDescriptionList"/>
    <dgm:cxn modelId="{946349BD-E78A-4CF3-B48D-9578D79685AF}" type="presParOf" srcId="{AA36A5F2-9044-4B54-B742-5E9858619012}" destId="{E17CA673-DA63-4B80-A57C-D8A6FB51C6B2}" srcOrd="5" destOrd="0" presId="urn:microsoft.com/office/officeart/2018/5/layout/CenteredIconLabelDescriptionList"/>
    <dgm:cxn modelId="{9B4CB287-5300-4C58-9C9F-625E7D95B2E5}" type="presParOf" srcId="{AA36A5F2-9044-4B54-B742-5E9858619012}" destId="{93719416-030B-48A3-8977-3900DFD5DEB5}" srcOrd="6" destOrd="0" presId="urn:microsoft.com/office/officeart/2018/5/layout/CenteredIconLabelDescriptionList"/>
    <dgm:cxn modelId="{06C231D5-A194-4B62-9490-92D8909D2A80}" type="presParOf" srcId="{93719416-030B-48A3-8977-3900DFD5DEB5}" destId="{9BF2B101-5A56-4491-8B9A-43A418CAB5F8}" srcOrd="0" destOrd="0" presId="urn:microsoft.com/office/officeart/2018/5/layout/CenteredIconLabelDescriptionList"/>
    <dgm:cxn modelId="{56466E70-E877-4953-BBCC-AF61897EE11E}" type="presParOf" srcId="{93719416-030B-48A3-8977-3900DFD5DEB5}" destId="{C890161A-F3BD-442C-BDDC-5D9AB8E2C88D}" srcOrd="1" destOrd="0" presId="urn:microsoft.com/office/officeart/2018/5/layout/CenteredIconLabelDescriptionList"/>
    <dgm:cxn modelId="{30D39A5A-28A4-4E88-93BD-AE7F13612C37}" type="presParOf" srcId="{93719416-030B-48A3-8977-3900DFD5DEB5}" destId="{926AEEA1-156A-490F-BBA6-D69B7F896982}" srcOrd="2" destOrd="0" presId="urn:microsoft.com/office/officeart/2018/5/layout/CenteredIconLabelDescriptionList"/>
    <dgm:cxn modelId="{B5DAAB8F-CDC5-4DEE-8F0B-0250D8C9B891}" type="presParOf" srcId="{93719416-030B-48A3-8977-3900DFD5DEB5}" destId="{D69C44D4-19B8-47CE-9F93-D92A4F8BEC19}" srcOrd="3" destOrd="0" presId="urn:microsoft.com/office/officeart/2018/5/layout/CenteredIconLabelDescriptionList"/>
    <dgm:cxn modelId="{4B0934BD-E2D0-4325-8FD7-70C00684EA43}" type="presParOf" srcId="{93719416-030B-48A3-8977-3900DFD5DEB5}" destId="{CA828B6D-9193-4BB1-9B69-705FD32F428B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7BAEBF-79A2-4063-BF9F-B0F9B8130372}">
      <dsp:nvSpPr>
        <dsp:cNvPr id="0" name=""/>
        <dsp:cNvSpPr/>
      </dsp:nvSpPr>
      <dsp:spPr>
        <a:xfrm>
          <a:off x="1135884" y="981"/>
          <a:ext cx="2552149" cy="12760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Thank you to everyone who regularly send in reads</a:t>
          </a:r>
        </a:p>
      </dsp:txBody>
      <dsp:txXfrm>
        <a:off x="1173259" y="38356"/>
        <a:ext cx="2477399" cy="1201324"/>
      </dsp:txXfrm>
    </dsp:sp>
    <dsp:sp modelId="{19B28E1D-A049-41B0-B8A9-8DF2F97C12C5}">
      <dsp:nvSpPr>
        <dsp:cNvPr id="0" name=""/>
        <dsp:cNvSpPr/>
      </dsp:nvSpPr>
      <dsp:spPr>
        <a:xfrm>
          <a:off x="1391099" y="1277056"/>
          <a:ext cx="255214" cy="957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7055"/>
              </a:lnTo>
              <a:lnTo>
                <a:pt x="255214" y="95705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71309-2754-43E0-87F2-18BB109D5626}">
      <dsp:nvSpPr>
        <dsp:cNvPr id="0" name=""/>
        <dsp:cNvSpPr/>
      </dsp:nvSpPr>
      <dsp:spPr>
        <a:xfrm>
          <a:off x="1646313" y="1596074"/>
          <a:ext cx="2041719" cy="1276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Helps to keep your billing accurate and smooths out issues</a:t>
          </a:r>
        </a:p>
      </dsp:txBody>
      <dsp:txXfrm>
        <a:off x="1683688" y="1633449"/>
        <a:ext cx="1966969" cy="1201324"/>
      </dsp:txXfrm>
    </dsp:sp>
    <dsp:sp modelId="{4A2A8030-FA1F-48A7-AF38-FA8B25E305C6}">
      <dsp:nvSpPr>
        <dsp:cNvPr id="0" name=""/>
        <dsp:cNvSpPr/>
      </dsp:nvSpPr>
      <dsp:spPr>
        <a:xfrm>
          <a:off x="1391099" y="1277056"/>
          <a:ext cx="255214" cy="2552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2149"/>
              </a:lnTo>
              <a:lnTo>
                <a:pt x="255214" y="255214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953B3-961A-4D97-891A-E36EAF186601}">
      <dsp:nvSpPr>
        <dsp:cNvPr id="0" name=""/>
        <dsp:cNvSpPr/>
      </dsp:nvSpPr>
      <dsp:spPr>
        <a:xfrm>
          <a:off x="1646313" y="3191167"/>
          <a:ext cx="2041719" cy="1276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ighlight>
                <a:srgbClr val="FFFF00"/>
              </a:highlight>
            </a:rPr>
            <a:t>POLL: Would you like help showing you how to read your meter(s)?</a:t>
          </a:r>
        </a:p>
      </dsp:txBody>
      <dsp:txXfrm>
        <a:off x="1683688" y="3228542"/>
        <a:ext cx="1966969" cy="1201324"/>
      </dsp:txXfrm>
    </dsp:sp>
    <dsp:sp modelId="{7A1DCF7D-AAC0-45F5-B125-B6ABB81F814C}">
      <dsp:nvSpPr>
        <dsp:cNvPr id="0" name=""/>
        <dsp:cNvSpPr/>
      </dsp:nvSpPr>
      <dsp:spPr>
        <a:xfrm>
          <a:off x="4326070" y="981"/>
          <a:ext cx="2552149" cy="12760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Meter exchanges</a:t>
          </a:r>
          <a:endParaRPr lang="en-GB" sz="2000" kern="1200" dirty="0"/>
        </a:p>
      </dsp:txBody>
      <dsp:txXfrm>
        <a:off x="4363445" y="38356"/>
        <a:ext cx="2477399" cy="1201324"/>
      </dsp:txXfrm>
    </dsp:sp>
    <dsp:sp modelId="{9CE6D516-CD43-4EED-A6DC-3E5F1196C9D5}">
      <dsp:nvSpPr>
        <dsp:cNvPr id="0" name=""/>
        <dsp:cNvSpPr/>
      </dsp:nvSpPr>
      <dsp:spPr>
        <a:xfrm>
          <a:off x="4581285" y="1277056"/>
          <a:ext cx="255214" cy="957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7055"/>
              </a:lnTo>
              <a:lnTo>
                <a:pt x="255214" y="95705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6F250D-CC25-40F4-8C09-53CB2937BBE1}">
      <dsp:nvSpPr>
        <dsp:cNvPr id="0" name=""/>
        <dsp:cNvSpPr/>
      </dsp:nvSpPr>
      <dsp:spPr>
        <a:xfrm>
          <a:off x="4836500" y="1596074"/>
          <a:ext cx="2041719" cy="1276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Upgrading NHH meters to AMR based on usage and PV</a:t>
          </a:r>
        </a:p>
      </dsp:txBody>
      <dsp:txXfrm>
        <a:off x="4873875" y="1633449"/>
        <a:ext cx="1966969" cy="1201324"/>
      </dsp:txXfrm>
    </dsp:sp>
    <dsp:sp modelId="{FFDC5B81-0C70-43DC-B3F9-04018AB73F52}">
      <dsp:nvSpPr>
        <dsp:cNvPr id="0" name=""/>
        <dsp:cNvSpPr/>
      </dsp:nvSpPr>
      <dsp:spPr>
        <a:xfrm>
          <a:off x="4581285" y="1277056"/>
          <a:ext cx="255214" cy="2552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2149"/>
              </a:lnTo>
              <a:lnTo>
                <a:pt x="255214" y="255214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D116B2-3DD0-4DF5-BF3F-E1FF4DC46FDE}">
      <dsp:nvSpPr>
        <dsp:cNvPr id="0" name=""/>
        <dsp:cNvSpPr/>
      </dsp:nvSpPr>
      <dsp:spPr>
        <a:xfrm>
          <a:off x="4836500" y="3191167"/>
          <a:ext cx="2041719" cy="1276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AMR doesn’t mean stop sending manual reads</a:t>
          </a:r>
        </a:p>
      </dsp:txBody>
      <dsp:txXfrm>
        <a:off x="4873875" y="3228542"/>
        <a:ext cx="1966969" cy="1201324"/>
      </dsp:txXfrm>
    </dsp:sp>
    <dsp:sp modelId="{A6E29A58-5309-4D20-9AA1-293439391EF0}">
      <dsp:nvSpPr>
        <dsp:cNvPr id="0" name=""/>
        <dsp:cNvSpPr/>
      </dsp:nvSpPr>
      <dsp:spPr>
        <a:xfrm>
          <a:off x="7516256" y="981"/>
          <a:ext cx="2552149" cy="12760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Third party site visits</a:t>
          </a:r>
        </a:p>
      </dsp:txBody>
      <dsp:txXfrm>
        <a:off x="7553631" y="38356"/>
        <a:ext cx="2477399" cy="1201324"/>
      </dsp:txXfrm>
    </dsp:sp>
    <dsp:sp modelId="{C3C6627D-D6A6-488E-AE40-9031DD0385D6}">
      <dsp:nvSpPr>
        <dsp:cNvPr id="0" name=""/>
        <dsp:cNvSpPr/>
      </dsp:nvSpPr>
      <dsp:spPr>
        <a:xfrm>
          <a:off x="7771471" y="1277056"/>
          <a:ext cx="255214" cy="957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7055"/>
              </a:lnTo>
              <a:lnTo>
                <a:pt x="255214" y="95705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750B66-B2BE-4E03-9044-89BC880C55A5}">
      <dsp:nvSpPr>
        <dsp:cNvPr id="0" name=""/>
        <dsp:cNvSpPr/>
      </dsp:nvSpPr>
      <dsp:spPr>
        <a:xfrm>
          <a:off x="8026686" y="1596074"/>
          <a:ext cx="2041719" cy="1276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Partners aren’t always able to book visits</a:t>
          </a:r>
        </a:p>
      </dsp:txBody>
      <dsp:txXfrm>
        <a:off x="8064061" y="1633449"/>
        <a:ext cx="1966969" cy="1201324"/>
      </dsp:txXfrm>
    </dsp:sp>
    <dsp:sp modelId="{099BDF35-8919-4AD6-BE97-0CBCB09412E6}">
      <dsp:nvSpPr>
        <dsp:cNvPr id="0" name=""/>
        <dsp:cNvSpPr/>
      </dsp:nvSpPr>
      <dsp:spPr>
        <a:xfrm>
          <a:off x="7771471" y="1277056"/>
          <a:ext cx="255214" cy="2552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2149"/>
              </a:lnTo>
              <a:lnTo>
                <a:pt x="255214" y="255214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7B9A5-A0A8-444C-9469-254EC211174A}">
      <dsp:nvSpPr>
        <dsp:cNvPr id="0" name=""/>
        <dsp:cNvSpPr/>
      </dsp:nvSpPr>
      <dsp:spPr>
        <a:xfrm>
          <a:off x="8026686" y="3191167"/>
          <a:ext cx="2041719" cy="1276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Be wary of who is let onto site. Npower, Total etc</a:t>
          </a:r>
        </a:p>
      </dsp:txBody>
      <dsp:txXfrm>
        <a:off x="8064061" y="3228542"/>
        <a:ext cx="1966969" cy="12013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1BA67-AF7B-4AE2-9306-C4A12A61324E}">
      <dsp:nvSpPr>
        <dsp:cNvPr id="0" name=""/>
        <dsp:cNvSpPr/>
      </dsp:nvSpPr>
      <dsp:spPr>
        <a:xfrm>
          <a:off x="0" y="2402"/>
          <a:ext cx="9905999" cy="5117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EE648C-0FA2-45BD-B139-E771700550C7}">
      <dsp:nvSpPr>
        <dsp:cNvPr id="0" name=""/>
        <dsp:cNvSpPr/>
      </dsp:nvSpPr>
      <dsp:spPr>
        <a:xfrm>
          <a:off x="154816" y="117555"/>
          <a:ext cx="281483" cy="2814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19C753-0CB0-49FB-A86F-20C99FC1B24D}">
      <dsp:nvSpPr>
        <dsp:cNvPr id="0" name=""/>
        <dsp:cNvSpPr/>
      </dsp:nvSpPr>
      <dsp:spPr>
        <a:xfrm>
          <a:off x="698982" y="0"/>
          <a:ext cx="9207016" cy="51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4" tIns="54164" rIns="54164" bIns="54164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2"/>
              </a:solidFill>
            </a:rPr>
            <a:t>Academies plan, procure and pay for all energy certificates</a:t>
          </a:r>
          <a:endParaRPr lang="en-US" sz="1800" kern="1200" dirty="0">
            <a:solidFill>
              <a:schemeClr val="bg2"/>
            </a:solidFill>
          </a:endParaRPr>
        </a:p>
      </dsp:txBody>
      <dsp:txXfrm>
        <a:off x="698982" y="0"/>
        <a:ext cx="9207016" cy="511789"/>
      </dsp:txXfrm>
    </dsp:sp>
    <dsp:sp modelId="{BD0E0275-D8FD-4C94-B1B9-22985974C66C}">
      <dsp:nvSpPr>
        <dsp:cNvPr id="0" name=""/>
        <dsp:cNvSpPr/>
      </dsp:nvSpPr>
      <dsp:spPr>
        <a:xfrm>
          <a:off x="0" y="642139"/>
          <a:ext cx="9905999" cy="5117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A95BB7-AD37-48D0-AAB4-AF0FA74164A7}">
      <dsp:nvSpPr>
        <dsp:cNvPr id="0" name=""/>
        <dsp:cNvSpPr/>
      </dsp:nvSpPr>
      <dsp:spPr>
        <a:xfrm>
          <a:off x="154816" y="757291"/>
          <a:ext cx="281483" cy="2814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77427-91C9-41D2-8EA2-9EC05EC5BCC7}">
      <dsp:nvSpPr>
        <dsp:cNvPr id="0" name=""/>
        <dsp:cNvSpPr/>
      </dsp:nvSpPr>
      <dsp:spPr>
        <a:xfrm>
          <a:off x="591116" y="642139"/>
          <a:ext cx="9314882" cy="51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4" tIns="54164" rIns="54164" bIns="54164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Changes to how maintained schools get their certificates</a:t>
          </a:r>
        </a:p>
      </dsp:txBody>
      <dsp:txXfrm>
        <a:off x="591116" y="642139"/>
        <a:ext cx="9314882" cy="511789"/>
      </dsp:txXfrm>
    </dsp:sp>
    <dsp:sp modelId="{F8ACD089-4F8B-4C8E-B513-05C0D7DADEA5}">
      <dsp:nvSpPr>
        <dsp:cNvPr id="0" name=""/>
        <dsp:cNvSpPr/>
      </dsp:nvSpPr>
      <dsp:spPr>
        <a:xfrm>
          <a:off x="0" y="1281875"/>
          <a:ext cx="9905999" cy="5117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C13B70-9616-4961-AF97-9C9407BE05AA}">
      <dsp:nvSpPr>
        <dsp:cNvPr id="0" name=""/>
        <dsp:cNvSpPr/>
      </dsp:nvSpPr>
      <dsp:spPr>
        <a:xfrm>
          <a:off x="154816" y="1397028"/>
          <a:ext cx="281483" cy="28148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301B9-2FAC-41EF-B22D-30DAC75A381B}">
      <dsp:nvSpPr>
        <dsp:cNvPr id="0" name=""/>
        <dsp:cNvSpPr/>
      </dsp:nvSpPr>
      <dsp:spPr>
        <a:xfrm>
          <a:off x="591116" y="1281875"/>
          <a:ext cx="9314882" cy="51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4" tIns="54164" rIns="54164" bIns="54164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2"/>
              </a:solidFill>
            </a:rPr>
            <a:t>WBC will continue to plan and procure DECs and TM44s</a:t>
          </a:r>
          <a:endParaRPr lang="en-US" sz="1800" kern="1200" dirty="0">
            <a:solidFill>
              <a:schemeClr val="bg2"/>
            </a:solidFill>
          </a:endParaRPr>
        </a:p>
      </dsp:txBody>
      <dsp:txXfrm>
        <a:off x="591116" y="1281875"/>
        <a:ext cx="9314882" cy="511789"/>
      </dsp:txXfrm>
    </dsp:sp>
    <dsp:sp modelId="{DDB9559C-3944-4382-8388-E0866ED0D667}">
      <dsp:nvSpPr>
        <dsp:cNvPr id="0" name=""/>
        <dsp:cNvSpPr/>
      </dsp:nvSpPr>
      <dsp:spPr>
        <a:xfrm>
          <a:off x="0" y="1921611"/>
          <a:ext cx="9905999" cy="5117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5A63C2-9C00-450A-86DA-B5CA64273604}">
      <dsp:nvSpPr>
        <dsp:cNvPr id="0" name=""/>
        <dsp:cNvSpPr/>
      </dsp:nvSpPr>
      <dsp:spPr>
        <a:xfrm>
          <a:off x="154816" y="2036764"/>
          <a:ext cx="281483" cy="28148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186F4-0771-4BC7-8DC6-54E8C7D5FB8B}">
      <dsp:nvSpPr>
        <dsp:cNvPr id="0" name=""/>
        <dsp:cNvSpPr/>
      </dsp:nvSpPr>
      <dsp:spPr>
        <a:xfrm>
          <a:off x="591116" y="1921611"/>
          <a:ext cx="9314882" cy="51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4" tIns="54164" rIns="54164" bIns="54164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However, maintained schools will now need to pay for the certificates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591116" y="1921611"/>
        <a:ext cx="9314882" cy="511789"/>
      </dsp:txXfrm>
    </dsp:sp>
    <dsp:sp modelId="{365A5AC8-B016-4649-95F4-A42FB22F330F}">
      <dsp:nvSpPr>
        <dsp:cNvPr id="0" name=""/>
        <dsp:cNvSpPr/>
      </dsp:nvSpPr>
      <dsp:spPr>
        <a:xfrm>
          <a:off x="0" y="2561348"/>
          <a:ext cx="9905999" cy="5117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A7C78D-BA9D-4500-A659-E98ADFA2EAE8}">
      <dsp:nvSpPr>
        <dsp:cNvPr id="0" name=""/>
        <dsp:cNvSpPr/>
      </dsp:nvSpPr>
      <dsp:spPr>
        <a:xfrm>
          <a:off x="154816" y="2676500"/>
          <a:ext cx="281483" cy="28148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418D15-25D4-4816-A2E7-CB22FFEC1BA9}">
      <dsp:nvSpPr>
        <dsp:cNvPr id="0" name=""/>
        <dsp:cNvSpPr/>
      </dsp:nvSpPr>
      <dsp:spPr>
        <a:xfrm>
          <a:off x="591116" y="2561348"/>
          <a:ext cx="9314882" cy="51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164" tIns="54164" rIns="54164" bIns="54164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</a:rPr>
            <a:t>This will be done in the same way as energy billing, through BWO/Wiser invoices</a:t>
          </a:r>
        </a:p>
      </dsp:txBody>
      <dsp:txXfrm>
        <a:off x="591116" y="2561348"/>
        <a:ext cx="9314882" cy="5117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2D7C7E-FD46-4FFA-AB3A-1433D045F7D0}">
      <dsp:nvSpPr>
        <dsp:cNvPr id="0" name=""/>
        <dsp:cNvSpPr/>
      </dsp:nvSpPr>
      <dsp:spPr>
        <a:xfrm>
          <a:off x="841048" y="1499870"/>
          <a:ext cx="899226" cy="8992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4AEBB6-4CD7-44AF-B16B-5652607D3B16}">
      <dsp:nvSpPr>
        <dsp:cNvPr id="0" name=""/>
        <dsp:cNvSpPr/>
      </dsp:nvSpPr>
      <dsp:spPr>
        <a:xfrm>
          <a:off x="6052" y="2504632"/>
          <a:ext cx="2569218" cy="877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800" kern="1200" dirty="0"/>
            <a:t>Be wary of energy brokers</a:t>
          </a:r>
          <a:endParaRPr lang="en-US" sz="1800" kern="1200" dirty="0"/>
        </a:p>
      </dsp:txBody>
      <dsp:txXfrm>
        <a:off x="6052" y="2504632"/>
        <a:ext cx="2569218" cy="877078"/>
      </dsp:txXfrm>
    </dsp:sp>
    <dsp:sp modelId="{E464A000-B5D0-491F-BE46-A536AD637852}">
      <dsp:nvSpPr>
        <dsp:cNvPr id="0" name=""/>
        <dsp:cNvSpPr/>
      </dsp:nvSpPr>
      <dsp:spPr>
        <a:xfrm>
          <a:off x="6052" y="3430797"/>
          <a:ext cx="2569218" cy="5234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28E30-7E04-4EE2-91A9-74794BF2C9C9}">
      <dsp:nvSpPr>
        <dsp:cNvPr id="0" name=""/>
        <dsp:cNvSpPr/>
      </dsp:nvSpPr>
      <dsp:spPr>
        <a:xfrm>
          <a:off x="3859880" y="1499870"/>
          <a:ext cx="899226" cy="8992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63E26D-FA84-4FA5-9C7D-4DA71E13FFB9}">
      <dsp:nvSpPr>
        <dsp:cNvPr id="0" name=""/>
        <dsp:cNvSpPr/>
      </dsp:nvSpPr>
      <dsp:spPr>
        <a:xfrm>
          <a:off x="3024884" y="2504632"/>
          <a:ext cx="2569218" cy="877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kern="1200" dirty="0"/>
            <a:t>No supplier or company should show up unannounced, asking for meter or billing information</a:t>
          </a:r>
          <a:endParaRPr lang="en-US" sz="1400" kern="1200" dirty="0"/>
        </a:p>
      </dsp:txBody>
      <dsp:txXfrm>
        <a:off x="3024884" y="2504632"/>
        <a:ext cx="2569218" cy="877078"/>
      </dsp:txXfrm>
    </dsp:sp>
    <dsp:sp modelId="{A22A22AF-E74D-42E9-92E8-2063A90A2D39}">
      <dsp:nvSpPr>
        <dsp:cNvPr id="0" name=""/>
        <dsp:cNvSpPr/>
      </dsp:nvSpPr>
      <dsp:spPr>
        <a:xfrm>
          <a:off x="3015840" y="3657133"/>
          <a:ext cx="2569218" cy="5234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945F5-B60F-41FA-9674-E201381A7C39}">
      <dsp:nvSpPr>
        <dsp:cNvPr id="0" name=""/>
        <dsp:cNvSpPr/>
      </dsp:nvSpPr>
      <dsp:spPr>
        <a:xfrm>
          <a:off x="6878712" y="1499870"/>
          <a:ext cx="899226" cy="8992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13778F-D64C-4079-B283-F6B525CE477C}">
      <dsp:nvSpPr>
        <dsp:cNvPr id="0" name=""/>
        <dsp:cNvSpPr/>
      </dsp:nvSpPr>
      <dsp:spPr>
        <a:xfrm>
          <a:off x="6043716" y="2504632"/>
          <a:ext cx="2569218" cy="877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kern="1200" dirty="0"/>
            <a:t>A broker can only make money from adding charges to the supplier cost</a:t>
          </a:r>
          <a:endParaRPr lang="en-US" sz="1400" kern="1200" dirty="0"/>
        </a:p>
      </dsp:txBody>
      <dsp:txXfrm>
        <a:off x="6043716" y="2504632"/>
        <a:ext cx="2569218" cy="877078"/>
      </dsp:txXfrm>
    </dsp:sp>
    <dsp:sp modelId="{A2EC413A-67E0-4E60-AA4E-5663C26A4159}">
      <dsp:nvSpPr>
        <dsp:cNvPr id="0" name=""/>
        <dsp:cNvSpPr/>
      </dsp:nvSpPr>
      <dsp:spPr>
        <a:xfrm>
          <a:off x="6043716" y="3430797"/>
          <a:ext cx="2569218" cy="5234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Thus, are by definition always more expensive</a:t>
          </a:r>
          <a:endParaRPr lang="en-US" sz="1400" kern="1200" dirty="0"/>
        </a:p>
      </dsp:txBody>
      <dsp:txXfrm>
        <a:off x="6043716" y="3430797"/>
        <a:ext cx="2569218" cy="523405"/>
      </dsp:txXfrm>
    </dsp:sp>
    <dsp:sp modelId="{9BF2B101-5A56-4491-8B9A-43A418CAB5F8}">
      <dsp:nvSpPr>
        <dsp:cNvPr id="0" name=""/>
        <dsp:cNvSpPr/>
      </dsp:nvSpPr>
      <dsp:spPr>
        <a:xfrm>
          <a:off x="9897544" y="1499870"/>
          <a:ext cx="899226" cy="899226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6AEEA1-156A-490F-BBA6-D69B7F896982}">
      <dsp:nvSpPr>
        <dsp:cNvPr id="0" name=""/>
        <dsp:cNvSpPr/>
      </dsp:nvSpPr>
      <dsp:spPr>
        <a:xfrm>
          <a:off x="9062548" y="2504632"/>
          <a:ext cx="2569218" cy="877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kern="1200" dirty="0"/>
            <a:t>The WBC Energy Team are unable to engage with academy energy brokers</a:t>
          </a:r>
          <a:endParaRPr lang="en-US" sz="1400" kern="1200" dirty="0"/>
        </a:p>
      </dsp:txBody>
      <dsp:txXfrm>
        <a:off x="9062548" y="2504632"/>
        <a:ext cx="2569218" cy="877078"/>
      </dsp:txXfrm>
    </dsp:sp>
    <dsp:sp modelId="{CA828B6D-9193-4BB1-9B69-705FD32F428B}">
      <dsp:nvSpPr>
        <dsp:cNvPr id="0" name=""/>
        <dsp:cNvSpPr/>
      </dsp:nvSpPr>
      <dsp:spPr>
        <a:xfrm>
          <a:off x="9062548" y="3430797"/>
          <a:ext cx="2569218" cy="5234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2B084-F06C-441D-B010-F7248221DD37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2C40B-06DF-4593-A0F3-903D19D786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904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72C40B-06DF-4593-A0F3-903D19D786A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393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72C40B-06DF-4593-A0F3-903D19D786A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570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72C40B-06DF-4593-A0F3-903D19D786A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81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72C40B-06DF-4593-A0F3-903D19D786A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224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72C40B-06DF-4593-A0F3-903D19D786A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138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72C40B-06DF-4593-A0F3-903D19D786A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957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DD2D1-92B4-A3B5-C5AE-94DA45BEF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C39B1B-8569-5F32-644A-0CEA7BA0A6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0D7C45-7F64-C374-8959-7AF342744D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9F197-2247-9F3A-C068-EEE789A2C6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72C40B-06DF-4593-A0F3-903D19D786A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269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32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131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892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247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16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85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14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38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76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62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810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32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208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50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75AC7349-892E-4F54-862C-254EFC51C0A6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9E21AC76-3B57-4C3E-83A3-7E09420A977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0DECB4-69D1-4F1D-F8AC-53BD941B72A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88328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Private: Information that contains a small amount of sensitive data which is essential to communicate with an individual but doesn’t require to be sent via secure methods.</a:t>
            </a:r>
          </a:p>
        </p:txBody>
      </p:sp>
    </p:spTree>
    <p:extLst>
      <p:ext uri="{BB962C8B-B14F-4D97-AF65-F5344CB8AC3E}">
        <p14:creationId xmlns:p14="http://schemas.microsoft.com/office/powerpoint/2010/main" val="35381091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energyteam@wokingham.gov.uk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E1081-007A-D6AF-12EA-84268BF6A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3" y="516308"/>
            <a:ext cx="8791575" cy="2387600"/>
          </a:xfrm>
        </p:spPr>
        <p:txBody>
          <a:bodyPr/>
          <a:lstStyle/>
          <a:p>
            <a:r>
              <a:rPr lang="en-GB" dirty="0"/>
              <a:t>Utilities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D199E2-9E64-FDCC-924A-3A8D2D518C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3" y="3126212"/>
            <a:ext cx="3776951" cy="1655762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en-GB" dirty="0">
                <a:solidFill>
                  <a:schemeClr val="bg2"/>
                </a:solidFill>
              </a:rPr>
              <a:t>Restructuring</a:t>
            </a:r>
          </a:p>
          <a:p>
            <a:pPr marL="342900" indent="-342900">
              <a:buFontTx/>
              <a:buChar char="-"/>
            </a:pPr>
            <a:r>
              <a:rPr lang="en-GB" dirty="0">
                <a:solidFill>
                  <a:schemeClr val="bg2"/>
                </a:solidFill>
              </a:rPr>
              <a:t>Energy Certificates</a:t>
            </a:r>
          </a:p>
          <a:p>
            <a:pPr marL="342900" indent="-342900">
              <a:buFontTx/>
              <a:buChar char="-"/>
            </a:pPr>
            <a:r>
              <a:rPr lang="en-GB" dirty="0">
                <a:solidFill>
                  <a:schemeClr val="bg2"/>
                </a:solidFill>
              </a:rPr>
              <a:t>Meter Reads &amp; Upgrades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758ECF6-3CEC-2DE9-0F4D-01E34790AC4B}"/>
              </a:ext>
            </a:extLst>
          </p:cNvPr>
          <p:cNvSpPr txBox="1">
            <a:spLocks/>
          </p:cNvSpPr>
          <p:nvPr/>
        </p:nvSpPr>
        <p:spPr>
          <a:xfrm>
            <a:off x="6096000" y="3126212"/>
            <a:ext cx="3776951" cy="16557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Tx/>
              <a:buChar char="-"/>
            </a:pPr>
            <a:r>
              <a:rPr lang="en-GB" dirty="0">
                <a:solidFill>
                  <a:schemeClr val="bg2"/>
                </a:solidFill>
              </a:rPr>
              <a:t>MOP Billing</a:t>
            </a:r>
          </a:p>
          <a:p>
            <a:pPr marL="342900" indent="-342900">
              <a:buFontTx/>
              <a:buChar char="-"/>
            </a:pPr>
            <a:r>
              <a:rPr lang="en-GB" dirty="0">
                <a:solidFill>
                  <a:schemeClr val="bg2"/>
                </a:solidFill>
              </a:rPr>
              <a:t>Batches Update</a:t>
            </a:r>
          </a:p>
          <a:p>
            <a:pPr marL="342900" indent="-342900">
              <a:buFontTx/>
              <a:buChar char="-"/>
            </a:pPr>
            <a:r>
              <a:rPr lang="en-GB" dirty="0">
                <a:solidFill>
                  <a:schemeClr val="bg2"/>
                </a:solidFill>
              </a:rPr>
              <a:t>Brokers</a:t>
            </a:r>
          </a:p>
        </p:txBody>
      </p:sp>
    </p:spTree>
    <p:extLst>
      <p:ext uri="{BB962C8B-B14F-4D97-AF65-F5344CB8AC3E}">
        <p14:creationId xmlns:p14="http://schemas.microsoft.com/office/powerpoint/2010/main" val="1659800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F3C8F-4AA8-A4BB-362C-87A614FF7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dirty="0"/>
              <a:t>Energy Team Restructure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54EDD129-ED5B-5AF1-FDED-2FC8B4E6EA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2651114"/>
              </p:ext>
            </p:extLst>
          </p:nvPr>
        </p:nvGraphicFramePr>
        <p:xfrm>
          <a:off x="6645242" y="1994504"/>
          <a:ext cx="4481465" cy="3051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87B85-0D4D-4AEF-90B0-20B98597E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Energy Team has been merged into the Property Services Team</a:t>
            </a:r>
          </a:p>
          <a:p>
            <a:r>
              <a:rPr lang="en-GB" dirty="0"/>
              <a:t>Matthew Johnston will now be the main point of contact for school finance queries</a:t>
            </a:r>
          </a:p>
          <a:p>
            <a:r>
              <a:rPr lang="en-GB" dirty="0"/>
              <a:t>Tom Quinlan will cover projects and metering queries</a:t>
            </a:r>
          </a:p>
          <a:p>
            <a:r>
              <a:rPr lang="en-GB" dirty="0"/>
              <a:t>Ian Gough and Hoyte Swager will be leaving the team</a:t>
            </a:r>
          </a:p>
          <a:p>
            <a:r>
              <a:rPr lang="en-GB" dirty="0"/>
              <a:t>All correspondents through </a:t>
            </a:r>
            <a:r>
              <a:rPr lang="en-GB" dirty="0">
                <a:hlinkClick r:id="rId8"/>
              </a:rPr>
              <a:t>energyteam@wokingham.gov.uk</a:t>
            </a:r>
            <a:endParaRPr lang="en-GB" dirty="0"/>
          </a:p>
          <a:p>
            <a:pPr lvl="1"/>
            <a:r>
              <a:rPr lang="en-GB" dirty="0"/>
              <a:t>Personal emails will no longer be active</a:t>
            </a:r>
          </a:p>
        </p:txBody>
      </p:sp>
    </p:spTree>
    <p:extLst>
      <p:ext uri="{BB962C8B-B14F-4D97-AF65-F5344CB8AC3E}">
        <p14:creationId xmlns:p14="http://schemas.microsoft.com/office/powerpoint/2010/main" val="3861817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5A865-0110-C708-0AED-1FB633682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effectLst/>
                <a:latin typeface="Calibri" panose="020F0502020204030204" pitchFamily="34" charset="0"/>
              </a:rPr>
              <a:t>Meter Reads &amp; Upgrades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0C84677-BD48-F392-D7D6-EF3206619A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9060721"/>
              </p:ext>
            </p:extLst>
          </p:nvPr>
        </p:nvGraphicFramePr>
        <p:xfrm>
          <a:off x="592375" y="2222287"/>
          <a:ext cx="11204290" cy="446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08085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1FB15-5903-75A4-E9B0-2628915A6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676" y="196104"/>
            <a:ext cx="9905998" cy="890312"/>
          </a:xfrm>
        </p:spPr>
        <p:txBody>
          <a:bodyPr>
            <a:normAutofit/>
          </a:bodyPr>
          <a:lstStyle/>
          <a:p>
            <a:r>
              <a:rPr lang="en-GB" dirty="0">
                <a:effectLst/>
                <a:latin typeface="Calibri" panose="020F0502020204030204" pitchFamily="34" charset="0"/>
              </a:rPr>
              <a:t>DEC/EPC/TM44 Certificat</a:t>
            </a:r>
            <a:r>
              <a:rPr lang="en-GB" dirty="0">
                <a:latin typeface="Calibri" panose="020F0502020204030204" pitchFamily="34" charset="0"/>
              </a:rPr>
              <a:t>es</a:t>
            </a:r>
            <a:endParaRPr lang="en-GB" dirty="0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15A00052-892D-9F30-2628-69B4EFDF99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668834"/>
              </p:ext>
            </p:extLst>
          </p:nvPr>
        </p:nvGraphicFramePr>
        <p:xfrm>
          <a:off x="1319003" y="3664765"/>
          <a:ext cx="9905999" cy="3075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EA7F9D4-1D09-007D-BA9E-DDB30A9DEB8B}"/>
              </a:ext>
            </a:extLst>
          </p:cNvPr>
          <p:cNvSpPr txBox="1"/>
          <p:nvPr/>
        </p:nvSpPr>
        <p:spPr>
          <a:xfrm>
            <a:off x="610165" y="2200129"/>
            <a:ext cx="1132367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DEC (Display Energy Certificate) </a:t>
            </a:r>
            <a:r>
              <a:rPr lang="en-GB" sz="1600" dirty="0"/>
              <a:t>– Required on all public buildings (</a:t>
            </a:r>
            <a:r>
              <a:rPr lang="en-GB" sz="1600" dirty="0" err="1"/>
              <a:t>inc</a:t>
            </a:r>
            <a:r>
              <a:rPr lang="en-GB" sz="1600" dirty="0"/>
              <a:t> schools) that are over 250m2. Liability of this falls to the </a:t>
            </a:r>
            <a:r>
              <a:rPr lang="en-GB" sz="1600" b="1" dirty="0"/>
              <a:t>tenant</a:t>
            </a:r>
            <a:r>
              <a:rPr lang="en-GB" sz="1600" dirty="0"/>
              <a:t> of said building.</a:t>
            </a:r>
          </a:p>
          <a:p>
            <a:r>
              <a:rPr lang="en-GB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EPC (Energy Performance Certificate) </a:t>
            </a:r>
            <a:r>
              <a:rPr lang="en-GB" sz="1600" dirty="0"/>
              <a:t>– Required on all buildings over 50m2 at point of sale, new lease etc. Liability for this falls on the </a:t>
            </a:r>
            <a:r>
              <a:rPr lang="en-GB" sz="1600" b="1" dirty="0"/>
              <a:t>owner</a:t>
            </a:r>
            <a:r>
              <a:rPr lang="en-GB" sz="1600" dirty="0"/>
              <a:t> of the building.</a:t>
            </a:r>
          </a:p>
          <a:p>
            <a:r>
              <a:rPr lang="en-GB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TM44/ACI</a:t>
            </a:r>
            <a:r>
              <a:rPr lang="en-GB" sz="1600" dirty="0"/>
              <a:t> – Required for any building with air conditioning. Liability of this falls to the </a:t>
            </a:r>
            <a:r>
              <a:rPr lang="en-GB" sz="1600" b="1" dirty="0"/>
              <a:t>building operator</a:t>
            </a:r>
            <a:r>
              <a:rPr lang="en-GB" sz="1600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356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CC38B-2AF4-D632-0830-0B9D59659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Energy Brokers</a:t>
            </a:r>
          </a:p>
        </p:txBody>
      </p:sp>
      <p:graphicFrame>
        <p:nvGraphicFramePr>
          <p:cNvPr id="76" name="Content Placeholder 2">
            <a:extLst>
              <a:ext uri="{FF2B5EF4-FFF2-40B4-BE49-F238E27FC236}">
                <a16:creationId xmlns:a16="http://schemas.microsoft.com/office/drawing/2014/main" id="{ADA7632D-032E-9CBE-FA6D-8217CF6F0B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5892623"/>
              </p:ext>
            </p:extLst>
          </p:nvPr>
        </p:nvGraphicFramePr>
        <p:xfrm>
          <a:off x="277089" y="1545672"/>
          <a:ext cx="11637819" cy="5454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46699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0DCA3-30B3-CDF2-71FC-3FA6656E2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Batches Update</a:t>
            </a:r>
          </a:p>
        </p:txBody>
      </p:sp>
      <p:pic>
        <p:nvPicPr>
          <p:cNvPr id="5" name="Content Placeholder 4" descr="A red and white sign with a red triangle and black text&#10;&#10;AI-generated content may be incorrect.">
            <a:extLst>
              <a:ext uri="{FF2B5EF4-FFF2-40B4-BE49-F238E27FC236}">
                <a16:creationId xmlns:a16="http://schemas.microsoft.com/office/drawing/2014/main" id="{46973B62-1D65-D05C-5379-95F4C1B1C7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23" y="2521845"/>
            <a:ext cx="1198474" cy="147732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4AED3FC-A056-F10D-4726-2DE6F4471CA9}"/>
              </a:ext>
            </a:extLst>
          </p:cNvPr>
          <p:cNvSpPr txBox="1"/>
          <p:nvPr/>
        </p:nvSpPr>
        <p:spPr>
          <a:xfrm>
            <a:off x="1858297" y="2521845"/>
            <a:ext cx="99699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GB" b="1" dirty="0"/>
              <a:t>PDF Bill Copies Issue – We are experiencing issues with automatically sending PDF bill copies through on SharePoint due to supplier side problems.</a:t>
            </a:r>
          </a:p>
          <a:p>
            <a:pPr marL="342900" indent="-342900">
              <a:buClr>
                <a:schemeClr val="accent1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GB" dirty="0"/>
              <a:t>Electricity– After originally providing bill copies to WBC by manually processing these Npower has replaced this with a failed automated system that gives us nothing.</a:t>
            </a:r>
          </a:p>
          <a:p>
            <a:pPr marL="342900" indent="-342900">
              <a:buClr>
                <a:schemeClr val="accent1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GB" dirty="0"/>
              <a:t>Water – PEW have just started providing some PDF bill copies with usable naming conventions so you should begin to see water bill copies in SharePoint going forward. </a:t>
            </a:r>
          </a:p>
          <a:p>
            <a:pPr marL="342900" indent="-342900">
              <a:buClr>
                <a:schemeClr val="accent1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GB" dirty="0"/>
              <a:t>Gas – TGP is providing PDF bill copies well; these should continue to be available on SharePoint as they charge through.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7F1996-3532-80EF-2E6C-D4AF62D475FF}"/>
              </a:ext>
            </a:extLst>
          </p:cNvPr>
          <p:cNvSpPr txBox="1"/>
          <p:nvPr/>
        </p:nvSpPr>
        <p:spPr>
          <a:xfrm>
            <a:off x="280219" y="5353665"/>
            <a:ext cx="114889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We have complaints live with suppliers to resolve these issues, meanwhile we ask you to please be patient while we deal with any invoice copy requests coming in.</a:t>
            </a:r>
          </a:p>
        </p:txBody>
      </p:sp>
    </p:spTree>
    <p:extLst>
      <p:ext uri="{BB962C8B-B14F-4D97-AF65-F5344CB8AC3E}">
        <p14:creationId xmlns:p14="http://schemas.microsoft.com/office/powerpoint/2010/main" val="1155872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C7BF6-FBB9-7C2E-2F3A-0FF3A358A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7E950-F291-A302-F330-97B6F79CB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MOP Billing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37095-AE27-8AB3-4FDA-86EB3081A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have a contract with Stark as our: </a:t>
            </a:r>
            <a:r>
              <a:rPr lang="en-GB" b="1" dirty="0"/>
              <a:t>M</a:t>
            </a:r>
            <a:r>
              <a:rPr lang="en-GB" dirty="0"/>
              <a:t>eter </a:t>
            </a:r>
            <a:r>
              <a:rPr lang="en-GB" b="1" dirty="0" err="1"/>
              <a:t>OP</a:t>
            </a:r>
            <a:r>
              <a:rPr lang="en-GB" dirty="0" err="1"/>
              <a:t>erator</a:t>
            </a:r>
            <a:r>
              <a:rPr lang="en-GB" dirty="0"/>
              <a:t> (MOP)</a:t>
            </a:r>
          </a:p>
          <a:p>
            <a:pPr lvl="1"/>
            <a:r>
              <a:rPr lang="en-GB" dirty="0"/>
              <a:t>They facilitate services such as meter exchanges and data collection</a:t>
            </a:r>
          </a:p>
          <a:p>
            <a:r>
              <a:rPr lang="en-GB" dirty="0"/>
              <a:t>Usually, and in the past, MOP charges are applied to electricity billing as part of your standing charges</a:t>
            </a:r>
          </a:p>
          <a:p>
            <a:r>
              <a:rPr lang="en-GB" dirty="0"/>
              <a:t>With Stark, WBC will receive invoices in bulk for the year to recharge to sites</a:t>
            </a:r>
          </a:p>
          <a:p>
            <a:pPr lvl="1"/>
            <a:r>
              <a:rPr lang="en-GB" dirty="0"/>
              <a:t>This reduces individual site costs by purchasing this service in bulk</a:t>
            </a:r>
          </a:p>
          <a:p>
            <a:r>
              <a:rPr lang="en-GB" dirty="0"/>
              <a:t>Process is ongoing to transfer sites across. We will be in contact with individual sites who have already transferred across when to </a:t>
            </a:r>
            <a:r>
              <a:rPr lang="en-GB"/>
              <a:t>expect billing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497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183DB-30BF-5B84-4499-1242822B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8960" y="1122363"/>
            <a:ext cx="7559039" cy="30273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BE54C-0B31-0D31-FCBF-CE1AD3503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010" y="4149724"/>
            <a:ext cx="7539989" cy="110807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cap="all"/>
              <a:t>All correspondence </a:t>
            </a:r>
            <a:r>
              <a:rPr lang="en-US" cap="all" dirty="0"/>
              <a:t>through energyteam@wokingham.gov.uk</a:t>
            </a:r>
          </a:p>
        </p:txBody>
      </p:sp>
    </p:spTree>
    <p:extLst>
      <p:ext uri="{BB962C8B-B14F-4D97-AF65-F5344CB8AC3E}">
        <p14:creationId xmlns:p14="http://schemas.microsoft.com/office/powerpoint/2010/main" val="25996325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712541B8D8A445855D579DCD10E17E" ma:contentTypeVersion="12" ma:contentTypeDescription="Create a new document." ma:contentTypeScope="" ma:versionID="86f1df5482388045bd6962968e20123f">
  <xsd:schema xmlns:xsd="http://www.w3.org/2001/XMLSchema" xmlns:xs="http://www.w3.org/2001/XMLSchema" xmlns:p="http://schemas.microsoft.com/office/2006/metadata/properties" xmlns:ns2="fd1cf6e2-5505-4cbd-8587-019aaa4360f2" xmlns:ns3="6c2d118b-4b14-4725-9975-2b231ef2ed32" targetNamespace="http://schemas.microsoft.com/office/2006/metadata/properties" ma:root="true" ma:fieldsID="acf45f005b7733a980aef9f1e70eeec1" ns2:_="" ns3:_="">
    <xsd:import namespace="fd1cf6e2-5505-4cbd-8587-019aaa4360f2"/>
    <xsd:import namespace="6c2d118b-4b14-4725-9975-2b231ef2ed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1cf6e2-5505-4cbd-8587-019aaa436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3f4c14d-ad24-42e9-89ea-41944c85aa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2d118b-4b14-4725-9975-2b231ef2ed3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6ce76ea-d845-4ed9-913d-3363ce58f426}" ma:internalName="TaxCatchAll" ma:showField="CatchAllData" ma:web="6c2d118b-4b14-4725-9975-2b231ef2ed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2d118b-4b14-4725-9975-2b231ef2ed32" xsi:nil="true"/>
    <lcf76f155ced4ddcb4097134ff3c332f xmlns="fd1cf6e2-5505-4cbd-8587-019aaa4360f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A49E90-6115-4049-9D6B-6976473E1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1cf6e2-5505-4cbd-8587-019aaa4360f2"/>
    <ds:schemaRef ds:uri="6c2d118b-4b14-4725-9975-2b231ef2ed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C0F3B2-F714-495E-A953-085795CEEE50}">
  <ds:schemaRefs>
    <ds:schemaRef ds:uri="6c2d118b-4b14-4725-9975-2b231ef2ed32"/>
    <ds:schemaRef ds:uri="fd1cf6e2-5505-4cbd-8587-019aaa4360f2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2D310B7-5BCA-4DDC-87F2-8B9BC13769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372</TotalTime>
  <Words>614</Words>
  <Application>Microsoft Office PowerPoint</Application>
  <PresentationFormat>Widescreen</PresentationFormat>
  <Paragraphs>61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Calibri</vt:lpstr>
      <vt:lpstr>Century Gothic</vt:lpstr>
      <vt:lpstr>Courier New</vt:lpstr>
      <vt:lpstr>Wingdings 2</vt:lpstr>
      <vt:lpstr>Quotable</vt:lpstr>
      <vt:lpstr>Utilities Updates</vt:lpstr>
      <vt:lpstr>Energy Team Restructure</vt:lpstr>
      <vt:lpstr>Meter Reads &amp; Upgrades</vt:lpstr>
      <vt:lpstr>DEC/EPC/TM44 Certificates</vt:lpstr>
      <vt:lpstr>Energy Brokers</vt:lpstr>
      <vt:lpstr>Batches Update</vt:lpstr>
      <vt:lpstr>MOP Billing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Quinlan</dc:creator>
  <cp:lastModifiedBy>Frances Sham</cp:lastModifiedBy>
  <cp:revision>3</cp:revision>
  <dcterms:created xsi:type="dcterms:W3CDTF">2025-02-19T10:05:10Z</dcterms:created>
  <dcterms:modified xsi:type="dcterms:W3CDTF">2025-09-30T14:41:36Z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28a9a6-133a-4796-ad7d-6b90f7583680_Enabled">
    <vt:lpwstr>true</vt:lpwstr>
  </property>
  <property fmtid="{D5CDD505-2E9C-101B-9397-08002B2CF9AE}" pid="3" name="MSIP_Label_2b28a9a6-133a-4796-ad7d-6b90f7583680_SetDate">
    <vt:lpwstr>2025-02-19T11:47:51Z</vt:lpwstr>
  </property>
  <property fmtid="{D5CDD505-2E9C-101B-9397-08002B2CF9AE}" pid="4" name="MSIP_Label_2b28a9a6-133a-4796-ad7d-6b90f7583680_Method">
    <vt:lpwstr>Standard</vt:lpwstr>
  </property>
  <property fmtid="{D5CDD505-2E9C-101B-9397-08002B2CF9AE}" pid="5" name="MSIP_Label_2b28a9a6-133a-4796-ad7d-6b90f7583680_Name">
    <vt:lpwstr>Private</vt:lpwstr>
  </property>
  <property fmtid="{D5CDD505-2E9C-101B-9397-08002B2CF9AE}" pid="6" name="MSIP_Label_2b28a9a6-133a-4796-ad7d-6b90f7583680_SiteId">
    <vt:lpwstr>996ee15c-0b3e-4a6f-8e65-120a9a51821a</vt:lpwstr>
  </property>
  <property fmtid="{D5CDD505-2E9C-101B-9397-08002B2CF9AE}" pid="7" name="MSIP_Label_2b28a9a6-133a-4796-ad7d-6b90f7583680_ActionId">
    <vt:lpwstr>81bf23ad-0aa5-4c3b-91a3-e5cbfb0832de</vt:lpwstr>
  </property>
  <property fmtid="{D5CDD505-2E9C-101B-9397-08002B2CF9AE}" pid="8" name="MSIP_Label_2b28a9a6-133a-4796-ad7d-6b90f7583680_ContentBits">
    <vt:lpwstr>2</vt:lpwstr>
  </property>
  <property fmtid="{D5CDD505-2E9C-101B-9397-08002B2CF9AE}" pid="9" name="MSIP_Label_2b28a9a6-133a-4796-ad7d-6b90f7583680_Tag">
    <vt:lpwstr>10, 3, 0, 1</vt:lpwstr>
  </property>
  <property fmtid="{D5CDD505-2E9C-101B-9397-08002B2CF9AE}" pid="10" name="ClassificationContentMarkingFooterLocations">
    <vt:lpwstr>Quotable:8</vt:lpwstr>
  </property>
  <property fmtid="{D5CDD505-2E9C-101B-9397-08002B2CF9AE}" pid="11" name="ClassificationContentMarkingFooterText">
    <vt:lpwstr>Private: Information that contains a small amount of sensitive data which is essential to communicate with an individual but doesn’t require to be sent via secure methods.</vt:lpwstr>
  </property>
  <property fmtid="{D5CDD505-2E9C-101B-9397-08002B2CF9AE}" pid="12" name="ContentTypeId">
    <vt:lpwstr>0x0101009A712541B8D8A445855D579DCD10E17E</vt:lpwstr>
  </property>
  <property fmtid="{D5CDD505-2E9C-101B-9397-08002B2CF9AE}" pid="13" name="MediaServiceImageTags">
    <vt:lpwstr/>
  </property>
</Properties>
</file>