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8"/>
  </p:notesMasterIdLst>
  <p:handoutMasterIdLst>
    <p:handoutMasterId r:id="rId9"/>
  </p:handoutMasterIdLst>
  <p:sldIdLst>
    <p:sldId id="256" r:id="rId5"/>
    <p:sldId id="266" r:id="rId6"/>
    <p:sldId id="267" r:id="rId7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12736-59D4-40E4-B038-5F730253006D}" v="7" dt="2025-08-05T14:39:46.597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arson" userId="a308cb65-94be-4dda-a557-89ae884aa3a0" providerId="ADAL" clId="{6C912736-59D4-40E4-B038-5F730253006D}"/>
    <pc:docChg chg="undo custSel delSld modSld">
      <pc:chgData name="Victoria Sarson" userId="a308cb65-94be-4dda-a557-89ae884aa3a0" providerId="ADAL" clId="{6C912736-59D4-40E4-B038-5F730253006D}" dt="2025-08-06T08:41:54.350" v="67" actId="478"/>
      <pc:docMkLst>
        <pc:docMk/>
      </pc:docMkLst>
      <pc:sldChg chg="addSp delSp modSp mod">
        <pc:chgData name="Victoria Sarson" userId="a308cb65-94be-4dda-a557-89ae884aa3a0" providerId="ADAL" clId="{6C912736-59D4-40E4-B038-5F730253006D}" dt="2025-08-06T08:41:54.350" v="67" actId="478"/>
        <pc:sldMkLst>
          <pc:docMk/>
          <pc:sldMk cId="597852384" sldId="256"/>
        </pc:sldMkLst>
        <pc:spChg chg="del">
          <ac:chgData name="Victoria Sarson" userId="a308cb65-94be-4dda-a557-89ae884aa3a0" providerId="ADAL" clId="{6C912736-59D4-40E4-B038-5F730253006D}" dt="2025-08-05T14:33:50.360" v="2" actId="478"/>
          <ac:spMkLst>
            <pc:docMk/>
            <pc:sldMk cId="597852384" sldId="256"/>
            <ac:spMk id="4" creationId="{B71D9795-9EFD-4748-87B7-4471EFF00227}"/>
          </ac:spMkLst>
        </pc:spChg>
        <pc:spChg chg="add del mod">
          <ac:chgData name="Victoria Sarson" userId="a308cb65-94be-4dda-a557-89ae884aa3a0" providerId="ADAL" clId="{6C912736-59D4-40E4-B038-5F730253006D}" dt="2025-08-05T14:33:52.966" v="3" actId="478"/>
          <ac:spMkLst>
            <pc:docMk/>
            <pc:sldMk cId="597852384" sldId="256"/>
            <ac:spMk id="5" creationId="{2F0E7E9C-F7D3-37E1-7142-248E33ECEBBF}"/>
          </ac:spMkLst>
        </pc:spChg>
        <pc:spChg chg="mod">
          <ac:chgData name="Victoria Sarson" userId="a308cb65-94be-4dda-a557-89ae884aa3a0" providerId="ADAL" clId="{6C912736-59D4-40E4-B038-5F730253006D}" dt="2025-08-05T14:37:37.548" v="31" actId="26606"/>
          <ac:spMkLst>
            <pc:docMk/>
            <pc:sldMk cId="597852384" sldId="256"/>
            <ac:spMk id="34" creationId="{2DFE6010-0FC2-4302-8ABC-58026AC355A6}"/>
          </ac:spMkLst>
        </pc:spChg>
        <pc:spChg chg="del">
          <ac:chgData name="Victoria Sarson" userId="a308cb65-94be-4dda-a557-89ae884aa3a0" providerId="ADAL" clId="{6C912736-59D4-40E4-B038-5F730253006D}" dt="2025-08-05T14:33:44.507" v="0" actId="478"/>
          <ac:spMkLst>
            <pc:docMk/>
            <pc:sldMk cId="597852384" sldId="256"/>
            <ac:spMk id="39" creationId="{D5C82960-87B5-41E6-47CF-90D4AE11E60D}"/>
          </ac:spMkLst>
        </pc:spChg>
        <pc:spChg chg="del">
          <ac:chgData name="Victoria Sarson" userId="a308cb65-94be-4dda-a557-89ae884aa3a0" providerId="ADAL" clId="{6C912736-59D4-40E4-B038-5F730253006D}" dt="2025-08-05T14:33:46.485" v="1" actId="478"/>
          <ac:spMkLst>
            <pc:docMk/>
            <pc:sldMk cId="597852384" sldId="256"/>
            <ac:spMk id="41" creationId="{AA82BFEE-FF83-549D-E674-1AC8AD734116}"/>
          </ac:spMkLst>
        </pc:spChg>
        <pc:spChg chg="mod">
          <ac:chgData name="Victoria Sarson" userId="a308cb65-94be-4dda-a557-89ae884aa3a0" providerId="ADAL" clId="{6C912736-59D4-40E4-B038-5F730253006D}" dt="2025-08-05T14:37:37.548" v="31" actId="26606"/>
          <ac:spMkLst>
            <pc:docMk/>
            <pc:sldMk cId="597852384" sldId="256"/>
            <ac:spMk id="43" creationId="{D367DE7C-EEAA-7D78-C16A-D9267ECB49F3}"/>
          </ac:spMkLst>
        </pc:spChg>
        <pc:spChg chg="add del">
          <ac:chgData name="Victoria Sarson" userId="a308cb65-94be-4dda-a557-89ae884aa3a0" providerId="ADAL" clId="{6C912736-59D4-40E4-B038-5F730253006D}" dt="2025-08-05T14:38:10.022" v="35" actId="26606"/>
          <ac:spMkLst>
            <pc:docMk/>
            <pc:sldMk cId="597852384" sldId="256"/>
            <ac:spMk id="48" creationId="{2AA4DE1E-F921-A1BC-51B9-629AF1429443}"/>
          </ac:spMkLst>
        </pc:spChg>
        <pc:spChg chg="add del mod">
          <ac:chgData name="Victoria Sarson" userId="a308cb65-94be-4dda-a557-89ae884aa3a0" providerId="ADAL" clId="{6C912736-59D4-40E4-B038-5F730253006D}" dt="2025-08-06T08:41:52.042" v="66" actId="478"/>
          <ac:spMkLst>
            <pc:docMk/>
            <pc:sldMk cId="597852384" sldId="256"/>
            <ac:spMk id="50" creationId="{2F1AEFB3-4A4C-8E34-D762-A514FFE67ED4}"/>
          </ac:spMkLst>
        </pc:spChg>
        <pc:spChg chg="add del mod">
          <ac:chgData name="Victoria Sarson" userId="a308cb65-94be-4dda-a557-89ae884aa3a0" providerId="ADAL" clId="{6C912736-59D4-40E4-B038-5F730253006D}" dt="2025-08-06T08:41:54.350" v="67" actId="478"/>
          <ac:spMkLst>
            <pc:docMk/>
            <pc:sldMk cId="597852384" sldId="256"/>
            <ac:spMk id="52" creationId="{B7FF36D8-51BF-EA99-9207-B57D1ABF4103}"/>
          </ac:spMkLst>
        </pc:spChg>
        <pc:spChg chg="add">
          <ac:chgData name="Victoria Sarson" userId="a308cb65-94be-4dda-a557-89ae884aa3a0" providerId="ADAL" clId="{6C912736-59D4-40E4-B038-5F730253006D}" dt="2025-08-05T14:38:10.022" v="35" actId="26606"/>
          <ac:spMkLst>
            <pc:docMk/>
            <pc:sldMk cId="597852384" sldId="256"/>
            <ac:spMk id="57" creationId="{687CD450-A423-0375-63E6-BFD88BBAF537}"/>
          </ac:spMkLst>
        </pc:spChg>
        <pc:picChg chg="del mod">
          <ac:chgData name="Victoria Sarson" userId="a308cb65-94be-4dda-a557-89ae884aa3a0" providerId="ADAL" clId="{6C912736-59D4-40E4-B038-5F730253006D}" dt="2025-08-05T14:37:16.264" v="28" actId="478"/>
          <ac:picMkLst>
            <pc:docMk/>
            <pc:sldMk cId="597852384" sldId="256"/>
            <ac:picMk id="2" creationId="{A3E20543-A319-2D65-CEE9-040C5A8BBF1F}"/>
          </ac:picMkLst>
        </pc:picChg>
        <pc:picChg chg="add mod ord modCrop">
          <ac:chgData name="Victoria Sarson" userId="a308cb65-94be-4dda-a557-89ae884aa3a0" providerId="ADAL" clId="{6C912736-59D4-40E4-B038-5F730253006D}" dt="2025-08-05T14:39:46.597" v="42"/>
          <ac:picMkLst>
            <pc:docMk/>
            <pc:sldMk cId="597852384" sldId="256"/>
            <ac:picMk id="3" creationId="{A6A301E7-95E3-73B1-5FBC-D09464884CA6}"/>
          </ac:picMkLst>
        </pc:picChg>
      </pc:sldChg>
      <pc:sldChg chg="del">
        <pc:chgData name="Victoria Sarson" userId="a308cb65-94be-4dda-a557-89ae884aa3a0" providerId="ADAL" clId="{6C912736-59D4-40E4-B038-5F730253006D}" dt="2025-08-05T14:34:12.939" v="5" actId="2696"/>
        <pc:sldMkLst>
          <pc:docMk/>
          <pc:sldMk cId="763540545" sldId="264"/>
        </pc:sldMkLst>
      </pc:sldChg>
      <pc:sldChg chg="del">
        <pc:chgData name="Victoria Sarson" userId="a308cb65-94be-4dda-a557-89ae884aa3a0" providerId="ADAL" clId="{6C912736-59D4-40E4-B038-5F730253006D}" dt="2025-08-05T14:34:08.933" v="4" actId="2696"/>
        <pc:sldMkLst>
          <pc:docMk/>
          <pc:sldMk cId="2604604636" sldId="265"/>
        </pc:sldMkLst>
      </pc:sldChg>
      <pc:sldChg chg="modSp mod">
        <pc:chgData name="Victoria Sarson" userId="a308cb65-94be-4dda-a557-89ae884aa3a0" providerId="ADAL" clId="{6C912736-59D4-40E4-B038-5F730253006D}" dt="2025-08-06T08:34:50.380" v="65" actId="403"/>
        <pc:sldMkLst>
          <pc:docMk/>
          <pc:sldMk cId="953940418" sldId="266"/>
        </pc:sldMkLst>
        <pc:spChg chg="mod">
          <ac:chgData name="Victoria Sarson" userId="a308cb65-94be-4dda-a557-89ae884aa3a0" providerId="ADAL" clId="{6C912736-59D4-40E4-B038-5F730253006D}" dt="2025-08-06T08:34:50.380" v="65" actId="403"/>
          <ac:spMkLst>
            <pc:docMk/>
            <pc:sldMk cId="953940418" sldId="266"/>
            <ac:spMk id="10" creationId="{340E3364-4572-4BAC-8DF0-6796C76CDF60}"/>
          </ac:spMkLst>
        </pc:spChg>
        <pc:spChg chg="mod">
          <ac:chgData name="Victoria Sarson" userId="a308cb65-94be-4dda-a557-89ae884aa3a0" providerId="ADAL" clId="{6C912736-59D4-40E4-B038-5F730253006D}" dt="2025-08-06T08:31:32.944" v="61" actId="12"/>
          <ac:spMkLst>
            <pc:docMk/>
            <pc:sldMk cId="953940418" sldId="266"/>
            <ac:spMk id="11" creationId="{B97C889F-4C58-4CF2-8C79-4C8ADC136DFF}"/>
          </ac:spMkLst>
        </pc:spChg>
        <pc:spChg chg="mod">
          <ac:chgData name="Victoria Sarson" userId="a308cb65-94be-4dda-a557-89ae884aa3a0" providerId="ADAL" clId="{6C912736-59D4-40E4-B038-5F730253006D}" dt="2025-08-06T08:31:06.188" v="59" actId="1076"/>
          <ac:spMkLst>
            <pc:docMk/>
            <pc:sldMk cId="953940418" sldId="266"/>
            <ac:spMk id="12" creationId="{C9A02EB5-5B15-477E-ABD7-BD402EFF7619}"/>
          </ac:spMkLst>
        </pc:spChg>
        <pc:spChg chg="mod">
          <ac:chgData name="Victoria Sarson" userId="a308cb65-94be-4dda-a557-89ae884aa3a0" providerId="ADAL" clId="{6C912736-59D4-40E4-B038-5F730253006D}" dt="2025-08-06T08:31:10.826" v="60" actId="1076"/>
          <ac:spMkLst>
            <pc:docMk/>
            <pc:sldMk cId="953940418" sldId="266"/>
            <ac:spMk id="16" creationId="{78DCEBE9-E50F-4C10-BAFC-209FCC0EE4D9}"/>
          </ac:spMkLst>
        </pc:spChg>
        <pc:spChg chg="mod">
          <ac:chgData name="Victoria Sarson" userId="a308cb65-94be-4dda-a557-89ae884aa3a0" providerId="ADAL" clId="{6C912736-59D4-40E4-B038-5F730253006D}" dt="2025-08-06T08:31:10.826" v="60" actId="1076"/>
          <ac:spMkLst>
            <pc:docMk/>
            <pc:sldMk cId="953940418" sldId="266"/>
            <ac:spMk id="17" creationId="{85E5BF97-D06C-CC8D-3220-494AB59AABE8}"/>
          </ac:spMkLst>
        </pc:spChg>
      </pc:sldChg>
      <pc:sldChg chg="addSp delSp modSp mod">
        <pc:chgData name="Victoria Sarson" userId="a308cb65-94be-4dda-a557-89ae884aa3a0" providerId="ADAL" clId="{6C912736-59D4-40E4-B038-5F730253006D}" dt="2025-08-05T14:37:02.937" v="26"/>
        <pc:sldMkLst>
          <pc:docMk/>
          <pc:sldMk cId="59131924" sldId="267"/>
        </pc:sldMkLst>
        <pc:spChg chg="add del mod ord">
          <ac:chgData name="Victoria Sarson" userId="a308cb65-94be-4dda-a557-89ae884aa3a0" providerId="ADAL" clId="{6C912736-59D4-40E4-B038-5F730253006D}" dt="2025-08-05T14:37:02.937" v="26"/>
          <ac:spMkLst>
            <pc:docMk/>
            <pc:sldMk cId="59131924" sldId="267"/>
            <ac:spMk id="6" creationId="{F7B4DD8C-8709-4E24-9509-22C9737A0FC1}"/>
          </ac:spMkLst>
        </pc:spChg>
        <pc:picChg chg="add del mod">
          <ac:chgData name="Victoria Sarson" userId="a308cb65-94be-4dda-a557-89ae884aa3a0" providerId="ADAL" clId="{6C912736-59D4-40E4-B038-5F730253006D}" dt="2025-08-05T14:37:00.285" v="25" actId="478"/>
          <ac:picMkLst>
            <pc:docMk/>
            <pc:sldMk cId="59131924" sldId="267"/>
            <ac:picMk id="2" creationId="{31E133B3-B171-FBE8-49CD-884E08DF7420}"/>
          </ac:picMkLst>
        </pc:picChg>
        <pc:picChg chg="add del mod">
          <ac:chgData name="Victoria Sarson" userId="a308cb65-94be-4dda-a557-89ae884aa3a0" providerId="ADAL" clId="{6C912736-59D4-40E4-B038-5F730253006D}" dt="2025-08-05T14:36:15.332" v="14" actId="478"/>
          <ac:picMkLst>
            <pc:docMk/>
            <pc:sldMk cId="59131924" sldId="267"/>
            <ac:picMk id="3" creationId="{06C6CDC8-FA92-FCA0-31F6-837BF78D8122}"/>
          </ac:picMkLst>
        </pc:picChg>
        <pc:picChg chg="add mod">
          <ac:chgData name="Victoria Sarson" userId="a308cb65-94be-4dda-a557-89ae884aa3a0" providerId="ADAL" clId="{6C912736-59D4-40E4-B038-5F730253006D}" dt="2025-08-05T14:37:02.937" v="26"/>
          <ac:picMkLst>
            <pc:docMk/>
            <pc:sldMk cId="59131924" sldId="267"/>
            <ac:picMk id="8" creationId="{1E95EDD3-4C44-EE42-6D1C-FA8DC06CB797}"/>
          </ac:picMkLst>
        </pc:picChg>
        <pc:picChg chg="del">
          <ac:chgData name="Victoria Sarson" userId="a308cb65-94be-4dda-a557-89ae884aa3a0" providerId="ADAL" clId="{6C912736-59D4-40E4-B038-5F730253006D}" dt="2025-08-05T14:36:33.110" v="19" actId="478"/>
          <ac:picMkLst>
            <pc:docMk/>
            <pc:sldMk cId="59131924" sldId="267"/>
            <ac:picMk id="28" creationId="{3278E6CB-DC68-4C8D-8DC1-D1C6DA25E75E}"/>
          </ac:picMkLst>
        </pc:picChg>
      </pc:sldChg>
      <pc:sldChg chg="del">
        <pc:chgData name="Victoria Sarson" userId="a308cb65-94be-4dda-a557-89ae884aa3a0" providerId="ADAL" clId="{6C912736-59D4-40E4-B038-5F730253006D}" dt="2025-08-05T14:34:08.933" v="4" actId="2696"/>
        <pc:sldMkLst>
          <pc:docMk/>
          <pc:sldMk cId="2904496487" sldId="268"/>
        </pc:sldMkLst>
      </pc:sldChg>
      <pc:sldChg chg="del">
        <pc:chgData name="Victoria Sarson" userId="a308cb65-94be-4dda-a557-89ae884aa3a0" providerId="ADAL" clId="{6C912736-59D4-40E4-B038-5F730253006D}" dt="2025-08-05T14:34:08.933" v="4" actId="2696"/>
        <pc:sldMkLst>
          <pc:docMk/>
          <pc:sldMk cId="3561186647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DBA7DF-331D-4A2E-8B14-6AC253E7CA26}" type="datetime1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C5FDE1-B145-40CB-B667-FBD1AC713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9BEBB8-B5F2-480B-A8DA-B74F23A4BE52}" type="datetime1">
              <a:rPr lang="en-GB" noProof="0" smtClean="0"/>
              <a:t>06/08/2025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C198C-F94F-45D5-B9E3-B6FFB8BCAC7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C198C-F94F-45D5-B9E3-B6FFB8BCAC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C5C198C-F94F-45D5-B9E3-B6FFB8BCAC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7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C198C-F94F-45D5-B9E3-B6FFB8BCAC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9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rtlCol="0" anchor="b">
            <a:normAutofit/>
          </a:bodyPr>
          <a:lstStyle>
            <a:lvl1pPr>
              <a:defRPr sz="5400" baseline="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 rtlCol="0">
            <a:noAutofit/>
          </a:bodyPr>
          <a:lstStyle>
            <a:lvl1pPr>
              <a:defRPr sz="2400" b="0" cap="all" spc="600" baseline="0"/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en-GB" noProof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en-GB" noProof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en-GB" noProof="0"/>
              <a:t> Click to add text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en-GB" noProof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en-GB" noProof="0"/>
              <a:t> Click to add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en-GB" noProof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en-GB" noProof="0"/>
              <a:t> Click to add text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 rtlCol="0"/>
          <a:lstStyle>
            <a:lvl1pPr marL="274320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20EFF4B-E35B-4DE6-97A9-05E54E649A1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 rtlCol="0">
            <a:normAutofit/>
          </a:bodyPr>
          <a:lstStyle>
            <a:lvl1pPr>
              <a:defRPr b="0" cap="all" spc="600" baseline="0"/>
            </a:lvl1pPr>
          </a:lstStyle>
          <a:p>
            <a:pPr rtl="0">
              <a:lnSpc>
                <a:spcPct val="120000"/>
              </a:lnSpc>
            </a:pPr>
            <a:r>
              <a:rPr lang="en-GB" sz="2000" noProof="0"/>
              <a:t>Click to edit Master subtitle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 rtlCol="0"/>
          <a:lstStyle>
            <a:lvl1pPr marL="274320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 rtlCol="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en-GB" noProof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r>
              <a:rPr lang="en-GB" noProof="0"/>
              <a:t>Click to edit Master title style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rtlCol="0" anchor="b">
            <a:noAutofit/>
          </a:bodyPr>
          <a:lstStyle>
            <a:lvl1pPr marL="18288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 rtlCol="0"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20000"/>
              </a:lnSpc>
            </a:pPr>
            <a:r>
              <a:rPr lang="en-GB" noProof="0"/>
              <a:t>Click to edit Master title style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rtlCol="0" anchor="t"/>
          <a:lstStyle>
            <a:lvl1pPr>
              <a:defRPr b="0" cap="all" spc="600" baseline="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edit add content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en-GB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GB" sz="2400" b="1" noProof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20EFF4B-E35B-4DE6-97A9-05E54E649A1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4E594-5B05-880C-14F6-98E98F263A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sh.wokingham.gov.uk/leadership-management-and-governance/schools-finance/schools-capital-advice-and-forms" TargetMode="External"/><Relationship Id="rId11" Type="http://schemas.openxmlformats.org/officeDocument/2006/relationships/hyperlink" Target="mailto:Business.Services@wokingham.gov.uk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sv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 rtlCol="0" anchor="ctr">
            <a:normAutofit/>
          </a:bodyPr>
          <a:lstStyle/>
          <a:p>
            <a:r>
              <a:rPr lang="en-GB"/>
              <a:t>CAPITAL</a:t>
            </a:r>
            <a:endParaRPr lang="en-GB" dirty="0"/>
          </a:p>
        </p:txBody>
      </p:sp>
      <p:pic>
        <p:nvPicPr>
          <p:cNvPr id="3" name="Picture Placeholder 15" descr="people looking at floorplan">
            <a:extLst>
              <a:ext uri="{FF2B5EF4-FFF2-40B4-BE49-F238E27FC236}">
                <a16:creationId xmlns:a16="http://schemas.microsoft.com/office/drawing/2014/main" id="{A6A301E7-95E3-73B1-5FBC-D09464884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5712" r="-2" b="5827"/>
          <a:stretch>
            <a:fillRect/>
          </a:stretch>
        </p:blipFill>
        <p:spPr>
          <a:xfrm>
            <a:off x="639412" y="663792"/>
            <a:ext cx="4814887" cy="2635251"/>
          </a:xfrm>
          <a:noFill/>
        </p:spPr>
      </p:pic>
      <p:pic>
        <p:nvPicPr>
          <p:cNvPr id="13" name="Picture Placeholder 12" descr="Diagram, engineering drawing, blueprints">
            <a:extLst>
              <a:ext uri="{FF2B5EF4-FFF2-40B4-BE49-F238E27FC236}">
                <a16:creationId xmlns:a16="http://schemas.microsoft.com/office/drawing/2014/main" id="{79D0C4D2-EC8C-4F0F-AACB-309E76F420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227"/>
          <a:stretch>
            <a:fillRect/>
          </a:stretch>
        </p:blipFill>
        <p:spPr>
          <a:xfrm>
            <a:off x="639412" y="3631470"/>
            <a:ext cx="4814887" cy="2562738"/>
          </a:xfrm>
          <a:noFill/>
        </p:spPr>
      </p:pic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87CD450-A423-0375-63E6-BFD88BBAF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241" y="2365374"/>
            <a:ext cx="5136671" cy="2635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Slide Number Placeholder 7">
            <a:extLst>
              <a:ext uri="{FF2B5EF4-FFF2-40B4-BE49-F238E27FC236}">
                <a16:creationId xmlns:a16="http://schemas.microsoft.com/office/drawing/2014/main" id="{D367DE7C-EEAA-7D78-C16A-D9267ECB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0E3364-4572-4BAC-8DF0-6796C76C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0"/>
            <a:ext cx="4815613" cy="914399"/>
          </a:xfrm>
        </p:spPr>
        <p:txBody>
          <a:bodyPr rtlCol="0">
            <a:normAutofit/>
          </a:bodyPr>
          <a:lstStyle/>
          <a:p>
            <a:pPr rtl="0"/>
            <a:r>
              <a:rPr lang="en-GB" sz="3600" spc="0" dirty="0">
                <a:latin typeface="Franklin Gothic Book" panose="020B0503020102020204" pitchFamily="34" charset="0"/>
              </a:rPr>
              <a:t>Additional content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02EB5-5B15-477E-ABD7-BD402EFF76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2596" y="1330778"/>
            <a:ext cx="5346441" cy="465155"/>
          </a:xfrm>
        </p:spPr>
        <p:txBody>
          <a:bodyPr rtlCol="0"/>
          <a:lstStyle/>
          <a:p>
            <a:r>
              <a:rPr lang="en-US" sz="2400" spc="0" dirty="0">
                <a:latin typeface="Franklin Gothic Book" panose="020B0503020102020204" pitchFamily="34" charset="0"/>
              </a:rPr>
              <a:t>Capital project Considerations</a:t>
            </a:r>
            <a:endParaRPr lang="en-GB" sz="2400" spc="0" dirty="0">
              <a:latin typeface="Franklin Gothic Book" panose="020B05030201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7C889F-4C58-4CF2-8C79-4C8ADC13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978496"/>
            <a:ext cx="7053943" cy="3452035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A capital project can also be plant or equipment that will either acquire or enhance an asset that will see benefit for more than one year.</a:t>
            </a:r>
            <a:endParaRPr lang="en-US" sz="1400" spc="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One Capital Project Notification(CPN) form per project</a:t>
            </a:r>
            <a:endParaRPr lang="en-US" sz="1400" spc="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Is the project identified in your school development/asset management plan?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Does the Project only involve ICT Equipment?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Do you require WBC's Buildings Unit to project manage the works?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400" spc="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Is the need for the work outlined in the schools latest Ofsted Report?</a:t>
            </a:r>
          </a:p>
          <a:p>
            <a:pPr lvl="0" rtl="0"/>
            <a:endParaRPr lang="en-GB" sz="1400" spc="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8DCEBE9-E50F-4C10-BAFC-209FCC0EE4D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92089" y="2137573"/>
            <a:ext cx="3887755" cy="465155"/>
          </a:xfrm>
        </p:spPr>
        <p:txBody>
          <a:bodyPr rtlCol="0"/>
          <a:lstStyle/>
          <a:p>
            <a:pPr rtl="0"/>
            <a:r>
              <a:rPr lang="en-GB" sz="24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Approvals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D9E10-A6D5-4CB6-9689-563A24F0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lvl="0" rtl="0"/>
            <a:fld id="{E20EFF4B-E35B-4DE6-97A9-05E54E649A15}" type="slidenum">
              <a:rPr lang="en-GB" smtClean="0"/>
              <a:pPr lvl="0" rtl="0"/>
              <a:t>2</a:t>
            </a:fld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601B946-40FB-3C6E-1143-5C710F040CA2}"/>
              </a:ext>
            </a:extLst>
          </p:cNvPr>
          <p:cNvSpPr/>
          <p:nvPr/>
        </p:nvSpPr>
        <p:spPr>
          <a:xfrm>
            <a:off x="727788" y="5987907"/>
            <a:ext cx="10245012" cy="551005"/>
          </a:xfrm>
          <a:prstGeom prst="wedgeRoundRectCallout">
            <a:avLst>
              <a:gd name="adj1" fmla="val 6954"/>
              <a:gd name="adj2" fmla="val -42499"/>
              <a:gd name="adj3" fmla="val 16667"/>
            </a:avLst>
          </a:prstGeom>
          <a:gradFill>
            <a:gsLst>
              <a:gs pos="65500">
                <a:srgbClr val="A20000"/>
              </a:gs>
              <a:gs pos="32000">
                <a:srgbClr val="FF0000">
                  <a:tint val="44500"/>
                  <a:satMod val="160000"/>
                </a:srgbClr>
              </a:gs>
              <a:gs pos="99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77190" lvl="1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The project cannot commence until the Local Authority approval has been obtained.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E5BF97-D06C-CC8D-3220-494AB59AABE8}"/>
              </a:ext>
            </a:extLst>
          </p:cNvPr>
          <p:cNvSpPr txBox="1"/>
          <p:nvPr/>
        </p:nvSpPr>
        <p:spPr>
          <a:xfrm>
            <a:off x="8192089" y="2772282"/>
            <a:ext cx="3536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Do you have the approval of the Head Teacher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Do you have approval of the Chair of Governors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b="1" dirty="0">
              <a:solidFill>
                <a:schemeClr val="tx2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Do you have a copy of the meeting minutes the project was discussed and agreed 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539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28FA48-B05A-4DB8-9410-A9C9B08E9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376035"/>
            <a:ext cx="10065679" cy="962865"/>
          </a:xfrm>
        </p:spPr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pic>
        <p:nvPicPr>
          <p:cNvPr id="24" name="Picture Placeholder 23" descr="A computer on a table">
            <a:extLst>
              <a:ext uri="{FF2B5EF4-FFF2-40B4-BE49-F238E27FC236}">
                <a16:creationId xmlns:a16="http://schemas.microsoft.com/office/drawing/2014/main" id="{DFA3F48C-2BCF-4B14-A3DE-6AD786175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588" y="642938"/>
            <a:ext cx="2449512" cy="24765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4B98-E69D-493E-8058-816AE81F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lvl="0" rtl="0"/>
            <a:fld id="{E20EFF4B-E35B-4DE6-97A9-05E54E649A15}" type="slidenum">
              <a:rPr lang="en-GB" smtClean="0"/>
              <a:pPr lvl="0" rtl="0"/>
              <a:t>3</a:t>
            </a:fld>
            <a:endParaRPr lang="en-GB"/>
          </a:p>
        </p:txBody>
      </p:sp>
      <p:pic>
        <p:nvPicPr>
          <p:cNvPr id="7" name="Picture Placeholder 40" descr="A close-up of a person's hand holding a piece of wood">
            <a:extLst>
              <a:ext uri="{FF2B5EF4-FFF2-40B4-BE49-F238E27FC236}">
                <a16:creationId xmlns:a16="http://schemas.microsoft.com/office/drawing/2014/main" id="{11CC4195-8E1B-5D42-5A96-0867D6AB8F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r="26407"/>
          <a:stretch/>
        </p:blipFill>
        <p:spPr>
          <a:xfrm>
            <a:off x="3502025" y="642938"/>
            <a:ext cx="2449513" cy="2476500"/>
          </a:xfrm>
        </p:spPr>
      </p:pic>
      <p:pic>
        <p:nvPicPr>
          <p:cNvPr id="10" name="Picture Placeholder 42" descr="A silver key on a blueprint">
            <a:extLst>
              <a:ext uri="{FF2B5EF4-FFF2-40B4-BE49-F238E27FC236}">
                <a16:creationId xmlns:a16="http://schemas.microsoft.com/office/drawing/2014/main" id="{8BACEDC0-AED9-E06A-3970-4D15D94B4D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r="26407"/>
          <a:stretch/>
        </p:blipFill>
        <p:spPr>
          <a:xfrm>
            <a:off x="8978900" y="642938"/>
            <a:ext cx="2449513" cy="2476500"/>
          </a:xfr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93CF15E1-9A35-4187-AC5E-3D7AD15B2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7171" y="4555331"/>
            <a:ext cx="3501404" cy="365125"/>
          </a:xfrm>
        </p:spPr>
        <p:txBody>
          <a:bodyPr>
            <a:noAutofit/>
          </a:bodyPr>
          <a:lstStyle/>
          <a:p>
            <a:r>
              <a:rPr lang="en-GB" b="1" spc="0" dirty="0">
                <a:latin typeface="Spartan"/>
                <a:hlinkClick r:id="rId6"/>
              </a:rPr>
              <a:t>Schools Capital Advice and Forms</a:t>
            </a:r>
            <a:endParaRPr lang="en-GB" b="1" spc="0" dirty="0">
              <a:latin typeface="Spartan"/>
            </a:endParaRPr>
          </a:p>
        </p:txBody>
      </p:sp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862F14A7-A47A-79D2-E750-D4A79D4FE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359" y="4462906"/>
            <a:ext cx="719569" cy="719569"/>
          </a:xfrm>
          <a:prstGeom prst="rect">
            <a:avLst/>
          </a:prstGeom>
        </p:spPr>
      </p:pic>
      <p:pic>
        <p:nvPicPr>
          <p:cNvPr id="16" name="Graphic 1" descr="Email with solid fill">
            <a:extLst>
              <a:ext uri="{FF2B5EF4-FFF2-40B4-BE49-F238E27FC236}">
                <a16:creationId xmlns:a16="http://schemas.microsoft.com/office/drawing/2014/main" id="{3A9FC4CC-632D-47D7-8A6C-2EC0817AF3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02" y="5116983"/>
            <a:ext cx="515081" cy="515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D6C2D-124C-F38F-CA4D-E2E02789FE47}"/>
              </a:ext>
            </a:extLst>
          </p:cNvPr>
          <p:cNvSpPr txBox="1"/>
          <p:nvPr/>
        </p:nvSpPr>
        <p:spPr>
          <a:xfrm>
            <a:off x="1797171" y="518247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Spartan"/>
                <a:hlinkClick r:id="rId11"/>
              </a:rPr>
              <a:t>Business.Services@wokingham.gov.uk</a:t>
            </a:r>
            <a:endParaRPr lang="en-GB" dirty="0"/>
          </a:p>
        </p:txBody>
      </p:sp>
      <p:pic>
        <p:nvPicPr>
          <p:cNvPr id="8" name="Picture Placeholder 23" descr="Drawing board with plans">
            <a:extLst>
              <a:ext uri="{FF2B5EF4-FFF2-40B4-BE49-F238E27FC236}">
                <a16:creationId xmlns:a16="http://schemas.microsoft.com/office/drawing/2014/main" id="{1E95EDD3-4C44-EE42-6D1C-FA8DC06CB7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5145"/>
          <a:stretch>
            <a:fillRect/>
          </a:stretch>
        </p:blipFill>
        <p:spPr>
          <a:xfrm>
            <a:off x="6240463" y="642938"/>
            <a:ext cx="2449512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680_TF22749116_Win32" id="{084B2CF4-4C5B-4F63-8077-38B9068CC628}" vid="{E055C7DC-FDE9-4E60-B3E0-64209AAD24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2d118b-4b14-4725-9975-2b231ef2ed32" xsi:nil="true"/>
    <lcf76f155ced4ddcb4097134ff3c332f xmlns="fd1cf6e2-5505-4cbd-8587-019aaa4360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12541B8D8A445855D579DCD10E17E" ma:contentTypeVersion="12" ma:contentTypeDescription="Create a new document." ma:contentTypeScope="" ma:versionID="86f1df5482388045bd6962968e20123f">
  <xsd:schema xmlns:xsd="http://www.w3.org/2001/XMLSchema" xmlns:xs="http://www.w3.org/2001/XMLSchema" xmlns:p="http://schemas.microsoft.com/office/2006/metadata/properties" xmlns:ns2="fd1cf6e2-5505-4cbd-8587-019aaa4360f2" xmlns:ns3="6c2d118b-4b14-4725-9975-2b231ef2ed32" targetNamespace="http://schemas.microsoft.com/office/2006/metadata/properties" ma:root="true" ma:fieldsID="acf45f005b7733a980aef9f1e70eeec1" ns2:_="" ns3:_="">
    <xsd:import namespace="fd1cf6e2-5505-4cbd-8587-019aaa4360f2"/>
    <xsd:import namespace="6c2d118b-4b14-4725-9975-2b231ef2ed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cf6e2-5505-4cbd-8587-019aaa436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f4c14d-ad24-42e9-89ea-41944c85a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d118b-4b14-4725-9975-2b231ef2ed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ce76ea-d845-4ed9-913d-3363ce58f426}" ma:internalName="TaxCatchAll" ma:showField="CatchAllData" ma:web="6c2d118b-4b14-4725-9975-2b231ef2ed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605F9-2AA0-4698-BBDB-0F81CCABFD7B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6c2d118b-4b14-4725-9975-2b231ef2ed32"/>
    <ds:schemaRef ds:uri="http://schemas.microsoft.com/office/2006/documentManagement/types"/>
    <ds:schemaRef ds:uri="http://www.w3.org/XML/1998/namespace"/>
    <ds:schemaRef ds:uri="fd1cf6e2-5505-4cbd-8587-019aaa4360f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D66924-139A-4384-A9A9-DD33D3E71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cf6e2-5505-4cbd-8587-019aaa4360f2"/>
    <ds:schemaRef ds:uri="6c2d118b-4b14-4725-9975-2b231ef2e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Meriyo design</Template>
  <TotalTime>47</TotalTime>
  <Words>162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Meiryo</vt:lpstr>
      <vt:lpstr>Meiryo UI</vt:lpstr>
      <vt:lpstr>Arial</vt:lpstr>
      <vt:lpstr>Calibri</vt:lpstr>
      <vt:lpstr>Franklin Gothic Book</vt:lpstr>
      <vt:lpstr>Spartan</vt:lpstr>
      <vt:lpstr>Wingdings</vt:lpstr>
      <vt:lpstr>MeiryoVTI</vt:lpstr>
      <vt:lpstr>CAPITAL</vt:lpstr>
      <vt:lpstr>Additional content</vt:lpstr>
      <vt:lpstr>Thank you</vt:lpstr>
    </vt:vector>
  </TitlesOfParts>
  <Company>Wokingham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Sarson</dc:creator>
  <cp:lastModifiedBy>Victoria Sarson</cp:lastModifiedBy>
  <cp:revision>1</cp:revision>
  <dcterms:created xsi:type="dcterms:W3CDTF">2025-08-05T13:33:49Z</dcterms:created>
  <dcterms:modified xsi:type="dcterms:W3CDTF">2025-08-06T08:41:58Z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0x0101009A712541B8D8A445855D579DCD10E17E</vt:lpwstr>
  </property>
  <property fmtid="{D5CDD505-2E9C-101B-9397-08002B2CF9AE}" pid="3" name="MSIP_Label_2b28a9a6-133a-4796-ad7d-6b90f7583680_Enabled">
    <vt:lpwstr>true</vt:lpwstr>
  </property>
  <property fmtid="{D5CDD505-2E9C-101B-9397-08002B2CF9AE}" pid="4" name="MSIP_Label_2b28a9a6-133a-4796-ad7d-6b90f7583680_SetDate">
    <vt:lpwstr>2025-08-05T14:30:52Z</vt:lpwstr>
  </property>
  <property fmtid="{D5CDD505-2E9C-101B-9397-08002B2CF9AE}" pid="5" name="MSIP_Label_2b28a9a6-133a-4796-ad7d-6b90f7583680_Method">
    <vt:lpwstr>Standard</vt:lpwstr>
  </property>
  <property fmtid="{D5CDD505-2E9C-101B-9397-08002B2CF9AE}" pid="6" name="MSIP_Label_2b28a9a6-133a-4796-ad7d-6b90f7583680_Name">
    <vt:lpwstr>Private</vt:lpwstr>
  </property>
  <property fmtid="{D5CDD505-2E9C-101B-9397-08002B2CF9AE}" pid="7" name="MSIP_Label_2b28a9a6-133a-4796-ad7d-6b90f7583680_SiteId">
    <vt:lpwstr>996ee15c-0b3e-4a6f-8e65-120a9a51821a</vt:lpwstr>
  </property>
  <property fmtid="{D5CDD505-2E9C-101B-9397-08002B2CF9AE}" pid="8" name="MSIP_Label_2b28a9a6-133a-4796-ad7d-6b90f7583680_ActionId">
    <vt:lpwstr>9d98bcaa-d502-4e93-9d6a-2cb5a9c15dc5</vt:lpwstr>
  </property>
  <property fmtid="{D5CDD505-2E9C-101B-9397-08002B2CF9AE}" pid="9" name="MSIP_Label_2b28a9a6-133a-4796-ad7d-6b90f7583680_ContentBits">
    <vt:lpwstr>2</vt:lpwstr>
  </property>
  <property fmtid="{D5CDD505-2E9C-101B-9397-08002B2CF9AE}" pid="10" name="MSIP_Label_2b28a9a6-133a-4796-ad7d-6b90f7583680_Tag">
    <vt:lpwstr>10, 3, 0, 1</vt:lpwstr>
  </property>
  <property fmtid="{D5CDD505-2E9C-101B-9397-08002B2CF9AE}" pid="11" name="ClassificationContentMarkingFooterLocations">
    <vt:lpwstr>MeiryoVTI:9</vt:lpwstr>
  </property>
  <property fmtid="{D5CDD505-2E9C-101B-9397-08002B2CF9AE}" pid="12" name="ClassificationContentMarkingFooterText">
    <vt:lpwstr>Private: Information that contains a small amount of sensitive data which is essential to communicate with an individual but doesn’t require to be sent via secure methods.</vt:lpwstr>
  </property>
  <property fmtid="{D5CDD505-2E9C-101B-9397-08002B2CF9AE}" pid="13" name="MediaServiceImageTags">
    <vt:lpwstr/>
  </property>
</Properties>
</file>