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12636" r:id="rId3"/>
    <p:sldId id="12614" r:id="rId4"/>
    <p:sldId id="12640" r:id="rId5"/>
    <p:sldId id="12624" r:id="rId6"/>
    <p:sldId id="12615" r:id="rId7"/>
    <p:sldId id="12616" r:id="rId8"/>
    <p:sldId id="12637" r:id="rId9"/>
    <p:sldId id="12617" r:id="rId10"/>
    <p:sldId id="12618" r:id="rId11"/>
    <p:sldId id="12625" r:id="rId12"/>
    <p:sldId id="12626" r:id="rId13"/>
    <p:sldId id="12627" r:id="rId14"/>
    <p:sldId id="12628" r:id="rId15"/>
    <p:sldId id="12629" r:id="rId16"/>
    <p:sldId id="12619" r:id="rId17"/>
    <p:sldId id="12630" r:id="rId18"/>
    <p:sldId id="12632" r:id="rId19"/>
    <p:sldId id="12634" r:id="rId20"/>
    <p:sldId id="12622" r:id="rId21"/>
    <p:sldId id="12635" r:id="rId22"/>
    <p:sldId id="12642" r:id="rId23"/>
    <p:sldId id="1262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D94"/>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A60873-0A46-4E47-B9B0-294A65233B0B}" v="1" dt="2025-09-16T15:21:28.6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374" autoAdjust="0"/>
  </p:normalViewPr>
  <p:slideViewPr>
    <p:cSldViewPr snapToGrid="0">
      <p:cViewPr varScale="1">
        <p:scale>
          <a:sx n="52" d="100"/>
          <a:sy n="52" d="100"/>
        </p:scale>
        <p:origin x="122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5C8722-1573-437C-95B2-557D6BB1C11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33729DE-5087-437A-8C09-6FCC1110F32F}">
      <dgm:prSet/>
      <dgm:spPr/>
      <dgm:t>
        <a:bodyPr/>
        <a:lstStyle/>
        <a:p>
          <a:r>
            <a:rPr lang="en-GB" dirty="0"/>
            <a:t>Active working party with representatives from different stakeholders</a:t>
          </a:r>
          <a:endParaRPr lang="en-US" dirty="0"/>
        </a:p>
      </dgm:t>
    </dgm:pt>
    <dgm:pt modelId="{DDD72C1F-92FC-4456-B06C-561CA823F9DE}" type="parTrans" cxnId="{EA30B3CD-5679-4215-8D5B-E590A00228F3}">
      <dgm:prSet/>
      <dgm:spPr/>
      <dgm:t>
        <a:bodyPr/>
        <a:lstStyle/>
        <a:p>
          <a:endParaRPr lang="en-US"/>
        </a:p>
      </dgm:t>
    </dgm:pt>
    <dgm:pt modelId="{20FD9D46-B383-4D3C-88CB-BF9853B8E6A8}" type="sibTrans" cxnId="{EA30B3CD-5679-4215-8D5B-E590A00228F3}">
      <dgm:prSet/>
      <dgm:spPr/>
      <dgm:t>
        <a:bodyPr/>
        <a:lstStyle/>
        <a:p>
          <a:endParaRPr lang="en-US"/>
        </a:p>
      </dgm:t>
    </dgm:pt>
    <dgm:pt modelId="{EC3E6A97-6799-46FE-BE43-14E07149EFBE}">
      <dgm:prSet/>
      <dgm:spPr/>
      <dgm:t>
        <a:bodyPr/>
        <a:lstStyle/>
        <a:p>
          <a:r>
            <a:rPr lang="en-GB" dirty="0"/>
            <a:t>Workshops to ensure local context of Wokingham is captured</a:t>
          </a:r>
          <a:endParaRPr lang="en-US" dirty="0"/>
        </a:p>
      </dgm:t>
    </dgm:pt>
    <dgm:pt modelId="{4D8A92BB-1783-4C34-8691-A8DDBD9F0A90}" type="parTrans" cxnId="{62AF97B5-267F-4551-A8FA-3C5977545E22}">
      <dgm:prSet/>
      <dgm:spPr/>
      <dgm:t>
        <a:bodyPr/>
        <a:lstStyle/>
        <a:p>
          <a:endParaRPr lang="en-US"/>
        </a:p>
      </dgm:t>
    </dgm:pt>
    <dgm:pt modelId="{0D99E8A6-D1D5-4A5D-BBE0-3CBF26F0BA23}" type="sibTrans" cxnId="{62AF97B5-267F-4551-A8FA-3C5977545E22}">
      <dgm:prSet/>
      <dgm:spPr/>
      <dgm:t>
        <a:bodyPr/>
        <a:lstStyle/>
        <a:p>
          <a:endParaRPr lang="en-US"/>
        </a:p>
      </dgm:t>
    </dgm:pt>
    <dgm:pt modelId="{4B26F7F7-617E-4C98-95E6-02E3C491291E}">
      <dgm:prSet/>
      <dgm:spPr/>
      <dgm:t>
        <a:bodyPr/>
        <a:lstStyle/>
        <a:p>
          <a:r>
            <a:rPr lang="en-GB" dirty="0"/>
            <a:t>Contributions from specialist services</a:t>
          </a:r>
          <a:endParaRPr lang="en-US" dirty="0"/>
        </a:p>
      </dgm:t>
    </dgm:pt>
    <dgm:pt modelId="{0B40B1F7-DEBA-4F00-A4CD-2610D875B550}" type="parTrans" cxnId="{1ACAF595-8D52-4C1F-9607-5153A73898EA}">
      <dgm:prSet/>
      <dgm:spPr/>
      <dgm:t>
        <a:bodyPr/>
        <a:lstStyle/>
        <a:p>
          <a:endParaRPr lang="en-US"/>
        </a:p>
      </dgm:t>
    </dgm:pt>
    <dgm:pt modelId="{9E86806B-4D19-4720-A609-3A09544797F4}" type="sibTrans" cxnId="{1ACAF595-8D52-4C1F-9607-5153A73898EA}">
      <dgm:prSet/>
      <dgm:spPr/>
      <dgm:t>
        <a:bodyPr/>
        <a:lstStyle/>
        <a:p>
          <a:endParaRPr lang="en-US"/>
        </a:p>
      </dgm:t>
    </dgm:pt>
    <dgm:pt modelId="{5F7A6FCB-1264-4085-9F70-AF360BCECE19}">
      <dgm:prSet/>
      <dgm:spPr/>
      <dgm:t>
        <a:bodyPr/>
        <a:lstStyle/>
        <a:p>
          <a:r>
            <a:rPr lang="en-GB" dirty="0"/>
            <a:t>Informed by learners’ views on the support and adjustments needed</a:t>
          </a:r>
          <a:endParaRPr lang="en-US" dirty="0"/>
        </a:p>
      </dgm:t>
    </dgm:pt>
    <dgm:pt modelId="{6E4EA35E-2CA0-4FA1-A052-FC1E8CFD7D85}" type="parTrans" cxnId="{0E9D0F9B-5F3C-44C5-8254-A80478E12D74}">
      <dgm:prSet/>
      <dgm:spPr/>
      <dgm:t>
        <a:bodyPr/>
        <a:lstStyle/>
        <a:p>
          <a:endParaRPr lang="en-US"/>
        </a:p>
      </dgm:t>
    </dgm:pt>
    <dgm:pt modelId="{DD6755F6-613C-4909-8160-73D291F10E85}" type="sibTrans" cxnId="{0E9D0F9B-5F3C-44C5-8254-A80478E12D74}">
      <dgm:prSet/>
      <dgm:spPr/>
      <dgm:t>
        <a:bodyPr/>
        <a:lstStyle/>
        <a:p>
          <a:endParaRPr lang="en-US"/>
        </a:p>
      </dgm:t>
    </dgm:pt>
    <dgm:pt modelId="{57B4F270-4E77-4D2A-BB4E-6A26CAA5022E}">
      <dgm:prSet/>
      <dgm:spPr/>
      <dgm:t>
        <a:bodyPr/>
        <a:lstStyle/>
        <a:p>
          <a:r>
            <a:rPr lang="en-US" dirty="0"/>
            <a:t>Draws on existing resources e.g. NASEN, EEF</a:t>
          </a:r>
        </a:p>
      </dgm:t>
    </dgm:pt>
    <dgm:pt modelId="{CBF6FEF7-C96E-41CD-AC1D-3F1E82A4F0DA}" type="parTrans" cxnId="{48895E0B-8122-454A-85A4-BE528B5FDFD5}">
      <dgm:prSet/>
      <dgm:spPr/>
      <dgm:t>
        <a:bodyPr/>
        <a:lstStyle/>
        <a:p>
          <a:endParaRPr lang="en-US"/>
        </a:p>
      </dgm:t>
    </dgm:pt>
    <dgm:pt modelId="{D6555EF9-8F2B-42A9-BE5E-ABEC7844E86F}" type="sibTrans" cxnId="{48895E0B-8122-454A-85A4-BE528B5FDFD5}">
      <dgm:prSet/>
      <dgm:spPr/>
      <dgm:t>
        <a:bodyPr/>
        <a:lstStyle/>
        <a:p>
          <a:endParaRPr lang="en-US"/>
        </a:p>
      </dgm:t>
    </dgm:pt>
    <dgm:pt modelId="{E6693060-53B7-4EAC-984E-352B27763423}">
      <dgm:prSet/>
      <dgm:spPr/>
      <dgm:t>
        <a:bodyPr/>
        <a:lstStyle/>
        <a:p>
          <a:r>
            <a:rPr lang="en-GB" dirty="0"/>
            <a:t>Reflects the good practice seen in visits to local settings</a:t>
          </a:r>
        </a:p>
      </dgm:t>
    </dgm:pt>
    <dgm:pt modelId="{8C9B2D8C-245E-4D28-84C5-FC77EF83EDC2}" type="parTrans" cxnId="{5D2D82B4-E037-4E2D-86EE-8DB0B717C59A}">
      <dgm:prSet/>
      <dgm:spPr/>
      <dgm:t>
        <a:bodyPr/>
        <a:lstStyle/>
        <a:p>
          <a:endParaRPr lang="en-GB"/>
        </a:p>
      </dgm:t>
    </dgm:pt>
    <dgm:pt modelId="{D7478E3A-EF93-40F9-A968-10C96597A987}" type="sibTrans" cxnId="{5D2D82B4-E037-4E2D-86EE-8DB0B717C59A}">
      <dgm:prSet/>
      <dgm:spPr/>
      <dgm:t>
        <a:bodyPr/>
        <a:lstStyle/>
        <a:p>
          <a:endParaRPr lang="en-GB"/>
        </a:p>
      </dgm:t>
    </dgm:pt>
    <dgm:pt modelId="{4C081FDB-62CC-45C4-B886-CFDA2DB4CA86}" type="pres">
      <dgm:prSet presAssocID="{0F5C8722-1573-437C-95B2-557D6BB1C118}" presName="linear" presStyleCnt="0">
        <dgm:presLayoutVars>
          <dgm:animLvl val="lvl"/>
          <dgm:resizeHandles val="exact"/>
        </dgm:presLayoutVars>
      </dgm:prSet>
      <dgm:spPr/>
    </dgm:pt>
    <dgm:pt modelId="{ADADB4C9-93D7-4DA8-9ED2-8F3FB8A9B880}" type="pres">
      <dgm:prSet presAssocID="{233729DE-5087-437A-8C09-6FCC1110F32F}" presName="parentText" presStyleLbl="node1" presStyleIdx="0" presStyleCnt="6">
        <dgm:presLayoutVars>
          <dgm:chMax val="0"/>
          <dgm:bulletEnabled val="1"/>
        </dgm:presLayoutVars>
      </dgm:prSet>
      <dgm:spPr/>
    </dgm:pt>
    <dgm:pt modelId="{6899635A-597B-4F58-9853-A95195A06636}" type="pres">
      <dgm:prSet presAssocID="{20FD9D46-B383-4D3C-88CB-BF9853B8E6A8}" presName="spacer" presStyleCnt="0"/>
      <dgm:spPr/>
    </dgm:pt>
    <dgm:pt modelId="{37E480E0-519E-4C54-8A38-63440D02943F}" type="pres">
      <dgm:prSet presAssocID="{E6693060-53B7-4EAC-984E-352B27763423}" presName="parentText" presStyleLbl="node1" presStyleIdx="1" presStyleCnt="6">
        <dgm:presLayoutVars>
          <dgm:chMax val="0"/>
          <dgm:bulletEnabled val="1"/>
        </dgm:presLayoutVars>
      </dgm:prSet>
      <dgm:spPr/>
    </dgm:pt>
    <dgm:pt modelId="{30940DF9-07E2-4233-A467-7EA49E40D77B}" type="pres">
      <dgm:prSet presAssocID="{D7478E3A-EF93-40F9-A968-10C96597A987}" presName="spacer" presStyleCnt="0"/>
      <dgm:spPr/>
    </dgm:pt>
    <dgm:pt modelId="{A7DAAB41-0A5C-4E42-BB5B-A34251A517B2}" type="pres">
      <dgm:prSet presAssocID="{EC3E6A97-6799-46FE-BE43-14E07149EFBE}" presName="parentText" presStyleLbl="node1" presStyleIdx="2" presStyleCnt="6">
        <dgm:presLayoutVars>
          <dgm:chMax val="0"/>
          <dgm:bulletEnabled val="1"/>
        </dgm:presLayoutVars>
      </dgm:prSet>
      <dgm:spPr/>
    </dgm:pt>
    <dgm:pt modelId="{0B850BD3-13F5-425C-BBEF-35A21454ADB3}" type="pres">
      <dgm:prSet presAssocID="{0D99E8A6-D1D5-4A5D-BBE0-3CBF26F0BA23}" presName="spacer" presStyleCnt="0"/>
      <dgm:spPr/>
    </dgm:pt>
    <dgm:pt modelId="{24FBD3C4-41FA-402F-97A6-24E05C1C6A4D}" type="pres">
      <dgm:prSet presAssocID="{4B26F7F7-617E-4C98-95E6-02E3C491291E}" presName="parentText" presStyleLbl="node1" presStyleIdx="3" presStyleCnt="6">
        <dgm:presLayoutVars>
          <dgm:chMax val="0"/>
          <dgm:bulletEnabled val="1"/>
        </dgm:presLayoutVars>
      </dgm:prSet>
      <dgm:spPr/>
    </dgm:pt>
    <dgm:pt modelId="{CD2B6CB6-44E3-4AB5-8C5C-D4899C5D3CBF}" type="pres">
      <dgm:prSet presAssocID="{9E86806B-4D19-4720-A609-3A09544797F4}" presName="spacer" presStyleCnt="0"/>
      <dgm:spPr/>
    </dgm:pt>
    <dgm:pt modelId="{EF10FC82-6D0C-4582-8064-A17DACE20F59}" type="pres">
      <dgm:prSet presAssocID="{5F7A6FCB-1264-4085-9F70-AF360BCECE19}" presName="parentText" presStyleLbl="node1" presStyleIdx="4" presStyleCnt="6">
        <dgm:presLayoutVars>
          <dgm:chMax val="0"/>
          <dgm:bulletEnabled val="1"/>
        </dgm:presLayoutVars>
      </dgm:prSet>
      <dgm:spPr/>
    </dgm:pt>
    <dgm:pt modelId="{1E173E10-1052-49E4-8953-F8AECC1ABE1D}" type="pres">
      <dgm:prSet presAssocID="{DD6755F6-613C-4909-8160-73D291F10E85}" presName="spacer" presStyleCnt="0"/>
      <dgm:spPr/>
    </dgm:pt>
    <dgm:pt modelId="{FAF94E59-493C-4E7A-8B4C-E13D8BE73B91}" type="pres">
      <dgm:prSet presAssocID="{57B4F270-4E77-4D2A-BB4E-6A26CAA5022E}" presName="parentText" presStyleLbl="node1" presStyleIdx="5" presStyleCnt="6">
        <dgm:presLayoutVars>
          <dgm:chMax val="0"/>
          <dgm:bulletEnabled val="1"/>
        </dgm:presLayoutVars>
      </dgm:prSet>
      <dgm:spPr/>
    </dgm:pt>
  </dgm:ptLst>
  <dgm:cxnLst>
    <dgm:cxn modelId="{48895E0B-8122-454A-85A4-BE528B5FDFD5}" srcId="{0F5C8722-1573-437C-95B2-557D6BB1C118}" destId="{57B4F270-4E77-4D2A-BB4E-6A26CAA5022E}" srcOrd="5" destOrd="0" parTransId="{CBF6FEF7-C96E-41CD-AC1D-3F1E82A4F0DA}" sibTransId="{D6555EF9-8F2B-42A9-BE5E-ABEC7844E86F}"/>
    <dgm:cxn modelId="{BD41F32B-C2B7-40FE-A8A6-C1440A651DF5}" type="presOf" srcId="{5F7A6FCB-1264-4085-9F70-AF360BCECE19}" destId="{EF10FC82-6D0C-4582-8064-A17DACE20F59}" srcOrd="0" destOrd="0" presId="urn:microsoft.com/office/officeart/2005/8/layout/vList2"/>
    <dgm:cxn modelId="{AAC56343-B68E-4483-86AC-38C95987322F}" type="presOf" srcId="{4B26F7F7-617E-4C98-95E6-02E3C491291E}" destId="{24FBD3C4-41FA-402F-97A6-24E05C1C6A4D}" srcOrd="0" destOrd="0" presId="urn:microsoft.com/office/officeart/2005/8/layout/vList2"/>
    <dgm:cxn modelId="{44361B82-71E6-4668-B02F-222F2A3D2ED2}" type="presOf" srcId="{EC3E6A97-6799-46FE-BE43-14E07149EFBE}" destId="{A7DAAB41-0A5C-4E42-BB5B-A34251A517B2}" srcOrd="0" destOrd="0" presId="urn:microsoft.com/office/officeart/2005/8/layout/vList2"/>
    <dgm:cxn modelId="{1ACAF595-8D52-4C1F-9607-5153A73898EA}" srcId="{0F5C8722-1573-437C-95B2-557D6BB1C118}" destId="{4B26F7F7-617E-4C98-95E6-02E3C491291E}" srcOrd="3" destOrd="0" parTransId="{0B40B1F7-DEBA-4F00-A4CD-2610D875B550}" sibTransId="{9E86806B-4D19-4720-A609-3A09544797F4}"/>
    <dgm:cxn modelId="{0E9D0F9B-5F3C-44C5-8254-A80478E12D74}" srcId="{0F5C8722-1573-437C-95B2-557D6BB1C118}" destId="{5F7A6FCB-1264-4085-9F70-AF360BCECE19}" srcOrd="4" destOrd="0" parTransId="{6E4EA35E-2CA0-4FA1-A052-FC1E8CFD7D85}" sibTransId="{DD6755F6-613C-4909-8160-73D291F10E85}"/>
    <dgm:cxn modelId="{55648CAD-2597-4F37-A0AD-79FCFFDE0D66}" type="presOf" srcId="{E6693060-53B7-4EAC-984E-352B27763423}" destId="{37E480E0-519E-4C54-8A38-63440D02943F}" srcOrd="0" destOrd="0" presId="urn:microsoft.com/office/officeart/2005/8/layout/vList2"/>
    <dgm:cxn modelId="{5D2D82B4-E037-4E2D-86EE-8DB0B717C59A}" srcId="{0F5C8722-1573-437C-95B2-557D6BB1C118}" destId="{E6693060-53B7-4EAC-984E-352B27763423}" srcOrd="1" destOrd="0" parTransId="{8C9B2D8C-245E-4D28-84C5-FC77EF83EDC2}" sibTransId="{D7478E3A-EF93-40F9-A968-10C96597A987}"/>
    <dgm:cxn modelId="{62AF97B5-267F-4551-A8FA-3C5977545E22}" srcId="{0F5C8722-1573-437C-95B2-557D6BB1C118}" destId="{EC3E6A97-6799-46FE-BE43-14E07149EFBE}" srcOrd="2" destOrd="0" parTransId="{4D8A92BB-1783-4C34-8691-A8DDBD9F0A90}" sibTransId="{0D99E8A6-D1D5-4A5D-BBE0-3CBF26F0BA23}"/>
    <dgm:cxn modelId="{9DC6FEB9-42D2-43D9-953B-E400AD8CF04B}" type="presOf" srcId="{57B4F270-4E77-4D2A-BB4E-6A26CAA5022E}" destId="{FAF94E59-493C-4E7A-8B4C-E13D8BE73B91}" srcOrd="0" destOrd="0" presId="urn:microsoft.com/office/officeart/2005/8/layout/vList2"/>
    <dgm:cxn modelId="{EA30B3CD-5679-4215-8D5B-E590A00228F3}" srcId="{0F5C8722-1573-437C-95B2-557D6BB1C118}" destId="{233729DE-5087-437A-8C09-6FCC1110F32F}" srcOrd="0" destOrd="0" parTransId="{DDD72C1F-92FC-4456-B06C-561CA823F9DE}" sibTransId="{20FD9D46-B383-4D3C-88CB-BF9853B8E6A8}"/>
    <dgm:cxn modelId="{4DBC7FD2-49C3-4DDC-BBD8-7976A1915D3D}" type="presOf" srcId="{0F5C8722-1573-437C-95B2-557D6BB1C118}" destId="{4C081FDB-62CC-45C4-B886-CFDA2DB4CA86}" srcOrd="0" destOrd="0" presId="urn:microsoft.com/office/officeart/2005/8/layout/vList2"/>
    <dgm:cxn modelId="{C74CD1FB-2301-450B-8729-03F25B24B25F}" type="presOf" srcId="{233729DE-5087-437A-8C09-6FCC1110F32F}" destId="{ADADB4C9-93D7-4DA8-9ED2-8F3FB8A9B880}" srcOrd="0" destOrd="0" presId="urn:microsoft.com/office/officeart/2005/8/layout/vList2"/>
    <dgm:cxn modelId="{16B80BCB-2F6F-41F8-B8C7-5130EE4983CB}" type="presParOf" srcId="{4C081FDB-62CC-45C4-B886-CFDA2DB4CA86}" destId="{ADADB4C9-93D7-4DA8-9ED2-8F3FB8A9B880}" srcOrd="0" destOrd="0" presId="urn:microsoft.com/office/officeart/2005/8/layout/vList2"/>
    <dgm:cxn modelId="{6F0A96F2-BFA5-414B-B464-30D99C485014}" type="presParOf" srcId="{4C081FDB-62CC-45C4-B886-CFDA2DB4CA86}" destId="{6899635A-597B-4F58-9853-A95195A06636}" srcOrd="1" destOrd="0" presId="urn:microsoft.com/office/officeart/2005/8/layout/vList2"/>
    <dgm:cxn modelId="{F94C629E-1787-4153-86B6-FAA63E7C3D1F}" type="presParOf" srcId="{4C081FDB-62CC-45C4-B886-CFDA2DB4CA86}" destId="{37E480E0-519E-4C54-8A38-63440D02943F}" srcOrd="2" destOrd="0" presId="urn:microsoft.com/office/officeart/2005/8/layout/vList2"/>
    <dgm:cxn modelId="{63A364FE-60B1-44CE-A37F-E1A6A894955D}" type="presParOf" srcId="{4C081FDB-62CC-45C4-B886-CFDA2DB4CA86}" destId="{30940DF9-07E2-4233-A467-7EA49E40D77B}" srcOrd="3" destOrd="0" presId="urn:microsoft.com/office/officeart/2005/8/layout/vList2"/>
    <dgm:cxn modelId="{6A55B739-2ACE-451C-A0E5-4A0861C747EB}" type="presParOf" srcId="{4C081FDB-62CC-45C4-B886-CFDA2DB4CA86}" destId="{A7DAAB41-0A5C-4E42-BB5B-A34251A517B2}" srcOrd="4" destOrd="0" presId="urn:microsoft.com/office/officeart/2005/8/layout/vList2"/>
    <dgm:cxn modelId="{3843B0D9-3A55-4EB2-8F66-8C19A3A65542}" type="presParOf" srcId="{4C081FDB-62CC-45C4-B886-CFDA2DB4CA86}" destId="{0B850BD3-13F5-425C-BBEF-35A21454ADB3}" srcOrd="5" destOrd="0" presId="urn:microsoft.com/office/officeart/2005/8/layout/vList2"/>
    <dgm:cxn modelId="{A4907285-ED68-41FA-B7C1-482A1E3899F7}" type="presParOf" srcId="{4C081FDB-62CC-45C4-B886-CFDA2DB4CA86}" destId="{24FBD3C4-41FA-402F-97A6-24E05C1C6A4D}" srcOrd="6" destOrd="0" presId="urn:microsoft.com/office/officeart/2005/8/layout/vList2"/>
    <dgm:cxn modelId="{7E61882A-EA91-40F3-A44D-FC43CCE11495}" type="presParOf" srcId="{4C081FDB-62CC-45C4-B886-CFDA2DB4CA86}" destId="{CD2B6CB6-44E3-4AB5-8C5C-D4899C5D3CBF}" srcOrd="7" destOrd="0" presId="urn:microsoft.com/office/officeart/2005/8/layout/vList2"/>
    <dgm:cxn modelId="{43ED0278-2037-4243-A455-0CB356CB125C}" type="presParOf" srcId="{4C081FDB-62CC-45C4-B886-CFDA2DB4CA86}" destId="{EF10FC82-6D0C-4582-8064-A17DACE20F59}" srcOrd="8" destOrd="0" presId="urn:microsoft.com/office/officeart/2005/8/layout/vList2"/>
    <dgm:cxn modelId="{C4A0DD34-164D-4077-B657-B083CD40231F}" type="presParOf" srcId="{4C081FDB-62CC-45C4-B886-CFDA2DB4CA86}" destId="{1E173E10-1052-49E4-8953-F8AECC1ABE1D}" srcOrd="9" destOrd="0" presId="urn:microsoft.com/office/officeart/2005/8/layout/vList2"/>
    <dgm:cxn modelId="{413C0642-CBBE-4AE3-B4D0-ED8B10767BC0}" type="presParOf" srcId="{4C081FDB-62CC-45C4-B886-CFDA2DB4CA86}" destId="{FAF94E59-493C-4E7A-8B4C-E13D8BE73B91}" srcOrd="10"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24AF25-B937-4208-9373-D2E2AB5617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3F52DAC-2878-4975-A76E-D55494B3ABC1}">
      <dgm:prSet/>
      <dgm:spPr/>
      <dgm:t>
        <a:bodyPr/>
        <a:lstStyle/>
        <a:p>
          <a:r>
            <a:rPr lang="en-GB" dirty="0"/>
            <a:t>Needs led, not diagnosis driven  </a:t>
          </a:r>
          <a:endParaRPr lang="en-US" dirty="0"/>
        </a:p>
      </dgm:t>
    </dgm:pt>
    <dgm:pt modelId="{5B42BC31-DD97-452F-B2BA-110A16415548}" type="parTrans" cxnId="{2653E9AD-C47F-4F30-9FEB-2D17818B94AB}">
      <dgm:prSet/>
      <dgm:spPr/>
      <dgm:t>
        <a:bodyPr/>
        <a:lstStyle/>
        <a:p>
          <a:endParaRPr lang="en-US"/>
        </a:p>
      </dgm:t>
    </dgm:pt>
    <dgm:pt modelId="{23F05975-3B8C-49DE-A37D-62096D13EEA2}" type="sibTrans" cxnId="{2653E9AD-C47F-4F30-9FEB-2D17818B94AB}">
      <dgm:prSet/>
      <dgm:spPr/>
      <dgm:t>
        <a:bodyPr/>
        <a:lstStyle/>
        <a:p>
          <a:endParaRPr lang="en-US"/>
        </a:p>
      </dgm:t>
    </dgm:pt>
    <dgm:pt modelId="{AC3207D9-F4B8-4B0C-B3F6-FBC0E60869C1}">
      <dgm:prSet/>
      <dgm:spPr/>
      <dgm:t>
        <a:bodyPr/>
        <a:lstStyle/>
        <a:p>
          <a:r>
            <a:rPr lang="en-GB" dirty="0"/>
            <a:t>Draws on evidence-based research (EEF)</a:t>
          </a:r>
        </a:p>
      </dgm:t>
    </dgm:pt>
    <dgm:pt modelId="{DD4BA878-774E-4C96-9038-DAA378E7DA62}" type="parTrans" cxnId="{08D3AEBB-087C-481D-B2EA-DFF35AD83FED}">
      <dgm:prSet/>
      <dgm:spPr/>
      <dgm:t>
        <a:bodyPr/>
        <a:lstStyle/>
        <a:p>
          <a:endParaRPr lang="en-GB"/>
        </a:p>
      </dgm:t>
    </dgm:pt>
    <dgm:pt modelId="{165B8988-F9EA-4F18-920A-B0570A115BB6}" type="sibTrans" cxnId="{08D3AEBB-087C-481D-B2EA-DFF35AD83FED}">
      <dgm:prSet/>
      <dgm:spPr/>
      <dgm:t>
        <a:bodyPr/>
        <a:lstStyle/>
        <a:p>
          <a:endParaRPr lang="en-GB"/>
        </a:p>
      </dgm:t>
    </dgm:pt>
    <dgm:pt modelId="{54214A04-3922-49D6-AEF0-88F34BCFC16E}">
      <dgm:prSet/>
      <dgm:spPr/>
      <dgm:t>
        <a:bodyPr/>
        <a:lstStyle/>
        <a:p>
          <a:r>
            <a:rPr lang="en-GB" dirty="0"/>
            <a:t>Consistency across mainstream settings</a:t>
          </a:r>
        </a:p>
      </dgm:t>
    </dgm:pt>
    <dgm:pt modelId="{C1F54398-2A9A-4BE8-AA5E-96834440CEB3}" type="parTrans" cxnId="{18A205F8-A4C9-4345-9FE2-92D088E0C816}">
      <dgm:prSet/>
      <dgm:spPr/>
      <dgm:t>
        <a:bodyPr/>
        <a:lstStyle/>
        <a:p>
          <a:endParaRPr lang="en-GB"/>
        </a:p>
      </dgm:t>
    </dgm:pt>
    <dgm:pt modelId="{0D083D91-092B-4136-B8A9-3AEE6595CFEB}" type="sibTrans" cxnId="{18A205F8-A4C9-4345-9FE2-92D088E0C816}">
      <dgm:prSet/>
      <dgm:spPr/>
      <dgm:t>
        <a:bodyPr/>
        <a:lstStyle/>
        <a:p>
          <a:endParaRPr lang="en-GB"/>
        </a:p>
      </dgm:t>
    </dgm:pt>
    <dgm:pt modelId="{CB15AF70-E00F-4510-84C9-41193A54B990}">
      <dgm:prSet/>
      <dgm:spPr/>
      <dgm:t>
        <a:bodyPr/>
        <a:lstStyle/>
        <a:p>
          <a:r>
            <a:rPr lang="en-GB" dirty="0"/>
            <a:t>Inclusion embedded in everyday practice</a:t>
          </a:r>
        </a:p>
      </dgm:t>
    </dgm:pt>
    <dgm:pt modelId="{0054F581-359B-4C6B-A334-C523C69D2152}" type="parTrans" cxnId="{AEDC7D30-B82C-4134-828B-C822202DCDE0}">
      <dgm:prSet/>
      <dgm:spPr/>
      <dgm:t>
        <a:bodyPr/>
        <a:lstStyle/>
        <a:p>
          <a:endParaRPr lang="en-GB"/>
        </a:p>
      </dgm:t>
    </dgm:pt>
    <dgm:pt modelId="{BA84088C-9A86-479D-856F-7735A50F0EC5}" type="sibTrans" cxnId="{AEDC7D30-B82C-4134-828B-C822202DCDE0}">
      <dgm:prSet/>
      <dgm:spPr/>
      <dgm:t>
        <a:bodyPr/>
        <a:lstStyle/>
        <a:p>
          <a:endParaRPr lang="en-GB"/>
        </a:p>
      </dgm:t>
    </dgm:pt>
    <dgm:pt modelId="{26EB9151-9E15-4BB0-BF04-B6C5DC763C3A}">
      <dgm:prSet/>
      <dgm:spPr/>
      <dgm:t>
        <a:bodyPr/>
        <a:lstStyle/>
        <a:p>
          <a:r>
            <a:rPr lang="en-GB" dirty="0"/>
            <a:t>Environments that make learners feel valued and supported </a:t>
          </a:r>
          <a:endParaRPr lang="en-US" dirty="0"/>
        </a:p>
      </dgm:t>
    </dgm:pt>
    <dgm:pt modelId="{BD142A27-93FF-469D-82A1-5EA6FA8E9363}" type="parTrans" cxnId="{ED861173-25BF-421E-84DB-A336EDCA2E2E}">
      <dgm:prSet/>
      <dgm:spPr/>
      <dgm:t>
        <a:bodyPr/>
        <a:lstStyle/>
        <a:p>
          <a:endParaRPr lang="en-GB"/>
        </a:p>
      </dgm:t>
    </dgm:pt>
    <dgm:pt modelId="{C9FC8AB4-F936-4792-9E4F-5EAC6F69C031}" type="sibTrans" cxnId="{ED861173-25BF-421E-84DB-A336EDCA2E2E}">
      <dgm:prSet/>
      <dgm:spPr/>
      <dgm:t>
        <a:bodyPr/>
        <a:lstStyle/>
        <a:p>
          <a:endParaRPr lang="en-GB"/>
        </a:p>
      </dgm:t>
    </dgm:pt>
    <dgm:pt modelId="{6786EB8C-F3BC-4053-BD01-F3855F1B57F4}">
      <dgm:prSet/>
      <dgm:spPr/>
      <dgm:t>
        <a:bodyPr/>
        <a:lstStyle/>
        <a:p>
          <a:r>
            <a:rPr lang="en-GB" dirty="0"/>
            <a:t>High quality adaptive teaching </a:t>
          </a:r>
        </a:p>
      </dgm:t>
    </dgm:pt>
    <dgm:pt modelId="{E2B177CE-4F25-4EBC-929A-6E1DC1B63D1E}" type="parTrans" cxnId="{EE1DB1B5-556C-4480-B191-AC8EEC9C217F}">
      <dgm:prSet/>
      <dgm:spPr/>
      <dgm:t>
        <a:bodyPr/>
        <a:lstStyle/>
        <a:p>
          <a:endParaRPr lang="en-GB"/>
        </a:p>
      </dgm:t>
    </dgm:pt>
    <dgm:pt modelId="{CCB93EB9-8D89-4CBD-81B6-B10542459C65}" type="sibTrans" cxnId="{EE1DB1B5-556C-4480-B191-AC8EEC9C217F}">
      <dgm:prSet/>
      <dgm:spPr/>
      <dgm:t>
        <a:bodyPr/>
        <a:lstStyle/>
        <a:p>
          <a:endParaRPr lang="en-GB"/>
        </a:p>
      </dgm:t>
    </dgm:pt>
    <dgm:pt modelId="{D48F28AB-2183-4A8F-8020-C2B5D318F44D}">
      <dgm:prSet/>
      <dgm:spPr/>
      <dgm:t>
        <a:bodyPr/>
        <a:lstStyle/>
        <a:p>
          <a:r>
            <a:rPr lang="en-US" dirty="0"/>
            <a:t>Early intervention, inclusion and continuous improvement</a:t>
          </a:r>
        </a:p>
      </dgm:t>
    </dgm:pt>
    <dgm:pt modelId="{761B0F55-A5FB-4D25-AD9E-8595850A2E81}" type="parTrans" cxnId="{82036491-36FA-4278-BF6D-D9F9609786A9}">
      <dgm:prSet/>
      <dgm:spPr/>
      <dgm:t>
        <a:bodyPr/>
        <a:lstStyle/>
        <a:p>
          <a:endParaRPr lang="en-GB"/>
        </a:p>
      </dgm:t>
    </dgm:pt>
    <dgm:pt modelId="{41535139-AA7C-4E8A-98B8-8827A149CCC3}" type="sibTrans" cxnId="{82036491-36FA-4278-BF6D-D9F9609786A9}">
      <dgm:prSet/>
      <dgm:spPr/>
      <dgm:t>
        <a:bodyPr/>
        <a:lstStyle/>
        <a:p>
          <a:endParaRPr lang="en-GB"/>
        </a:p>
      </dgm:t>
    </dgm:pt>
    <dgm:pt modelId="{BB78E8CA-CF44-47C1-B0CB-C9C9AE64B9CF}" type="pres">
      <dgm:prSet presAssocID="{EE24AF25-B937-4208-9373-D2E2AB561726}" presName="linear" presStyleCnt="0">
        <dgm:presLayoutVars>
          <dgm:animLvl val="lvl"/>
          <dgm:resizeHandles val="exact"/>
        </dgm:presLayoutVars>
      </dgm:prSet>
      <dgm:spPr/>
    </dgm:pt>
    <dgm:pt modelId="{44AA6C80-3BCB-4D9C-AF85-36713CFDD5B8}" type="pres">
      <dgm:prSet presAssocID="{54214A04-3922-49D6-AEF0-88F34BCFC16E}" presName="parentText" presStyleLbl="node1" presStyleIdx="0" presStyleCnt="7">
        <dgm:presLayoutVars>
          <dgm:chMax val="0"/>
          <dgm:bulletEnabled val="1"/>
        </dgm:presLayoutVars>
      </dgm:prSet>
      <dgm:spPr/>
    </dgm:pt>
    <dgm:pt modelId="{5C66213D-5E9F-47E9-A47A-D3B18E3B7BDA}" type="pres">
      <dgm:prSet presAssocID="{0D083D91-092B-4136-B8A9-3AEE6595CFEB}" presName="spacer" presStyleCnt="0"/>
      <dgm:spPr/>
    </dgm:pt>
    <dgm:pt modelId="{242A4683-C966-4965-97E5-B913CBAEE249}" type="pres">
      <dgm:prSet presAssocID="{CB15AF70-E00F-4510-84C9-41193A54B990}" presName="parentText" presStyleLbl="node1" presStyleIdx="1" presStyleCnt="7">
        <dgm:presLayoutVars>
          <dgm:chMax val="0"/>
          <dgm:bulletEnabled val="1"/>
        </dgm:presLayoutVars>
      </dgm:prSet>
      <dgm:spPr/>
    </dgm:pt>
    <dgm:pt modelId="{10834B61-39B9-40D6-8FE3-382116A7242F}" type="pres">
      <dgm:prSet presAssocID="{BA84088C-9A86-479D-856F-7735A50F0EC5}" presName="spacer" presStyleCnt="0"/>
      <dgm:spPr/>
    </dgm:pt>
    <dgm:pt modelId="{066F8ED1-D3D6-46CC-B891-E2848EFA0B61}" type="pres">
      <dgm:prSet presAssocID="{D48F28AB-2183-4A8F-8020-C2B5D318F44D}" presName="parentText" presStyleLbl="node1" presStyleIdx="2" presStyleCnt="7">
        <dgm:presLayoutVars>
          <dgm:chMax val="0"/>
          <dgm:bulletEnabled val="1"/>
        </dgm:presLayoutVars>
      </dgm:prSet>
      <dgm:spPr/>
    </dgm:pt>
    <dgm:pt modelId="{8DBF4C1F-0E05-4AD0-AE7F-E75D30753D41}" type="pres">
      <dgm:prSet presAssocID="{41535139-AA7C-4E8A-98B8-8827A149CCC3}" presName="spacer" presStyleCnt="0"/>
      <dgm:spPr/>
    </dgm:pt>
    <dgm:pt modelId="{ABE2743A-E597-41F1-A66E-80C9DAA54F88}" type="pres">
      <dgm:prSet presAssocID="{26EB9151-9E15-4BB0-BF04-B6C5DC763C3A}" presName="parentText" presStyleLbl="node1" presStyleIdx="3" presStyleCnt="7">
        <dgm:presLayoutVars>
          <dgm:chMax val="0"/>
          <dgm:bulletEnabled val="1"/>
        </dgm:presLayoutVars>
      </dgm:prSet>
      <dgm:spPr/>
    </dgm:pt>
    <dgm:pt modelId="{C331AE08-661B-4555-A03F-88FE64EE6E32}" type="pres">
      <dgm:prSet presAssocID="{C9FC8AB4-F936-4792-9E4F-5EAC6F69C031}" presName="spacer" presStyleCnt="0"/>
      <dgm:spPr/>
    </dgm:pt>
    <dgm:pt modelId="{11249A8A-DD80-472C-B797-779BFDB7782D}" type="pres">
      <dgm:prSet presAssocID="{6786EB8C-F3BC-4053-BD01-F3855F1B57F4}" presName="parentText" presStyleLbl="node1" presStyleIdx="4" presStyleCnt="7">
        <dgm:presLayoutVars>
          <dgm:chMax val="0"/>
          <dgm:bulletEnabled val="1"/>
        </dgm:presLayoutVars>
      </dgm:prSet>
      <dgm:spPr/>
    </dgm:pt>
    <dgm:pt modelId="{4033F081-D1A0-42DB-8235-058CA2B7241A}" type="pres">
      <dgm:prSet presAssocID="{CCB93EB9-8D89-4CBD-81B6-B10542459C65}" presName="spacer" presStyleCnt="0"/>
      <dgm:spPr/>
    </dgm:pt>
    <dgm:pt modelId="{C196588E-1B77-4F31-A468-12EC44B52669}" type="pres">
      <dgm:prSet presAssocID="{73F52DAC-2878-4975-A76E-D55494B3ABC1}" presName="parentText" presStyleLbl="node1" presStyleIdx="5" presStyleCnt="7">
        <dgm:presLayoutVars>
          <dgm:chMax val="0"/>
          <dgm:bulletEnabled val="1"/>
        </dgm:presLayoutVars>
      </dgm:prSet>
      <dgm:spPr/>
    </dgm:pt>
    <dgm:pt modelId="{0EFDF3DD-E1C6-4618-9EDD-75171F1665FE}" type="pres">
      <dgm:prSet presAssocID="{23F05975-3B8C-49DE-A37D-62096D13EEA2}" presName="spacer" presStyleCnt="0"/>
      <dgm:spPr/>
    </dgm:pt>
    <dgm:pt modelId="{9E4F81EE-2BB8-4166-A91E-959819C1DCD2}" type="pres">
      <dgm:prSet presAssocID="{AC3207D9-F4B8-4B0C-B3F6-FBC0E60869C1}" presName="parentText" presStyleLbl="node1" presStyleIdx="6" presStyleCnt="7">
        <dgm:presLayoutVars>
          <dgm:chMax val="0"/>
          <dgm:bulletEnabled val="1"/>
        </dgm:presLayoutVars>
      </dgm:prSet>
      <dgm:spPr/>
    </dgm:pt>
  </dgm:ptLst>
  <dgm:cxnLst>
    <dgm:cxn modelId="{CEDECB04-B357-4E88-B4E6-CE39273AACAE}" type="presOf" srcId="{AC3207D9-F4B8-4B0C-B3F6-FBC0E60869C1}" destId="{9E4F81EE-2BB8-4166-A91E-959819C1DCD2}" srcOrd="0" destOrd="0" presId="urn:microsoft.com/office/officeart/2005/8/layout/vList2"/>
    <dgm:cxn modelId="{DE31E00C-252D-442F-9AAA-91F4DD473E47}" type="presOf" srcId="{6786EB8C-F3BC-4053-BD01-F3855F1B57F4}" destId="{11249A8A-DD80-472C-B797-779BFDB7782D}" srcOrd="0" destOrd="0" presId="urn:microsoft.com/office/officeart/2005/8/layout/vList2"/>
    <dgm:cxn modelId="{AEDC7D30-B82C-4134-828B-C822202DCDE0}" srcId="{EE24AF25-B937-4208-9373-D2E2AB561726}" destId="{CB15AF70-E00F-4510-84C9-41193A54B990}" srcOrd="1" destOrd="0" parTransId="{0054F581-359B-4C6B-A334-C523C69D2152}" sibTransId="{BA84088C-9A86-479D-856F-7735A50F0EC5}"/>
    <dgm:cxn modelId="{C228E36E-3FA9-4749-97B3-954BA32F15C3}" type="presOf" srcId="{54214A04-3922-49D6-AEF0-88F34BCFC16E}" destId="{44AA6C80-3BCB-4D9C-AF85-36713CFDD5B8}" srcOrd="0" destOrd="0" presId="urn:microsoft.com/office/officeart/2005/8/layout/vList2"/>
    <dgm:cxn modelId="{ED861173-25BF-421E-84DB-A336EDCA2E2E}" srcId="{EE24AF25-B937-4208-9373-D2E2AB561726}" destId="{26EB9151-9E15-4BB0-BF04-B6C5DC763C3A}" srcOrd="3" destOrd="0" parTransId="{BD142A27-93FF-469D-82A1-5EA6FA8E9363}" sibTransId="{C9FC8AB4-F936-4792-9E4F-5EAC6F69C031}"/>
    <dgm:cxn modelId="{43A71786-4CCD-41BE-BD75-F3A9954DF2DF}" type="presOf" srcId="{73F52DAC-2878-4975-A76E-D55494B3ABC1}" destId="{C196588E-1B77-4F31-A468-12EC44B52669}" srcOrd="0" destOrd="0" presId="urn:microsoft.com/office/officeart/2005/8/layout/vList2"/>
    <dgm:cxn modelId="{82036491-36FA-4278-BF6D-D9F9609786A9}" srcId="{EE24AF25-B937-4208-9373-D2E2AB561726}" destId="{D48F28AB-2183-4A8F-8020-C2B5D318F44D}" srcOrd="2" destOrd="0" parTransId="{761B0F55-A5FB-4D25-AD9E-8595850A2E81}" sibTransId="{41535139-AA7C-4E8A-98B8-8827A149CCC3}"/>
    <dgm:cxn modelId="{FBA876A8-3F5F-4DAF-B544-402F34A8201E}" type="presOf" srcId="{26EB9151-9E15-4BB0-BF04-B6C5DC763C3A}" destId="{ABE2743A-E597-41F1-A66E-80C9DAA54F88}" srcOrd="0" destOrd="0" presId="urn:microsoft.com/office/officeart/2005/8/layout/vList2"/>
    <dgm:cxn modelId="{DAB646AA-5DF5-4F14-9CC4-AF710CBDD400}" type="presOf" srcId="{D48F28AB-2183-4A8F-8020-C2B5D318F44D}" destId="{066F8ED1-D3D6-46CC-B891-E2848EFA0B61}" srcOrd="0" destOrd="0" presId="urn:microsoft.com/office/officeart/2005/8/layout/vList2"/>
    <dgm:cxn modelId="{2653E9AD-C47F-4F30-9FEB-2D17818B94AB}" srcId="{EE24AF25-B937-4208-9373-D2E2AB561726}" destId="{73F52DAC-2878-4975-A76E-D55494B3ABC1}" srcOrd="5" destOrd="0" parTransId="{5B42BC31-DD97-452F-B2BA-110A16415548}" sibTransId="{23F05975-3B8C-49DE-A37D-62096D13EEA2}"/>
    <dgm:cxn modelId="{EE1DB1B5-556C-4480-B191-AC8EEC9C217F}" srcId="{EE24AF25-B937-4208-9373-D2E2AB561726}" destId="{6786EB8C-F3BC-4053-BD01-F3855F1B57F4}" srcOrd="4" destOrd="0" parTransId="{E2B177CE-4F25-4EBC-929A-6E1DC1B63D1E}" sibTransId="{CCB93EB9-8D89-4CBD-81B6-B10542459C65}"/>
    <dgm:cxn modelId="{08D3AEBB-087C-481D-B2EA-DFF35AD83FED}" srcId="{EE24AF25-B937-4208-9373-D2E2AB561726}" destId="{AC3207D9-F4B8-4B0C-B3F6-FBC0E60869C1}" srcOrd="6" destOrd="0" parTransId="{DD4BA878-774E-4C96-9038-DAA378E7DA62}" sibTransId="{165B8988-F9EA-4F18-920A-B0570A115BB6}"/>
    <dgm:cxn modelId="{4317E1CB-8E24-41D7-97F9-F03541859D45}" type="presOf" srcId="{EE24AF25-B937-4208-9373-D2E2AB561726}" destId="{BB78E8CA-CF44-47C1-B0CB-C9C9AE64B9CF}" srcOrd="0" destOrd="0" presId="urn:microsoft.com/office/officeart/2005/8/layout/vList2"/>
    <dgm:cxn modelId="{889240F1-CCEC-4F3C-B0E6-2A13515A2C24}" type="presOf" srcId="{CB15AF70-E00F-4510-84C9-41193A54B990}" destId="{242A4683-C966-4965-97E5-B913CBAEE249}" srcOrd="0" destOrd="0" presId="urn:microsoft.com/office/officeart/2005/8/layout/vList2"/>
    <dgm:cxn modelId="{18A205F8-A4C9-4345-9FE2-92D088E0C816}" srcId="{EE24AF25-B937-4208-9373-D2E2AB561726}" destId="{54214A04-3922-49D6-AEF0-88F34BCFC16E}" srcOrd="0" destOrd="0" parTransId="{C1F54398-2A9A-4BE8-AA5E-96834440CEB3}" sibTransId="{0D083D91-092B-4136-B8A9-3AEE6595CFEB}"/>
    <dgm:cxn modelId="{FCE38498-8A9F-4751-996A-1827A42870A6}" type="presParOf" srcId="{BB78E8CA-CF44-47C1-B0CB-C9C9AE64B9CF}" destId="{44AA6C80-3BCB-4D9C-AF85-36713CFDD5B8}" srcOrd="0" destOrd="0" presId="urn:microsoft.com/office/officeart/2005/8/layout/vList2"/>
    <dgm:cxn modelId="{549B91C2-BB18-4C9B-8967-A93947EAEDD1}" type="presParOf" srcId="{BB78E8CA-CF44-47C1-B0CB-C9C9AE64B9CF}" destId="{5C66213D-5E9F-47E9-A47A-D3B18E3B7BDA}" srcOrd="1" destOrd="0" presId="urn:microsoft.com/office/officeart/2005/8/layout/vList2"/>
    <dgm:cxn modelId="{F107BF32-044A-4CE4-B476-BD6A400A5C6A}" type="presParOf" srcId="{BB78E8CA-CF44-47C1-B0CB-C9C9AE64B9CF}" destId="{242A4683-C966-4965-97E5-B913CBAEE249}" srcOrd="2" destOrd="0" presId="urn:microsoft.com/office/officeart/2005/8/layout/vList2"/>
    <dgm:cxn modelId="{E2B677DC-CF01-4585-8B68-4D5808F39DA2}" type="presParOf" srcId="{BB78E8CA-CF44-47C1-B0CB-C9C9AE64B9CF}" destId="{10834B61-39B9-40D6-8FE3-382116A7242F}" srcOrd="3" destOrd="0" presId="urn:microsoft.com/office/officeart/2005/8/layout/vList2"/>
    <dgm:cxn modelId="{9C83980D-32ED-4866-9355-63BD20917209}" type="presParOf" srcId="{BB78E8CA-CF44-47C1-B0CB-C9C9AE64B9CF}" destId="{066F8ED1-D3D6-46CC-B891-E2848EFA0B61}" srcOrd="4" destOrd="0" presId="urn:microsoft.com/office/officeart/2005/8/layout/vList2"/>
    <dgm:cxn modelId="{6517FD47-273B-4BF5-A07F-A5809562CBBF}" type="presParOf" srcId="{BB78E8CA-CF44-47C1-B0CB-C9C9AE64B9CF}" destId="{8DBF4C1F-0E05-4AD0-AE7F-E75D30753D41}" srcOrd="5" destOrd="0" presId="urn:microsoft.com/office/officeart/2005/8/layout/vList2"/>
    <dgm:cxn modelId="{0D4B92E7-97D8-43EA-9ECD-A41B1E5B0F5E}" type="presParOf" srcId="{BB78E8CA-CF44-47C1-B0CB-C9C9AE64B9CF}" destId="{ABE2743A-E597-41F1-A66E-80C9DAA54F88}" srcOrd="6" destOrd="0" presId="urn:microsoft.com/office/officeart/2005/8/layout/vList2"/>
    <dgm:cxn modelId="{0282DAD9-5B63-4B43-A160-F18AF3940AC2}" type="presParOf" srcId="{BB78E8CA-CF44-47C1-B0CB-C9C9AE64B9CF}" destId="{C331AE08-661B-4555-A03F-88FE64EE6E32}" srcOrd="7" destOrd="0" presId="urn:microsoft.com/office/officeart/2005/8/layout/vList2"/>
    <dgm:cxn modelId="{B254D273-8004-4DFA-A660-79E7231B179A}" type="presParOf" srcId="{BB78E8CA-CF44-47C1-B0CB-C9C9AE64B9CF}" destId="{11249A8A-DD80-472C-B797-779BFDB7782D}" srcOrd="8" destOrd="0" presId="urn:microsoft.com/office/officeart/2005/8/layout/vList2"/>
    <dgm:cxn modelId="{109EF565-0E5C-4118-9C32-82F70C40D3FF}" type="presParOf" srcId="{BB78E8CA-CF44-47C1-B0CB-C9C9AE64B9CF}" destId="{4033F081-D1A0-42DB-8235-058CA2B7241A}" srcOrd="9" destOrd="0" presId="urn:microsoft.com/office/officeart/2005/8/layout/vList2"/>
    <dgm:cxn modelId="{85DDC5CD-D300-48AC-9007-87BE26B098F1}" type="presParOf" srcId="{BB78E8CA-CF44-47C1-B0CB-C9C9AE64B9CF}" destId="{C196588E-1B77-4F31-A468-12EC44B52669}" srcOrd="10" destOrd="0" presId="urn:microsoft.com/office/officeart/2005/8/layout/vList2"/>
    <dgm:cxn modelId="{DFDCE710-C4B5-40CA-8F0B-6BF076D46C49}" type="presParOf" srcId="{BB78E8CA-CF44-47C1-B0CB-C9C9AE64B9CF}" destId="{0EFDF3DD-E1C6-4618-9EDD-75171F1665FE}" srcOrd="11" destOrd="0" presId="urn:microsoft.com/office/officeart/2005/8/layout/vList2"/>
    <dgm:cxn modelId="{E4A71EC6-B8C3-4D7C-AAEB-6B06F0258952}" type="presParOf" srcId="{BB78E8CA-CF44-47C1-B0CB-C9C9AE64B9CF}" destId="{9E4F81EE-2BB8-4166-A91E-959819C1DCD2}" srcOrd="1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24AF25-B937-4208-9373-D2E2AB5617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4214A04-3922-49D6-AEF0-88F34BCFC16E}">
      <dgm:prSet/>
      <dgm:spPr/>
      <dgm:t>
        <a:bodyPr/>
        <a:lstStyle/>
        <a:p>
          <a:r>
            <a:rPr lang="en-GB" dirty="0"/>
            <a:t>Training offer</a:t>
          </a:r>
        </a:p>
      </dgm:t>
    </dgm:pt>
    <dgm:pt modelId="{C1F54398-2A9A-4BE8-AA5E-96834440CEB3}" type="parTrans" cxnId="{18A205F8-A4C9-4345-9FE2-92D088E0C816}">
      <dgm:prSet/>
      <dgm:spPr/>
      <dgm:t>
        <a:bodyPr/>
        <a:lstStyle/>
        <a:p>
          <a:endParaRPr lang="en-GB"/>
        </a:p>
      </dgm:t>
    </dgm:pt>
    <dgm:pt modelId="{0D083D91-092B-4136-B8A9-3AEE6595CFEB}" type="sibTrans" cxnId="{18A205F8-A4C9-4345-9FE2-92D088E0C816}">
      <dgm:prSet/>
      <dgm:spPr/>
      <dgm:t>
        <a:bodyPr/>
        <a:lstStyle/>
        <a:p>
          <a:endParaRPr lang="en-GB"/>
        </a:p>
      </dgm:t>
    </dgm:pt>
    <dgm:pt modelId="{CB15AF70-E00F-4510-84C9-41193A54B990}">
      <dgm:prSet/>
      <dgm:spPr/>
      <dgm:t>
        <a:bodyPr/>
        <a:lstStyle/>
        <a:p>
          <a:r>
            <a:rPr lang="en-GB" dirty="0"/>
            <a:t>Panel responses may link recommendations to OAP</a:t>
          </a:r>
        </a:p>
      </dgm:t>
    </dgm:pt>
    <dgm:pt modelId="{0054F581-359B-4C6B-A334-C523C69D2152}" type="parTrans" cxnId="{AEDC7D30-B82C-4134-828B-C822202DCDE0}">
      <dgm:prSet/>
      <dgm:spPr/>
      <dgm:t>
        <a:bodyPr/>
        <a:lstStyle/>
        <a:p>
          <a:endParaRPr lang="en-GB"/>
        </a:p>
      </dgm:t>
    </dgm:pt>
    <dgm:pt modelId="{BA84088C-9A86-479D-856F-7735A50F0EC5}" type="sibTrans" cxnId="{AEDC7D30-B82C-4134-828B-C822202DCDE0}">
      <dgm:prSet/>
      <dgm:spPr/>
      <dgm:t>
        <a:bodyPr/>
        <a:lstStyle/>
        <a:p>
          <a:endParaRPr lang="en-GB"/>
        </a:p>
      </dgm:t>
    </dgm:pt>
    <dgm:pt modelId="{26EB9151-9E15-4BB0-BF04-B6C5DC763C3A}">
      <dgm:prSet/>
      <dgm:spPr/>
      <dgm:t>
        <a:bodyPr/>
        <a:lstStyle/>
        <a:p>
          <a:r>
            <a:rPr lang="en-US" dirty="0"/>
            <a:t>Possibility of a localised Inclusion Quality Mark</a:t>
          </a:r>
        </a:p>
      </dgm:t>
    </dgm:pt>
    <dgm:pt modelId="{BD142A27-93FF-469D-82A1-5EA6FA8E9363}" type="parTrans" cxnId="{ED861173-25BF-421E-84DB-A336EDCA2E2E}">
      <dgm:prSet/>
      <dgm:spPr/>
      <dgm:t>
        <a:bodyPr/>
        <a:lstStyle/>
        <a:p>
          <a:endParaRPr lang="en-GB"/>
        </a:p>
      </dgm:t>
    </dgm:pt>
    <dgm:pt modelId="{C9FC8AB4-F936-4792-9E4F-5EAC6F69C031}" type="sibTrans" cxnId="{ED861173-25BF-421E-84DB-A336EDCA2E2E}">
      <dgm:prSet/>
      <dgm:spPr/>
      <dgm:t>
        <a:bodyPr/>
        <a:lstStyle/>
        <a:p>
          <a:endParaRPr lang="en-GB"/>
        </a:p>
      </dgm:t>
    </dgm:pt>
    <dgm:pt modelId="{6786EB8C-F3BC-4053-BD01-F3855F1B57F4}">
      <dgm:prSet/>
      <dgm:spPr/>
      <dgm:t>
        <a:bodyPr/>
        <a:lstStyle/>
        <a:p>
          <a:r>
            <a:rPr lang="en-GB" dirty="0"/>
            <a:t>Guidance</a:t>
          </a:r>
          <a:r>
            <a:rPr lang="en-GB" baseline="0" dirty="0"/>
            <a:t> and resources uploaded to SENCO Hub</a:t>
          </a:r>
          <a:endParaRPr lang="en-GB" dirty="0"/>
        </a:p>
      </dgm:t>
    </dgm:pt>
    <dgm:pt modelId="{E2B177CE-4F25-4EBC-929A-6E1DC1B63D1E}" type="parTrans" cxnId="{EE1DB1B5-556C-4480-B191-AC8EEC9C217F}">
      <dgm:prSet/>
      <dgm:spPr/>
      <dgm:t>
        <a:bodyPr/>
        <a:lstStyle/>
        <a:p>
          <a:endParaRPr lang="en-GB"/>
        </a:p>
      </dgm:t>
    </dgm:pt>
    <dgm:pt modelId="{CCB93EB9-8D89-4CBD-81B6-B10542459C65}" type="sibTrans" cxnId="{EE1DB1B5-556C-4480-B191-AC8EEC9C217F}">
      <dgm:prSet/>
      <dgm:spPr/>
      <dgm:t>
        <a:bodyPr/>
        <a:lstStyle/>
        <a:p>
          <a:endParaRPr lang="en-GB"/>
        </a:p>
      </dgm:t>
    </dgm:pt>
    <dgm:pt modelId="{D48F28AB-2183-4A8F-8020-C2B5D318F44D}">
      <dgm:prSet/>
      <dgm:spPr/>
      <dgm:t>
        <a:bodyPr/>
        <a:lstStyle/>
        <a:p>
          <a:r>
            <a:rPr lang="en-US" dirty="0"/>
            <a:t>Offer of SEND reviews to mainstream settings to evaluate practice</a:t>
          </a:r>
        </a:p>
      </dgm:t>
    </dgm:pt>
    <dgm:pt modelId="{761B0F55-A5FB-4D25-AD9E-8595850A2E81}" type="parTrans" cxnId="{82036491-36FA-4278-BF6D-D9F9609786A9}">
      <dgm:prSet/>
      <dgm:spPr/>
      <dgm:t>
        <a:bodyPr/>
        <a:lstStyle/>
        <a:p>
          <a:endParaRPr lang="en-GB"/>
        </a:p>
      </dgm:t>
    </dgm:pt>
    <dgm:pt modelId="{41535139-AA7C-4E8A-98B8-8827A149CCC3}" type="sibTrans" cxnId="{82036491-36FA-4278-BF6D-D9F9609786A9}">
      <dgm:prSet/>
      <dgm:spPr/>
      <dgm:t>
        <a:bodyPr/>
        <a:lstStyle/>
        <a:p>
          <a:endParaRPr lang="en-GB"/>
        </a:p>
      </dgm:t>
    </dgm:pt>
    <dgm:pt modelId="{AC3207D9-F4B8-4B0C-B3F6-FBC0E60869C1}">
      <dgm:prSet/>
      <dgm:spPr/>
      <dgm:t>
        <a:bodyPr/>
        <a:lstStyle/>
        <a:p>
          <a:r>
            <a:rPr lang="en-GB" dirty="0"/>
            <a:t>SEND team training</a:t>
          </a:r>
        </a:p>
      </dgm:t>
    </dgm:pt>
    <dgm:pt modelId="{165B8988-F9EA-4F18-920A-B0570A115BB6}" type="sibTrans" cxnId="{08D3AEBB-087C-481D-B2EA-DFF35AD83FED}">
      <dgm:prSet/>
      <dgm:spPr/>
      <dgm:t>
        <a:bodyPr/>
        <a:lstStyle/>
        <a:p>
          <a:endParaRPr lang="en-GB"/>
        </a:p>
      </dgm:t>
    </dgm:pt>
    <dgm:pt modelId="{DD4BA878-774E-4C96-9038-DAA378E7DA62}" type="parTrans" cxnId="{08D3AEBB-087C-481D-B2EA-DFF35AD83FED}">
      <dgm:prSet/>
      <dgm:spPr/>
      <dgm:t>
        <a:bodyPr/>
        <a:lstStyle/>
        <a:p>
          <a:endParaRPr lang="en-GB"/>
        </a:p>
      </dgm:t>
    </dgm:pt>
    <dgm:pt modelId="{B36754A0-0807-4BDE-B6F3-500E84F60575}">
      <dgm:prSet/>
      <dgm:spPr/>
      <dgm:t>
        <a:bodyPr/>
        <a:lstStyle/>
        <a:p>
          <a:r>
            <a:rPr lang="en-GB" dirty="0"/>
            <a:t>Ongoing support from  existing services e.g. </a:t>
          </a:r>
          <a:r>
            <a:rPr lang="en-GB"/>
            <a:t>EPs</a:t>
          </a:r>
          <a:r>
            <a:rPr lang="en-GB" dirty="0"/>
            <a:t>, Area SENCO</a:t>
          </a:r>
          <a:r>
            <a:rPr lang="en-GB"/>
            <a:t>, outreach</a:t>
          </a:r>
          <a:endParaRPr lang="en-GB" dirty="0"/>
        </a:p>
      </dgm:t>
    </dgm:pt>
    <dgm:pt modelId="{A2FCB299-A45A-4CD0-A9DA-92932FBFB70C}" type="parTrans" cxnId="{8F3BB22F-C43E-4925-B74B-D66A53F04D6B}">
      <dgm:prSet/>
      <dgm:spPr/>
      <dgm:t>
        <a:bodyPr/>
        <a:lstStyle/>
        <a:p>
          <a:endParaRPr lang="en-GB"/>
        </a:p>
      </dgm:t>
    </dgm:pt>
    <dgm:pt modelId="{5F664223-BF36-4B49-8CA0-20D96018196A}" type="sibTrans" cxnId="{8F3BB22F-C43E-4925-B74B-D66A53F04D6B}">
      <dgm:prSet/>
      <dgm:spPr/>
      <dgm:t>
        <a:bodyPr/>
        <a:lstStyle/>
        <a:p>
          <a:endParaRPr lang="en-GB"/>
        </a:p>
      </dgm:t>
    </dgm:pt>
    <dgm:pt modelId="{34F076C9-B20F-45F1-8D41-4D6CBE77A877}">
      <dgm:prSet/>
      <dgm:spPr/>
      <dgm:t>
        <a:bodyPr/>
        <a:lstStyle/>
        <a:p>
          <a:r>
            <a:rPr lang="en-GB" dirty="0"/>
            <a:t>SENCO Induction Programme</a:t>
          </a:r>
        </a:p>
      </dgm:t>
    </dgm:pt>
    <dgm:pt modelId="{50687E92-01FB-43AC-91B3-7765B787AEA1}" type="parTrans" cxnId="{95F3E6C9-EB34-443B-A81A-A3AEAAFF3130}">
      <dgm:prSet/>
      <dgm:spPr/>
      <dgm:t>
        <a:bodyPr/>
        <a:lstStyle/>
        <a:p>
          <a:endParaRPr lang="en-GB"/>
        </a:p>
      </dgm:t>
    </dgm:pt>
    <dgm:pt modelId="{3D20A46A-3501-498A-A286-C95B61B886EE}" type="sibTrans" cxnId="{95F3E6C9-EB34-443B-A81A-A3AEAAFF3130}">
      <dgm:prSet/>
      <dgm:spPr/>
      <dgm:t>
        <a:bodyPr/>
        <a:lstStyle/>
        <a:p>
          <a:endParaRPr lang="en-GB"/>
        </a:p>
      </dgm:t>
    </dgm:pt>
    <dgm:pt modelId="{BB78E8CA-CF44-47C1-B0CB-C9C9AE64B9CF}" type="pres">
      <dgm:prSet presAssocID="{EE24AF25-B937-4208-9373-D2E2AB561726}" presName="linear" presStyleCnt="0">
        <dgm:presLayoutVars>
          <dgm:animLvl val="lvl"/>
          <dgm:resizeHandles val="exact"/>
        </dgm:presLayoutVars>
      </dgm:prSet>
      <dgm:spPr/>
    </dgm:pt>
    <dgm:pt modelId="{44AA6C80-3BCB-4D9C-AF85-36713CFDD5B8}" type="pres">
      <dgm:prSet presAssocID="{54214A04-3922-49D6-AEF0-88F34BCFC16E}" presName="parentText" presStyleLbl="node1" presStyleIdx="0" presStyleCnt="8">
        <dgm:presLayoutVars>
          <dgm:chMax val="0"/>
          <dgm:bulletEnabled val="1"/>
        </dgm:presLayoutVars>
      </dgm:prSet>
      <dgm:spPr/>
    </dgm:pt>
    <dgm:pt modelId="{5C66213D-5E9F-47E9-A47A-D3B18E3B7BDA}" type="pres">
      <dgm:prSet presAssocID="{0D083D91-092B-4136-B8A9-3AEE6595CFEB}" presName="spacer" presStyleCnt="0"/>
      <dgm:spPr/>
    </dgm:pt>
    <dgm:pt modelId="{5B6289C6-F5B3-4B9F-B68B-928DA6B1714E}" type="pres">
      <dgm:prSet presAssocID="{34F076C9-B20F-45F1-8D41-4D6CBE77A877}" presName="parentText" presStyleLbl="node1" presStyleIdx="1" presStyleCnt="8">
        <dgm:presLayoutVars>
          <dgm:chMax val="0"/>
          <dgm:bulletEnabled val="1"/>
        </dgm:presLayoutVars>
      </dgm:prSet>
      <dgm:spPr/>
    </dgm:pt>
    <dgm:pt modelId="{A265E614-63BB-409A-898C-7AF7ED040C0A}" type="pres">
      <dgm:prSet presAssocID="{3D20A46A-3501-498A-A286-C95B61B886EE}" presName="spacer" presStyleCnt="0"/>
      <dgm:spPr/>
    </dgm:pt>
    <dgm:pt modelId="{6B30306B-9AC1-46FE-998A-31BBE1536491}" type="pres">
      <dgm:prSet presAssocID="{B36754A0-0807-4BDE-B6F3-500E84F60575}" presName="parentText" presStyleLbl="node1" presStyleIdx="2" presStyleCnt="8">
        <dgm:presLayoutVars>
          <dgm:chMax val="0"/>
          <dgm:bulletEnabled val="1"/>
        </dgm:presLayoutVars>
      </dgm:prSet>
      <dgm:spPr/>
    </dgm:pt>
    <dgm:pt modelId="{8D80A783-B458-4A9F-B115-2217DF67C373}" type="pres">
      <dgm:prSet presAssocID="{5F664223-BF36-4B49-8CA0-20D96018196A}" presName="spacer" presStyleCnt="0"/>
      <dgm:spPr/>
    </dgm:pt>
    <dgm:pt modelId="{242A4683-C966-4965-97E5-B913CBAEE249}" type="pres">
      <dgm:prSet presAssocID="{CB15AF70-E00F-4510-84C9-41193A54B990}" presName="parentText" presStyleLbl="node1" presStyleIdx="3" presStyleCnt="8">
        <dgm:presLayoutVars>
          <dgm:chMax val="0"/>
          <dgm:bulletEnabled val="1"/>
        </dgm:presLayoutVars>
      </dgm:prSet>
      <dgm:spPr/>
    </dgm:pt>
    <dgm:pt modelId="{10834B61-39B9-40D6-8FE3-382116A7242F}" type="pres">
      <dgm:prSet presAssocID="{BA84088C-9A86-479D-856F-7735A50F0EC5}" presName="spacer" presStyleCnt="0"/>
      <dgm:spPr/>
    </dgm:pt>
    <dgm:pt modelId="{066F8ED1-D3D6-46CC-B891-E2848EFA0B61}" type="pres">
      <dgm:prSet presAssocID="{D48F28AB-2183-4A8F-8020-C2B5D318F44D}" presName="parentText" presStyleLbl="node1" presStyleIdx="4" presStyleCnt="8">
        <dgm:presLayoutVars>
          <dgm:chMax val="0"/>
          <dgm:bulletEnabled val="1"/>
        </dgm:presLayoutVars>
      </dgm:prSet>
      <dgm:spPr/>
    </dgm:pt>
    <dgm:pt modelId="{8DBF4C1F-0E05-4AD0-AE7F-E75D30753D41}" type="pres">
      <dgm:prSet presAssocID="{41535139-AA7C-4E8A-98B8-8827A149CCC3}" presName="spacer" presStyleCnt="0"/>
      <dgm:spPr/>
    </dgm:pt>
    <dgm:pt modelId="{ABE2743A-E597-41F1-A66E-80C9DAA54F88}" type="pres">
      <dgm:prSet presAssocID="{26EB9151-9E15-4BB0-BF04-B6C5DC763C3A}" presName="parentText" presStyleLbl="node1" presStyleIdx="5" presStyleCnt="8">
        <dgm:presLayoutVars>
          <dgm:chMax val="0"/>
          <dgm:bulletEnabled val="1"/>
        </dgm:presLayoutVars>
      </dgm:prSet>
      <dgm:spPr/>
    </dgm:pt>
    <dgm:pt modelId="{C331AE08-661B-4555-A03F-88FE64EE6E32}" type="pres">
      <dgm:prSet presAssocID="{C9FC8AB4-F936-4792-9E4F-5EAC6F69C031}" presName="spacer" presStyleCnt="0"/>
      <dgm:spPr/>
    </dgm:pt>
    <dgm:pt modelId="{11249A8A-DD80-472C-B797-779BFDB7782D}" type="pres">
      <dgm:prSet presAssocID="{6786EB8C-F3BC-4053-BD01-F3855F1B57F4}" presName="parentText" presStyleLbl="node1" presStyleIdx="6" presStyleCnt="8">
        <dgm:presLayoutVars>
          <dgm:chMax val="0"/>
          <dgm:bulletEnabled val="1"/>
        </dgm:presLayoutVars>
      </dgm:prSet>
      <dgm:spPr/>
    </dgm:pt>
    <dgm:pt modelId="{4033F081-D1A0-42DB-8235-058CA2B7241A}" type="pres">
      <dgm:prSet presAssocID="{CCB93EB9-8D89-4CBD-81B6-B10542459C65}" presName="spacer" presStyleCnt="0"/>
      <dgm:spPr/>
    </dgm:pt>
    <dgm:pt modelId="{9E4F81EE-2BB8-4166-A91E-959819C1DCD2}" type="pres">
      <dgm:prSet presAssocID="{AC3207D9-F4B8-4B0C-B3F6-FBC0E60869C1}" presName="parentText" presStyleLbl="node1" presStyleIdx="7" presStyleCnt="8">
        <dgm:presLayoutVars>
          <dgm:chMax val="0"/>
          <dgm:bulletEnabled val="1"/>
        </dgm:presLayoutVars>
      </dgm:prSet>
      <dgm:spPr/>
    </dgm:pt>
  </dgm:ptLst>
  <dgm:cxnLst>
    <dgm:cxn modelId="{CEDECB04-B357-4E88-B4E6-CE39273AACAE}" type="presOf" srcId="{AC3207D9-F4B8-4B0C-B3F6-FBC0E60869C1}" destId="{9E4F81EE-2BB8-4166-A91E-959819C1DCD2}" srcOrd="0" destOrd="0" presId="urn:microsoft.com/office/officeart/2005/8/layout/vList2"/>
    <dgm:cxn modelId="{DE31E00C-252D-442F-9AAA-91F4DD473E47}" type="presOf" srcId="{6786EB8C-F3BC-4053-BD01-F3855F1B57F4}" destId="{11249A8A-DD80-472C-B797-779BFDB7782D}" srcOrd="0" destOrd="0" presId="urn:microsoft.com/office/officeart/2005/8/layout/vList2"/>
    <dgm:cxn modelId="{8F3BB22F-C43E-4925-B74B-D66A53F04D6B}" srcId="{EE24AF25-B937-4208-9373-D2E2AB561726}" destId="{B36754A0-0807-4BDE-B6F3-500E84F60575}" srcOrd="2" destOrd="0" parTransId="{A2FCB299-A45A-4CD0-A9DA-92932FBFB70C}" sibTransId="{5F664223-BF36-4B49-8CA0-20D96018196A}"/>
    <dgm:cxn modelId="{AEDC7D30-B82C-4134-828B-C822202DCDE0}" srcId="{EE24AF25-B937-4208-9373-D2E2AB561726}" destId="{CB15AF70-E00F-4510-84C9-41193A54B990}" srcOrd="3" destOrd="0" parTransId="{0054F581-359B-4C6B-A334-C523C69D2152}" sibTransId="{BA84088C-9A86-479D-856F-7735A50F0EC5}"/>
    <dgm:cxn modelId="{C228E36E-3FA9-4749-97B3-954BA32F15C3}" type="presOf" srcId="{54214A04-3922-49D6-AEF0-88F34BCFC16E}" destId="{44AA6C80-3BCB-4D9C-AF85-36713CFDD5B8}" srcOrd="0" destOrd="0" presId="urn:microsoft.com/office/officeart/2005/8/layout/vList2"/>
    <dgm:cxn modelId="{ED861173-25BF-421E-84DB-A336EDCA2E2E}" srcId="{EE24AF25-B937-4208-9373-D2E2AB561726}" destId="{26EB9151-9E15-4BB0-BF04-B6C5DC763C3A}" srcOrd="5" destOrd="0" parTransId="{BD142A27-93FF-469D-82A1-5EA6FA8E9363}" sibTransId="{C9FC8AB4-F936-4792-9E4F-5EAC6F69C031}"/>
    <dgm:cxn modelId="{82036491-36FA-4278-BF6D-D9F9609786A9}" srcId="{EE24AF25-B937-4208-9373-D2E2AB561726}" destId="{D48F28AB-2183-4A8F-8020-C2B5D318F44D}" srcOrd="4" destOrd="0" parTransId="{761B0F55-A5FB-4D25-AD9E-8595850A2E81}" sibTransId="{41535139-AA7C-4E8A-98B8-8827A149CCC3}"/>
    <dgm:cxn modelId="{5F6EA6A0-F09C-435B-A787-1A978002C05A}" type="presOf" srcId="{34F076C9-B20F-45F1-8D41-4D6CBE77A877}" destId="{5B6289C6-F5B3-4B9F-B68B-928DA6B1714E}" srcOrd="0" destOrd="0" presId="urn:microsoft.com/office/officeart/2005/8/layout/vList2"/>
    <dgm:cxn modelId="{FBA876A8-3F5F-4DAF-B544-402F34A8201E}" type="presOf" srcId="{26EB9151-9E15-4BB0-BF04-B6C5DC763C3A}" destId="{ABE2743A-E597-41F1-A66E-80C9DAA54F88}" srcOrd="0" destOrd="0" presId="urn:microsoft.com/office/officeart/2005/8/layout/vList2"/>
    <dgm:cxn modelId="{DAB646AA-5DF5-4F14-9CC4-AF710CBDD400}" type="presOf" srcId="{D48F28AB-2183-4A8F-8020-C2B5D318F44D}" destId="{066F8ED1-D3D6-46CC-B891-E2848EFA0B61}" srcOrd="0" destOrd="0" presId="urn:microsoft.com/office/officeart/2005/8/layout/vList2"/>
    <dgm:cxn modelId="{EE1DB1B5-556C-4480-B191-AC8EEC9C217F}" srcId="{EE24AF25-B937-4208-9373-D2E2AB561726}" destId="{6786EB8C-F3BC-4053-BD01-F3855F1B57F4}" srcOrd="6" destOrd="0" parTransId="{E2B177CE-4F25-4EBC-929A-6E1DC1B63D1E}" sibTransId="{CCB93EB9-8D89-4CBD-81B6-B10542459C65}"/>
    <dgm:cxn modelId="{08D3AEBB-087C-481D-B2EA-DFF35AD83FED}" srcId="{EE24AF25-B937-4208-9373-D2E2AB561726}" destId="{AC3207D9-F4B8-4B0C-B3F6-FBC0E60869C1}" srcOrd="7" destOrd="0" parTransId="{DD4BA878-774E-4C96-9038-DAA378E7DA62}" sibTransId="{165B8988-F9EA-4F18-920A-B0570A115BB6}"/>
    <dgm:cxn modelId="{95F3E6C9-EB34-443B-A81A-A3AEAAFF3130}" srcId="{EE24AF25-B937-4208-9373-D2E2AB561726}" destId="{34F076C9-B20F-45F1-8D41-4D6CBE77A877}" srcOrd="1" destOrd="0" parTransId="{50687E92-01FB-43AC-91B3-7765B787AEA1}" sibTransId="{3D20A46A-3501-498A-A286-C95B61B886EE}"/>
    <dgm:cxn modelId="{4317E1CB-8E24-41D7-97F9-F03541859D45}" type="presOf" srcId="{EE24AF25-B937-4208-9373-D2E2AB561726}" destId="{BB78E8CA-CF44-47C1-B0CB-C9C9AE64B9CF}" srcOrd="0" destOrd="0" presId="urn:microsoft.com/office/officeart/2005/8/layout/vList2"/>
    <dgm:cxn modelId="{9CD4ADCC-D3DE-49BF-A228-197A4EBFAA59}" type="presOf" srcId="{B36754A0-0807-4BDE-B6F3-500E84F60575}" destId="{6B30306B-9AC1-46FE-998A-31BBE1536491}" srcOrd="0" destOrd="0" presId="urn:microsoft.com/office/officeart/2005/8/layout/vList2"/>
    <dgm:cxn modelId="{889240F1-CCEC-4F3C-B0E6-2A13515A2C24}" type="presOf" srcId="{CB15AF70-E00F-4510-84C9-41193A54B990}" destId="{242A4683-C966-4965-97E5-B913CBAEE249}" srcOrd="0" destOrd="0" presId="urn:microsoft.com/office/officeart/2005/8/layout/vList2"/>
    <dgm:cxn modelId="{18A205F8-A4C9-4345-9FE2-92D088E0C816}" srcId="{EE24AF25-B937-4208-9373-D2E2AB561726}" destId="{54214A04-3922-49D6-AEF0-88F34BCFC16E}" srcOrd="0" destOrd="0" parTransId="{C1F54398-2A9A-4BE8-AA5E-96834440CEB3}" sibTransId="{0D083D91-092B-4136-B8A9-3AEE6595CFEB}"/>
    <dgm:cxn modelId="{FCE38498-8A9F-4751-996A-1827A42870A6}" type="presParOf" srcId="{BB78E8CA-CF44-47C1-B0CB-C9C9AE64B9CF}" destId="{44AA6C80-3BCB-4D9C-AF85-36713CFDD5B8}" srcOrd="0" destOrd="0" presId="urn:microsoft.com/office/officeart/2005/8/layout/vList2"/>
    <dgm:cxn modelId="{549B91C2-BB18-4C9B-8967-A93947EAEDD1}" type="presParOf" srcId="{BB78E8CA-CF44-47C1-B0CB-C9C9AE64B9CF}" destId="{5C66213D-5E9F-47E9-A47A-D3B18E3B7BDA}" srcOrd="1" destOrd="0" presId="urn:microsoft.com/office/officeart/2005/8/layout/vList2"/>
    <dgm:cxn modelId="{88ED1530-0A66-414A-BAB1-1C5FF2F8840B}" type="presParOf" srcId="{BB78E8CA-CF44-47C1-B0CB-C9C9AE64B9CF}" destId="{5B6289C6-F5B3-4B9F-B68B-928DA6B1714E}" srcOrd="2" destOrd="0" presId="urn:microsoft.com/office/officeart/2005/8/layout/vList2"/>
    <dgm:cxn modelId="{862DA6CB-96F0-4365-81F5-82D4B33EE61E}" type="presParOf" srcId="{BB78E8CA-CF44-47C1-B0CB-C9C9AE64B9CF}" destId="{A265E614-63BB-409A-898C-7AF7ED040C0A}" srcOrd="3" destOrd="0" presId="urn:microsoft.com/office/officeart/2005/8/layout/vList2"/>
    <dgm:cxn modelId="{09868EE4-4F6E-4B5D-B79C-F77FF4DFE927}" type="presParOf" srcId="{BB78E8CA-CF44-47C1-B0CB-C9C9AE64B9CF}" destId="{6B30306B-9AC1-46FE-998A-31BBE1536491}" srcOrd="4" destOrd="0" presId="urn:microsoft.com/office/officeart/2005/8/layout/vList2"/>
    <dgm:cxn modelId="{A7781C57-10F5-4680-87ED-E58BAF0F556E}" type="presParOf" srcId="{BB78E8CA-CF44-47C1-B0CB-C9C9AE64B9CF}" destId="{8D80A783-B458-4A9F-B115-2217DF67C373}" srcOrd="5" destOrd="0" presId="urn:microsoft.com/office/officeart/2005/8/layout/vList2"/>
    <dgm:cxn modelId="{F107BF32-044A-4CE4-B476-BD6A400A5C6A}" type="presParOf" srcId="{BB78E8CA-CF44-47C1-B0CB-C9C9AE64B9CF}" destId="{242A4683-C966-4965-97E5-B913CBAEE249}" srcOrd="6" destOrd="0" presId="urn:microsoft.com/office/officeart/2005/8/layout/vList2"/>
    <dgm:cxn modelId="{E2B677DC-CF01-4585-8B68-4D5808F39DA2}" type="presParOf" srcId="{BB78E8CA-CF44-47C1-B0CB-C9C9AE64B9CF}" destId="{10834B61-39B9-40D6-8FE3-382116A7242F}" srcOrd="7" destOrd="0" presId="urn:microsoft.com/office/officeart/2005/8/layout/vList2"/>
    <dgm:cxn modelId="{9C83980D-32ED-4866-9355-63BD20917209}" type="presParOf" srcId="{BB78E8CA-CF44-47C1-B0CB-C9C9AE64B9CF}" destId="{066F8ED1-D3D6-46CC-B891-E2848EFA0B61}" srcOrd="8" destOrd="0" presId="urn:microsoft.com/office/officeart/2005/8/layout/vList2"/>
    <dgm:cxn modelId="{6517FD47-273B-4BF5-A07F-A5809562CBBF}" type="presParOf" srcId="{BB78E8CA-CF44-47C1-B0CB-C9C9AE64B9CF}" destId="{8DBF4C1F-0E05-4AD0-AE7F-E75D30753D41}" srcOrd="9" destOrd="0" presId="urn:microsoft.com/office/officeart/2005/8/layout/vList2"/>
    <dgm:cxn modelId="{0D4B92E7-97D8-43EA-9ECD-A41B1E5B0F5E}" type="presParOf" srcId="{BB78E8CA-CF44-47C1-B0CB-C9C9AE64B9CF}" destId="{ABE2743A-E597-41F1-A66E-80C9DAA54F88}" srcOrd="10" destOrd="0" presId="urn:microsoft.com/office/officeart/2005/8/layout/vList2"/>
    <dgm:cxn modelId="{0282DAD9-5B63-4B43-A160-F18AF3940AC2}" type="presParOf" srcId="{BB78E8CA-CF44-47C1-B0CB-C9C9AE64B9CF}" destId="{C331AE08-661B-4555-A03F-88FE64EE6E32}" srcOrd="11" destOrd="0" presId="urn:microsoft.com/office/officeart/2005/8/layout/vList2"/>
    <dgm:cxn modelId="{B254D273-8004-4DFA-A660-79E7231B179A}" type="presParOf" srcId="{BB78E8CA-CF44-47C1-B0CB-C9C9AE64B9CF}" destId="{11249A8A-DD80-472C-B797-779BFDB7782D}" srcOrd="12" destOrd="0" presId="urn:microsoft.com/office/officeart/2005/8/layout/vList2"/>
    <dgm:cxn modelId="{109EF565-0E5C-4118-9C32-82F70C40D3FF}" type="presParOf" srcId="{BB78E8CA-CF44-47C1-B0CB-C9C9AE64B9CF}" destId="{4033F081-D1A0-42DB-8235-058CA2B7241A}" srcOrd="13" destOrd="0" presId="urn:microsoft.com/office/officeart/2005/8/layout/vList2"/>
    <dgm:cxn modelId="{E4A71EC6-B8C3-4D7C-AAEB-6B06F0258952}" type="presParOf" srcId="{BB78E8CA-CF44-47C1-B0CB-C9C9AE64B9CF}" destId="{9E4F81EE-2BB8-4166-A91E-959819C1DCD2}" srcOrd="1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24AF25-B937-4208-9373-D2E2AB5617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B15AF70-E00F-4510-84C9-41193A54B990}">
      <dgm:prSet custT="1"/>
      <dgm:spPr/>
      <dgm:t>
        <a:bodyPr/>
        <a:lstStyle/>
        <a:p>
          <a:pPr algn="ctr"/>
          <a:r>
            <a:rPr lang="en-GB" sz="3600" dirty="0"/>
            <a:t>Inclusion Champion Training</a:t>
          </a:r>
        </a:p>
      </dgm:t>
    </dgm:pt>
    <dgm:pt modelId="{0054F581-359B-4C6B-A334-C523C69D2152}" type="parTrans" cxnId="{AEDC7D30-B82C-4134-828B-C822202DCDE0}">
      <dgm:prSet/>
      <dgm:spPr/>
      <dgm:t>
        <a:bodyPr/>
        <a:lstStyle/>
        <a:p>
          <a:endParaRPr lang="en-GB"/>
        </a:p>
      </dgm:t>
    </dgm:pt>
    <dgm:pt modelId="{BA84088C-9A86-479D-856F-7735A50F0EC5}" type="sibTrans" cxnId="{AEDC7D30-B82C-4134-828B-C822202DCDE0}">
      <dgm:prSet/>
      <dgm:spPr/>
      <dgm:t>
        <a:bodyPr/>
        <a:lstStyle/>
        <a:p>
          <a:endParaRPr lang="en-GB"/>
        </a:p>
      </dgm:t>
    </dgm:pt>
    <dgm:pt modelId="{26EB9151-9E15-4BB0-BF04-B6C5DC763C3A}">
      <dgm:prSet custT="1"/>
      <dgm:spPr/>
      <dgm:t>
        <a:bodyPr/>
        <a:lstStyle/>
        <a:p>
          <a:pPr algn="ctr"/>
          <a:r>
            <a:rPr lang="en-US" sz="3600" dirty="0"/>
            <a:t>Book now</a:t>
          </a:r>
        </a:p>
      </dgm:t>
    </dgm:pt>
    <dgm:pt modelId="{BD142A27-93FF-469D-82A1-5EA6FA8E9363}" type="parTrans" cxnId="{ED861173-25BF-421E-84DB-A336EDCA2E2E}">
      <dgm:prSet/>
      <dgm:spPr/>
      <dgm:t>
        <a:bodyPr/>
        <a:lstStyle/>
        <a:p>
          <a:endParaRPr lang="en-GB"/>
        </a:p>
      </dgm:t>
    </dgm:pt>
    <dgm:pt modelId="{C9FC8AB4-F936-4792-9E4F-5EAC6F69C031}" type="sibTrans" cxnId="{ED861173-25BF-421E-84DB-A336EDCA2E2E}">
      <dgm:prSet/>
      <dgm:spPr/>
      <dgm:t>
        <a:bodyPr/>
        <a:lstStyle/>
        <a:p>
          <a:endParaRPr lang="en-GB"/>
        </a:p>
      </dgm:t>
    </dgm:pt>
    <dgm:pt modelId="{3D2BD80B-BFAF-4DA9-9C36-CFCD6AAEEBDD}">
      <dgm:prSet custT="1"/>
      <dgm:spPr/>
      <dgm:t>
        <a:bodyPr/>
        <a:lstStyle/>
        <a:p>
          <a:pPr algn="ctr"/>
          <a:r>
            <a:rPr lang="en-GB" sz="3600" dirty="0"/>
            <a:t>6 Practical sessions</a:t>
          </a:r>
        </a:p>
      </dgm:t>
    </dgm:pt>
    <dgm:pt modelId="{ECCF98ED-BE21-4895-AAA6-AD2BA6FA6096}" type="parTrans" cxnId="{8E77A138-6B89-40A0-B71F-7378466CEDAC}">
      <dgm:prSet/>
      <dgm:spPr/>
      <dgm:t>
        <a:bodyPr/>
        <a:lstStyle/>
        <a:p>
          <a:endParaRPr lang="en-GB"/>
        </a:p>
      </dgm:t>
    </dgm:pt>
    <dgm:pt modelId="{8A766012-A99D-4CBB-9974-6D559B53DA63}" type="sibTrans" cxnId="{8E77A138-6B89-40A0-B71F-7378466CEDAC}">
      <dgm:prSet/>
      <dgm:spPr/>
      <dgm:t>
        <a:bodyPr/>
        <a:lstStyle/>
        <a:p>
          <a:endParaRPr lang="en-GB"/>
        </a:p>
      </dgm:t>
    </dgm:pt>
    <dgm:pt modelId="{BB78E8CA-CF44-47C1-B0CB-C9C9AE64B9CF}" type="pres">
      <dgm:prSet presAssocID="{EE24AF25-B937-4208-9373-D2E2AB561726}" presName="linear" presStyleCnt="0">
        <dgm:presLayoutVars>
          <dgm:animLvl val="lvl"/>
          <dgm:resizeHandles val="exact"/>
        </dgm:presLayoutVars>
      </dgm:prSet>
      <dgm:spPr/>
    </dgm:pt>
    <dgm:pt modelId="{242A4683-C966-4965-97E5-B913CBAEE249}" type="pres">
      <dgm:prSet presAssocID="{CB15AF70-E00F-4510-84C9-41193A54B990}" presName="parentText" presStyleLbl="node1" presStyleIdx="0" presStyleCnt="3" custLinFactNeighborX="-593">
        <dgm:presLayoutVars>
          <dgm:chMax val="0"/>
          <dgm:bulletEnabled val="1"/>
        </dgm:presLayoutVars>
      </dgm:prSet>
      <dgm:spPr/>
    </dgm:pt>
    <dgm:pt modelId="{10834B61-39B9-40D6-8FE3-382116A7242F}" type="pres">
      <dgm:prSet presAssocID="{BA84088C-9A86-479D-856F-7735A50F0EC5}" presName="spacer" presStyleCnt="0"/>
      <dgm:spPr/>
    </dgm:pt>
    <dgm:pt modelId="{ABE2743A-E597-41F1-A66E-80C9DAA54F88}" type="pres">
      <dgm:prSet presAssocID="{26EB9151-9E15-4BB0-BF04-B6C5DC763C3A}" presName="parentText" presStyleLbl="node1" presStyleIdx="1" presStyleCnt="3">
        <dgm:presLayoutVars>
          <dgm:chMax val="0"/>
          <dgm:bulletEnabled val="1"/>
        </dgm:presLayoutVars>
      </dgm:prSet>
      <dgm:spPr/>
    </dgm:pt>
    <dgm:pt modelId="{1C19D74F-C511-4FD8-9674-946A938C92CB}" type="pres">
      <dgm:prSet presAssocID="{C9FC8AB4-F936-4792-9E4F-5EAC6F69C031}" presName="spacer" presStyleCnt="0"/>
      <dgm:spPr/>
    </dgm:pt>
    <dgm:pt modelId="{C6F3F60B-79BC-4D35-968F-27A8B6D5F3CA}" type="pres">
      <dgm:prSet presAssocID="{3D2BD80B-BFAF-4DA9-9C36-CFCD6AAEEBDD}" presName="parentText" presStyleLbl="node1" presStyleIdx="2" presStyleCnt="3">
        <dgm:presLayoutVars>
          <dgm:chMax val="0"/>
          <dgm:bulletEnabled val="1"/>
        </dgm:presLayoutVars>
      </dgm:prSet>
      <dgm:spPr/>
    </dgm:pt>
  </dgm:ptLst>
  <dgm:cxnLst>
    <dgm:cxn modelId="{AEDC7D30-B82C-4134-828B-C822202DCDE0}" srcId="{EE24AF25-B937-4208-9373-D2E2AB561726}" destId="{CB15AF70-E00F-4510-84C9-41193A54B990}" srcOrd="0" destOrd="0" parTransId="{0054F581-359B-4C6B-A334-C523C69D2152}" sibTransId="{BA84088C-9A86-479D-856F-7735A50F0EC5}"/>
    <dgm:cxn modelId="{8E77A138-6B89-40A0-B71F-7378466CEDAC}" srcId="{EE24AF25-B937-4208-9373-D2E2AB561726}" destId="{3D2BD80B-BFAF-4DA9-9C36-CFCD6AAEEBDD}" srcOrd="2" destOrd="0" parTransId="{ECCF98ED-BE21-4895-AAA6-AD2BA6FA6096}" sibTransId="{8A766012-A99D-4CBB-9974-6D559B53DA63}"/>
    <dgm:cxn modelId="{ED861173-25BF-421E-84DB-A336EDCA2E2E}" srcId="{EE24AF25-B937-4208-9373-D2E2AB561726}" destId="{26EB9151-9E15-4BB0-BF04-B6C5DC763C3A}" srcOrd="1" destOrd="0" parTransId="{BD142A27-93FF-469D-82A1-5EA6FA8E9363}" sibTransId="{C9FC8AB4-F936-4792-9E4F-5EAC6F69C031}"/>
    <dgm:cxn modelId="{FBA876A8-3F5F-4DAF-B544-402F34A8201E}" type="presOf" srcId="{26EB9151-9E15-4BB0-BF04-B6C5DC763C3A}" destId="{ABE2743A-E597-41F1-A66E-80C9DAA54F88}" srcOrd="0" destOrd="0" presId="urn:microsoft.com/office/officeart/2005/8/layout/vList2"/>
    <dgm:cxn modelId="{3B84CCB1-6E90-4804-8154-2C63C6EB6C28}" type="presOf" srcId="{3D2BD80B-BFAF-4DA9-9C36-CFCD6AAEEBDD}" destId="{C6F3F60B-79BC-4D35-968F-27A8B6D5F3CA}" srcOrd="0" destOrd="0" presId="urn:microsoft.com/office/officeart/2005/8/layout/vList2"/>
    <dgm:cxn modelId="{4317E1CB-8E24-41D7-97F9-F03541859D45}" type="presOf" srcId="{EE24AF25-B937-4208-9373-D2E2AB561726}" destId="{BB78E8CA-CF44-47C1-B0CB-C9C9AE64B9CF}" srcOrd="0" destOrd="0" presId="urn:microsoft.com/office/officeart/2005/8/layout/vList2"/>
    <dgm:cxn modelId="{889240F1-CCEC-4F3C-B0E6-2A13515A2C24}" type="presOf" srcId="{CB15AF70-E00F-4510-84C9-41193A54B990}" destId="{242A4683-C966-4965-97E5-B913CBAEE249}" srcOrd="0" destOrd="0" presId="urn:microsoft.com/office/officeart/2005/8/layout/vList2"/>
    <dgm:cxn modelId="{F107BF32-044A-4CE4-B476-BD6A400A5C6A}" type="presParOf" srcId="{BB78E8CA-CF44-47C1-B0CB-C9C9AE64B9CF}" destId="{242A4683-C966-4965-97E5-B913CBAEE249}" srcOrd="0" destOrd="0" presId="urn:microsoft.com/office/officeart/2005/8/layout/vList2"/>
    <dgm:cxn modelId="{E2B677DC-CF01-4585-8B68-4D5808F39DA2}" type="presParOf" srcId="{BB78E8CA-CF44-47C1-B0CB-C9C9AE64B9CF}" destId="{10834B61-39B9-40D6-8FE3-382116A7242F}" srcOrd="1" destOrd="0" presId="urn:microsoft.com/office/officeart/2005/8/layout/vList2"/>
    <dgm:cxn modelId="{0D4B92E7-97D8-43EA-9ECD-A41B1E5B0F5E}" type="presParOf" srcId="{BB78E8CA-CF44-47C1-B0CB-C9C9AE64B9CF}" destId="{ABE2743A-E597-41F1-A66E-80C9DAA54F88}" srcOrd="2" destOrd="0" presId="urn:microsoft.com/office/officeart/2005/8/layout/vList2"/>
    <dgm:cxn modelId="{E0F4305D-57A6-4465-8328-B29E57AFFDDD}" type="presParOf" srcId="{BB78E8CA-CF44-47C1-B0CB-C9C9AE64B9CF}" destId="{1C19D74F-C511-4FD8-9674-946A938C92CB}" srcOrd="3" destOrd="0" presId="urn:microsoft.com/office/officeart/2005/8/layout/vList2"/>
    <dgm:cxn modelId="{E44F2342-FE00-4C65-B56B-365990A286E2}" type="presParOf" srcId="{BB78E8CA-CF44-47C1-B0CB-C9C9AE64B9CF}" destId="{C6F3F60B-79BC-4D35-968F-27A8B6D5F3CA}"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24AF25-B937-4208-9373-D2E2AB5617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B15AF70-E00F-4510-84C9-41193A54B990}">
      <dgm:prSet custT="1"/>
      <dgm:spPr/>
      <dgm:t>
        <a:bodyPr/>
        <a:lstStyle/>
        <a:p>
          <a:pPr algn="ctr"/>
          <a:r>
            <a:rPr lang="en-GB" sz="3600" dirty="0"/>
            <a:t>Questions?</a:t>
          </a:r>
        </a:p>
      </dgm:t>
    </dgm:pt>
    <dgm:pt modelId="{0054F581-359B-4C6B-A334-C523C69D2152}" type="parTrans" cxnId="{AEDC7D30-B82C-4134-828B-C822202DCDE0}">
      <dgm:prSet/>
      <dgm:spPr/>
      <dgm:t>
        <a:bodyPr/>
        <a:lstStyle/>
        <a:p>
          <a:endParaRPr lang="en-GB"/>
        </a:p>
      </dgm:t>
    </dgm:pt>
    <dgm:pt modelId="{BA84088C-9A86-479D-856F-7735A50F0EC5}" type="sibTrans" cxnId="{AEDC7D30-B82C-4134-828B-C822202DCDE0}">
      <dgm:prSet/>
      <dgm:spPr/>
      <dgm:t>
        <a:bodyPr/>
        <a:lstStyle/>
        <a:p>
          <a:endParaRPr lang="en-GB"/>
        </a:p>
      </dgm:t>
    </dgm:pt>
    <dgm:pt modelId="{26EB9151-9E15-4BB0-BF04-B6C5DC763C3A}">
      <dgm:prSet custT="1"/>
      <dgm:spPr/>
      <dgm:t>
        <a:bodyPr/>
        <a:lstStyle/>
        <a:p>
          <a:pPr algn="ctr"/>
          <a:r>
            <a:rPr lang="en-US" sz="3600" dirty="0"/>
            <a:t>Queries?</a:t>
          </a:r>
        </a:p>
      </dgm:t>
    </dgm:pt>
    <dgm:pt modelId="{BD142A27-93FF-469D-82A1-5EA6FA8E9363}" type="parTrans" cxnId="{ED861173-25BF-421E-84DB-A336EDCA2E2E}">
      <dgm:prSet/>
      <dgm:spPr/>
      <dgm:t>
        <a:bodyPr/>
        <a:lstStyle/>
        <a:p>
          <a:endParaRPr lang="en-GB"/>
        </a:p>
      </dgm:t>
    </dgm:pt>
    <dgm:pt modelId="{C9FC8AB4-F936-4792-9E4F-5EAC6F69C031}" type="sibTrans" cxnId="{ED861173-25BF-421E-84DB-A336EDCA2E2E}">
      <dgm:prSet/>
      <dgm:spPr/>
      <dgm:t>
        <a:bodyPr/>
        <a:lstStyle/>
        <a:p>
          <a:endParaRPr lang="en-GB"/>
        </a:p>
      </dgm:t>
    </dgm:pt>
    <dgm:pt modelId="{3D2BD80B-BFAF-4DA9-9C36-CFCD6AAEEBDD}">
      <dgm:prSet custT="1"/>
      <dgm:spPr/>
      <dgm:t>
        <a:bodyPr/>
        <a:lstStyle/>
        <a:p>
          <a:pPr algn="ctr"/>
          <a:r>
            <a:rPr lang="en-GB" sz="3600" dirty="0"/>
            <a:t>Comments?</a:t>
          </a:r>
        </a:p>
      </dgm:t>
    </dgm:pt>
    <dgm:pt modelId="{ECCF98ED-BE21-4895-AAA6-AD2BA6FA6096}" type="parTrans" cxnId="{8E77A138-6B89-40A0-B71F-7378466CEDAC}">
      <dgm:prSet/>
      <dgm:spPr/>
      <dgm:t>
        <a:bodyPr/>
        <a:lstStyle/>
        <a:p>
          <a:endParaRPr lang="en-GB"/>
        </a:p>
      </dgm:t>
    </dgm:pt>
    <dgm:pt modelId="{8A766012-A99D-4CBB-9974-6D559B53DA63}" type="sibTrans" cxnId="{8E77A138-6B89-40A0-B71F-7378466CEDAC}">
      <dgm:prSet/>
      <dgm:spPr/>
      <dgm:t>
        <a:bodyPr/>
        <a:lstStyle/>
        <a:p>
          <a:endParaRPr lang="en-GB"/>
        </a:p>
      </dgm:t>
    </dgm:pt>
    <dgm:pt modelId="{BB78E8CA-CF44-47C1-B0CB-C9C9AE64B9CF}" type="pres">
      <dgm:prSet presAssocID="{EE24AF25-B937-4208-9373-D2E2AB561726}" presName="linear" presStyleCnt="0">
        <dgm:presLayoutVars>
          <dgm:animLvl val="lvl"/>
          <dgm:resizeHandles val="exact"/>
        </dgm:presLayoutVars>
      </dgm:prSet>
      <dgm:spPr/>
    </dgm:pt>
    <dgm:pt modelId="{242A4683-C966-4965-97E5-B913CBAEE249}" type="pres">
      <dgm:prSet presAssocID="{CB15AF70-E00F-4510-84C9-41193A54B990}" presName="parentText" presStyleLbl="node1" presStyleIdx="0" presStyleCnt="3" custLinFactNeighborX="-593">
        <dgm:presLayoutVars>
          <dgm:chMax val="0"/>
          <dgm:bulletEnabled val="1"/>
        </dgm:presLayoutVars>
      </dgm:prSet>
      <dgm:spPr/>
    </dgm:pt>
    <dgm:pt modelId="{10834B61-39B9-40D6-8FE3-382116A7242F}" type="pres">
      <dgm:prSet presAssocID="{BA84088C-9A86-479D-856F-7735A50F0EC5}" presName="spacer" presStyleCnt="0"/>
      <dgm:spPr/>
    </dgm:pt>
    <dgm:pt modelId="{ABE2743A-E597-41F1-A66E-80C9DAA54F88}" type="pres">
      <dgm:prSet presAssocID="{26EB9151-9E15-4BB0-BF04-B6C5DC763C3A}" presName="parentText" presStyleLbl="node1" presStyleIdx="1" presStyleCnt="3">
        <dgm:presLayoutVars>
          <dgm:chMax val="0"/>
          <dgm:bulletEnabled val="1"/>
        </dgm:presLayoutVars>
      </dgm:prSet>
      <dgm:spPr/>
    </dgm:pt>
    <dgm:pt modelId="{1C19D74F-C511-4FD8-9674-946A938C92CB}" type="pres">
      <dgm:prSet presAssocID="{C9FC8AB4-F936-4792-9E4F-5EAC6F69C031}" presName="spacer" presStyleCnt="0"/>
      <dgm:spPr/>
    </dgm:pt>
    <dgm:pt modelId="{C6F3F60B-79BC-4D35-968F-27A8B6D5F3CA}" type="pres">
      <dgm:prSet presAssocID="{3D2BD80B-BFAF-4DA9-9C36-CFCD6AAEEBDD}" presName="parentText" presStyleLbl="node1" presStyleIdx="2" presStyleCnt="3">
        <dgm:presLayoutVars>
          <dgm:chMax val="0"/>
          <dgm:bulletEnabled val="1"/>
        </dgm:presLayoutVars>
      </dgm:prSet>
      <dgm:spPr/>
    </dgm:pt>
  </dgm:ptLst>
  <dgm:cxnLst>
    <dgm:cxn modelId="{AEDC7D30-B82C-4134-828B-C822202DCDE0}" srcId="{EE24AF25-B937-4208-9373-D2E2AB561726}" destId="{CB15AF70-E00F-4510-84C9-41193A54B990}" srcOrd="0" destOrd="0" parTransId="{0054F581-359B-4C6B-A334-C523C69D2152}" sibTransId="{BA84088C-9A86-479D-856F-7735A50F0EC5}"/>
    <dgm:cxn modelId="{8E77A138-6B89-40A0-B71F-7378466CEDAC}" srcId="{EE24AF25-B937-4208-9373-D2E2AB561726}" destId="{3D2BD80B-BFAF-4DA9-9C36-CFCD6AAEEBDD}" srcOrd="2" destOrd="0" parTransId="{ECCF98ED-BE21-4895-AAA6-AD2BA6FA6096}" sibTransId="{8A766012-A99D-4CBB-9974-6D559B53DA63}"/>
    <dgm:cxn modelId="{ED861173-25BF-421E-84DB-A336EDCA2E2E}" srcId="{EE24AF25-B937-4208-9373-D2E2AB561726}" destId="{26EB9151-9E15-4BB0-BF04-B6C5DC763C3A}" srcOrd="1" destOrd="0" parTransId="{BD142A27-93FF-469D-82A1-5EA6FA8E9363}" sibTransId="{C9FC8AB4-F936-4792-9E4F-5EAC6F69C031}"/>
    <dgm:cxn modelId="{FBA876A8-3F5F-4DAF-B544-402F34A8201E}" type="presOf" srcId="{26EB9151-9E15-4BB0-BF04-B6C5DC763C3A}" destId="{ABE2743A-E597-41F1-A66E-80C9DAA54F88}" srcOrd="0" destOrd="0" presId="urn:microsoft.com/office/officeart/2005/8/layout/vList2"/>
    <dgm:cxn modelId="{3B84CCB1-6E90-4804-8154-2C63C6EB6C28}" type="presOf" srcId="{3D2BD80B-BFAF-4DA9-9C36-CFCD6AAEEBDD}" destId="{C6F3F60B-79BC-4D35-968F-27A8B6D5F3CA}" srcOrd="0" destOrd="0" presId="urn:microsoft.com/office/officeart/2005/8/layout/vList2"/>
    <dgm:cxn modelId="{4317E1CB-8E24-41D7-97F9-F03541859D45}" type="presOf" srcId="{EE24AF25-B937-4208-9373-D2E2AB561726}" destId="{BB78E8CA-CF44-47C1-B0CB-C9C9AE64B9CF}" srcOrd="0" destOrd="0" presId="urn:microsoft.com/office/officeart/2005/8/layout/vList2"/>
    <dgm:cxn modelId="{889240F1-CCEC-4F3C-B0E6-2A13515A2C24}" type="presOf" srcId="{CB15AF70-E00F-4510-84C9-41193A54B990}" destId="{242A4683-C966-4965-97E5-B913CBAEE249}" srcOrd="0" destOrd="0" presId="urn:microsoft.com/office/officeart/2005/8/layout/vList2"/>
    <dgm:cxn modelId="{F107BF32-044A-4CE4-B476-BD6A400A5C6A}" type="presParOf" srcId="{BB78E8CA-CF44-47C1-B0CB-C9C9AE64B9CF}" destId="{242A4683-C966-4965-97E5-B913CBAEE249}" srcOrd="0" destOrd="0" presId="urn:microsoft.com/office/officeart/2005/8/layout/vList2"/>
    <dgm:cxn modelId="{E2B677DC-CF01-4585-8B68-4D5808F39DA2}" type="presParOf" srcId="{BB78E8CA-CF44-47C1-B0CB-C9C9AE64B9CF}" destId="{10834B61-39B9-40D6-8FE3-382116A7242F}" srcOrd="1" destOrd="0" presId="urn:microsoft.com/office/officeart/2005/8/layout/vList2"/>
    <dgm:cxn modelId="{0D4B92E7-97D8-43EA-9ECD-A41B1E5B0F5E}" type="presParOf" srcId="{BB78E8CA-CF44-47C1-B0CB-C9C9AE64B9CF}" destId="{ABE2743A-E597-41F1-A66E-80C9DAA54F88}" srcOrd="2" destOrd="0" presId="urn:microsoft.com/office/officeart/2005/8/layout/vList2"/>
    <dgm:cxn modelId="{E0F4305D-57A6-4465-8328-B29E57AFFDDD}" type="presParOf" srcId="{BB78E8CA-CF44-47C1-B0CB-C9C9AE64B9CF}" destId="{1C19D74F-C511-4FD8-9674-946A938C92CB}" srcOrd="3" destOrd="0" presId="urn:microsoft.com/office/officeart/2005/8/layout/vList2"/>
    <dgm:cxn modelId="{E44F2342-FE00-4C65-B56B-365990A286E2}" type="presParOf" srcId="{BB78E8CA-CF44-47C1-B0CB-C9C9AE64B9CF}" destId="{C6F3F60B-79BC-4D35-968F-27A8B6D5F3CA}"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DB4C9-93D7-4DA8-9ED2-8F3FB8A9B880}">
      <dsp:nvSpPr>
        <dsp:cNvPr id="0" name=""/>
        <dsp:cNvSpPr/>
      </dsp:nvSpPr>
      <dsp:spPr>
        <a:xfrm>
          <a:off x="0" y="110977"/>
          <a:ext cx="5680975" cy="6762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Active working party with representatives from different stakeholders</a:t>
          </a:r>
          <a:endParaRPr lang="en-US" sz="1700" kern="1200" dirty="0"/>
        </a:p>
      </dsp:txBody>
      <dsp:txXfrm>
        <a:off x="33012" y="143989"/>
        <a:ext cx="5614951" cy="610236"/>
      </dsp:txXfrm>
    </dsp:sp>
    <dsp:sp modelId="{37E480E0-519E-4C54-8A38-63440D02943F}">
      <dsp:nvSpPr>
        <dsp:cNvPr id="0" name=""/>
        <dsp:cNvSpPr/>
      </dsp:nvSpPr>
      <dsp:spPr>
        <a:xfrm>
          <a:off x="0" y="836197"/>
          <a:ext cx="5680975" cy="6762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Reflects the good practice seen in visits to local settings</a:t>
          </a:r>
        </a:p>
      </dsp:txBody>
      <dsp:txXfrm>
        <a:off x="33012" y="869209"/>
        <a:ext cx="5614951" cy="610236"/>
      </dsp:txXfrm>
    </dsp:sp>
    <dsp:sp modelId="{A7DAAB41-0A5C-4E42-BB5B-A34251A517B2}">
      <dsp:nvSpPr>
        <dsp:cNvPr id="0" name=""/>
        <dsp:cNvSpPr/>
      </dsp:nvSpPr>
      <dsp:spPr>
        <a:xfrm>
          <a:off x="0" y="1561417"/>
          <a:ext cx="5680975" cy="6762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Workshops to ensure local context of Wokingham is captured</a:t>
          </a:r>
          <a:endParaRPr lang="en-US" sz="1700" kern="1200" dirty="0"/>
        </a:p>
      </dsp:txBody>
      <dsp:txXfrm>
        <a:off x="33012" y="1594429"/>
        <a:ext cx="5614951" cy="610236"/>
      </dsp:txXfrm>
    </dsp:sp>
    <dsp:sp modelId="{24FBD3C4-41FA-402F-97A6-24E05C1C6A4D}">
      <dsp:nvSpPr>
        <dsp:cNvPr id="0" name=""/>
        <dsp:cNvSpPr/>
      </dsp:nvSpPr>
      <dsp:spPr>
        <a:xfrm>
          <a:off x="0" y="2286637"/>
          <a:ext cx="5680975" cy="6762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Contributions from specialist services</a:t>
          </a:r>
          <a:endParaRPr lang="en-US" sz="1700" kern="1200" dirty="0"/>
        </a:p>
      </dsp:txBody>
      <dsp:txXfrm>
        <a:off x="33012" y="2319649"/>
        <a:ext cx="5614951" cy="610236"/>
      </dsp:txXfrm>
    </dsp:sp>
    <dsp:sp modelId="{EF10FC82-6D0C-4582-8064-A17DACE20F59}">
      <dsp:nvSpPr>
        <dsp:cNvPr id="0" name=""/>
        <dsp:cNvSpPr/>
      </dsp:nvSpPr>
      <dsp:spPr>
        <a:xfrm>
          <a:off x="0" y="3011857"/>
          <a:ext cx="5680975" cy="6762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Informed by learners’ views on the support and adjustments needed</a:t>
          </a:r>
          <a:endParaRPr lang="en-US" sz="1700" kern="1200" dirty="0"/>
        </a:p>
      </dsp:txBody>
      <dsp:txXfrm>
        <a:off x="33012" y="3044869"/>
        <a:ext cx="5614951" cy="610236"/>
      </dsp:txXfrm>
    </dsp:sp>
    <dsp:sp modelId="{FAF94E59-493C-4E7A-8B4C-E13D8BE73B91}">
      <dsp:nvSpPr>
        <dsp:cNvPr id="0" name=""/>
        <dsp:cNvSpPr/>
      </dsp:nvSpPr>
      <dsp:spPr>
        <a:xfrm>
          <a:off x="0" y="3737077"/>
          <a:ext cx="5680975" cy="6762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Draws on existing resources e.g. NASEN, EEF</a:t>
          </a:r>
        </a:p>
      </dsp:txBody>
      <dsp:txXfrm>
        <a:off x="33012" y="3770089"/>
        <a:ext cx="5614951" cy="6102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AA6C80-3BCB-4D9C-AF85-36713CFDD5B8}">
      <dsp:nvSpPr>
        <dsp:cNvPr id="0" name=""/>
        <dsp:cNvSpPr/>
      </dsp:nvSpPr>
      <dsp:spPr>
        <a:xfrm>
          <a:off x="0" y="143229"/>
          <a:ext cx="6105524" cy="4422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Consistency across mainstream settings</a:t>
          </a:r>
        </a:p>
      </dsp:txBody>
      <dsp:txXfrm>
        <a:off x="21589" y="164818"/>
        <a:ext cx="6062346" cy="399082"/>
      </dsp:txXfrm>
    </dsp:sp>
    <dsp:sp modelId="{242A4683-C966-4965-97E5-B913CBAEE249}">
      <dsp:nvSpPr>
        <dsp:cNvPr id="0" name=""/>
        <dsp:cNvSpPr/>
      </dsp:nvSpPr>
      <dsp:spPr>
        <a:xfrm>
          <a:off x="0" y="637329"/>
          <a:ext cx="6105524" cy="4422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Inclusion embedded in everyday practice</a:t>
          </a:r>
        </a:p>
      </dsp:txBody>
      <dsp:txXfrm>
        <a:off x="21589" y="658918"/>
        <a:ext cx="6062346" cy="399082"/>
      </dsp:txXfrm>
    </dsp:sp>
    <dsp:sp modelId="{066F8ED1-D3D6-46CC-B891-E2848EFA0B61}">
      <dsp:nvSpPr>
        <dsp:cNvPr id="0" name=""/>
        <dsp:cNvSpPr/>
      </dsp:nvSpPr>
      <dsp:spPr>
        <a:xfrm>
          <a:off x="0" y="1131429"/>
          <a:ext cx="6105524" cy="4422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Early intervention, inclusion and continuous improvement</a:t>
          </a:r>
        </a:p>
      </dsp:txBody>
      <dsp:txXfrm>
        <a:off x="21589" y="1153018"/>
        <a:ext cx="6062346" cy="399082"/>
      </dsp:txXfrm>
    </dsp:sp>
    <dsp:sp modelId="{ABE2743A-E597-41F1-A66E-80C9DAA54F88}">
      <dsp:nvSpPr>
        <dsp:cNvPr id="0" name=""/>
        <dsp:cNvSpPr/>
      </dsp:nvSpPr>
      <dsp:spPr>
        <a:xfrm>
          <a:off x="0" y="1625529"/>
          <a:ext cx="6105524" cy="4422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Environments that make learners feel valued and supported </a:t>
          </a:r>
          <a:endParaRPr lang="en-US" sz="1800" kern="1200" dirty="0"/>
        </a:p>
      </dsp:txBody>
      <dsp:txXfrm>
        <a:off x="21589" y="1647118"/>
        <a:ext cx="6062346" cy="399082"/>
      </dsp:txXfrm>
    </dsp:sp>
    <dsp:sp modelId="{11249A8A-DD80-472C-B797-779BFDB7782D}">
      <dsp:nvSpPr>
        <dsp:cNvPr id="0" name=""/>
        <dsp:cNvSpPr/>
      </dsp:nvSpPr>
      <dsp:spPr>
        <a:xfrm>
          <a:off x="0" y="2119629"/>
          <a:ext cx="6105524" cy="4422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High quality adaptive teaching </a:t>
          </a:r>
        </a:p>
      </dsp:txBody>
      <dsp:txXfrm>
        <a:off x="21589" y="2141218"/>
        <a:ext cx="6062346" cy="399082"/>
      </dsp:txXfrm>
    </dsp:sp>
    <dsp:sp modelId="{C196588E-1B77-4F31-A468-12EC44B52669}">
      <dsp:nvSpPr>
        <dsp:cNvPr id="0" name=""/>
        <dsp:cNvSpPr/>
      </dsp:nvSpPr>
      <dsp:spPr>
        <a:xfrm>
          <a:off x="0" y="2613729"/>
          <a:ext cx="6105524" cy="4422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Needs led, not diagnosis driven  </a:t>
          </a:r>
          <a:endParaRPr lang="en-US" sz="1800" kern="1200" dirty="0"/>
        </a:p>
      </dsp:txBody>
      <dsp:txXfrm>
        <a:off x="21589" y="2635318"/>
        <a:ext cx="6062346" cy="399082"/>
      </dsp:txXfrm>
    </dsp:sp>
    <dsp:sp modelId="{9E4F81EE-2BB8-4166-A91E-959819C1DCD2}">
      <dsp:nvSpPr>
        <dsp:cNvPr id="0" name=""/>
        <dsp:cNvSpPr/>
      </dsp:nvSpPr>
      <dsp:spPr>
        <a:xfrm>
          <a:off x="0" y="3107829"/>
          <a:ext cx="6105524" cy="4422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Draws on evidence-based research (EEF)</a:t>
          </a:r>
        </a:p>
      </dsp:txBody>
      <dsp:txXfrm>
        <a:off x="21589" y="3129418"/>
        <a:ext cx="6062346" cy="3990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AA6C80-3BCB-4D9C-AF85-36713CFDD5B8}">
      <dsp:nvSpPr>
        <dsp:cNvPr id="0" name=""/>
        <dsp:cNvSpPr/>
      </dsp:nvSpPr>
      <dsp:spPr>
        <a:xfrm>
          <a:off x="0" y="221259"/>
          <a:ext cx="6105524" cy="3685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Training offer</a:t>
          </a:r>
        </a:p>
      </dsp:txBody>
      <dsp:txXfrm>
        <a:off x="17991" y="239250"/>
        <a:ext cx="6069542" cy="332567"/>
      </dsp:txXfrm>
    </dsp:sp>
    <dsp:sp modelId="{5B6289C6-F5B3-4B9F-B68B-928DA6B1714E}">
      <dsp:nvSpPr>
        <dsp:cNvPr id="0" name=""/>
        <dsp:cNvSpPr/>
      </dsp:nvSpPr>
      <dsp:spPr>
        <a:xfrm>
          <a:off x="0" y="633009"/>
          <a:ext cx="6105524" cy="3685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SENCO Induction Programme</a:t>
          </a:r>
        </a:p>
      </dsp:txBody>
      <dsp:txXfrm>
        <a:off x="17991" y="651000"/>
        <a:ext cx="6069542" cy="332567"/>
      </dsp:txXfrm>
    </dsp:sp>
    <dsp:sp modelId="{6B30306B-9AC1-46FE-998A-31BBE1536491}">
      <dsp:nvSpPr>
        <dsp:cNvPr id="0" name=""/>
        <dsp:cNvSpPr/>
      </dsp:nvSpPr>
      <dsp:spPr>
        <a:xfrm>
          <a:off x="0" y="1044759"/>
          <a:ext cx="6105524" cy="3685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Ongoing support from  existing services e.g. </a:t>
          </a:r>
          <a:r>
            <a:rPr lang="en-GB" sz="1500" kern="1200"/>
            <a:t>EPs</a:t>
          </a:r>
          <a:r>
            <a:rPr lang="en-GB" sz="1500" kern="1200" dirty="0"/>
            <a:t>, Area SENCO</a:t>
          </a:r>
          <a:r>
            <a:rPr lang="en-GB" sz="1500" kern="1200"/>
            <a:t>, outreach</a:t>
          </a:r>
          <a:endParaRPr lang="en-GB" sz="1500" kern="1200" dirty="0"/>
        </a:p>
      </dsp:txBody>
      <dsp:txXfrm>
        <a:off x="17991" y="1062750"/>
        <a:ext cx="6069542" cy="332567"/>
      </dsp:txXfrm>
    </dsp:sp>
    <dsp:sp modelId="{242A4683-C966-4965-97E5-B913CBAEE249}">
      <dsp:nvSpPr>
        <dsp:cNvPr id="0" name=""/>
        <dsp:cNvSpPr/>
      </dsp:nvSpPr>
      <dsp:spPr>
        <a:xfrm>
          <a:off x="0" y="1456509"/>
          <a:ext cx="6105524" cy="3685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Panel responses may link recommendations to OAP</a:t>
          </a:r>
        </a:p>
      </dsp:txBody>
      <dsp:txXfrm>
        <a:off x="17991" y="1474500"/>
        <a:ext cx="6069542" cy="332567"/>
      </dsp:txXfrm>
    </dsp:sp>
    <dsp:sp modelId="{066F8ED1-D3D6-46CC-B891-E2848EFA0B61}">
      <dsp:nvSpPr>
        <dsp:cNvPr id="0" name=""/>
        <dsp:cNvSpPr/>
      </dsp:nvSpPr>
      <dsp:spPr>
        <a:xfrm>
          <a:off x="0" y="1868259"/>
          <a:ext cx="6105524" cy="3685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Offer of SEND reviews to mainstream settings to evaluate practice</a:t>
          </a:r>
        </a:p>
      </dsp:txBody>
      <dsp:txXfrm>
        <a:off x="17991" y="1886250"/>
        <a:ext cx="6069542" cy="332567"/>
      </dsp:txXfrm>
    </dsp:sp>
    <dsp:sp modelId="{ABE2743A-E597-41F1-A66E-80C9DAA54F88}">
      <dsp:nvSpPr>
        <dsp:cNvPr id="0" name=""/>
        <dsp:cNvSpPr/>
      </dsp:nvSpPr>
      <dsp:spPr>
        <a:xfrm>
          <a:off x="0" y="2280009"/>
          <a:ext cx="6105524" cy="3685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Possibility of a localised Inclusion Quality Mark</a:t>
          </a:r>
        </a:p>
      </dsp:txBody>
      <dsp:txXfrm>
        <a:off x="17991" y="2298000"/>
        <a:ext cx="6069542" cy="332567"/>
      </dsp:txXfrm>
    </dsp:sp>
    <dsp:sp modelId="{11249A8A-DD80-472C-B797-779BFDB7782D}">
      <dsp:nvSpPr>
        <dsp:cNvPr id="0" name=""/>
        <dsp:cNvSpPr/>
      </dsp:nvSpPr>
      <dsp:spPr>
        <a:xfrm>
          <a:off x="0" y="2691759"/>
          <a:ext cx="6105524" cy="3685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Guidance</a:t>
          </a:r>
          <a:r>
            <a:rPr lang="en-GB" sz="1500" kern="1200" baseline="0" dirty="0"/>
            <a:t> and resources uploaded to SENCO Hub</a:t>
          </a:r>
          <a:endParaRPr lang="en-GB" sz="1500" kern="1200" dirty="0"/>
        </a:p>
      </dsp:txBody>
      <dsp:txXfrm>
        <a:off x="17991" y="2709750"/>
        <a:ext cx="6069542" cy="332567"/>
      </dsp:txXfrm>
    </dsp:sp>
    <dsp:sp modelId="{9E4F81EE-2BB8-4166-A91E-959819C1DCD2}">
      <dsp:nvSpPr>
        <dsp:cNvPr id="0" name=""/>
        <dsp:cNvSpPr/>
      </dsp:nvSpPr>
      <dsp:spPr>
        <a:xfrm>
          <a:off x="0" y="3103509"/>
          <a:ext cx="6105524" cy="3685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SEND team training</a:t>
          </a:r>
        </a:p>
      </dsp:txBody>
      <dsp:txXfrm>
        <a:off x="17991" y="3121500"/>
        <a:ext cx="6069542" cy="3325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A4683-C966-4965-97E5-B913CBAEE249}">
      <dsp:nvSpPr>
        <dsp:cNvPr id="0" name=""/>
        <dsp:cNvSpPr/>
      </dsp:nvSpPr>
      <dsp:spPr>
        <a:xfrm>
          <a:off x="0" y="7818"/>
          <a:ext cx="4724927" cy="1432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Inclusion Champion Training</a:t>
          </a:r>
        </a:p>
      </dsp:txBody>
      <dsp:txXfrm>
        <a:off x="69908" y="77726"/>
        <a:ext cx="4585111" cy="1292264"/>
      </dsp:txXfrm>
    </dsp:sp>
    <dsp:sp modelId="{ABE2743A-E597-41F1-A66E-80C9DAA54F88}">
      <dsp:nvSpPr>
        <dsp:cNvPr id="0" name=""/>
        <dsp:cNvSpPr/>
      </dsp:nvSpPr>
      <dsp:spPr>
        <a:xfrm>
          <a:off x="0" y="1457178"/>
          <a:ext cx="4724927" cy="1432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Book now</a:t>
          </a:r>
        </a:p>
      </dsp:txBody>
      <dsp:txXfrm>
        <a:off x="69908" y="1527086"/>
        <a:ext cx="4585111" cy="1292264"/>
      </dsp:txXfrm>
    </dsp:sp>
    <dsp:sp modelId="{C6F3F60B-79BC-4D35-968F-27A8B6D5F3CA}">
      <dsp:nvSpPr>
        <dsp:cNvPr id="0" name=""/>
        <dsp:cNvSpPr/>
      </dsp:nvSpPr>
      <dsp:spPr>
        <a:xfrm>
          <a:off x="0" y="2906538"/>
          <a:ext cx="4724927" cy="1432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6 Practical sessions</a:t>
          </a:r>
        </a:p>
      </dsp:txBody>
      <dsp:txXfrm>
        <a:off x="69908" y="2976446"/>
        <a:ext cx="4585111" cy="12922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A4683-C966-4965-97E5-B913CBAEE249}">
      <dsp:nvSpPr>
        <dsp:cNvPr id="0" name=""/>
        <dsp:cNvSpPr/>
      </dsp:nvSpPr>
      <dsp:spPr>
        <a:xfrm>
          <a:off x="0" y="20019"/>
          <a:ext cx="3149593" cy="11044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Questions?</a:t>
          </a:r>
        </a:p>
      </dsp:txBody>
      <dsp:txXfrm>
        <a:off x="53916" y="73935"/>
        <a:ext cx="3041761" cy="996648"/>
      </dsp:txXfrm>
    </dsp:sp>
    <dsp:sp modelId="{ABE2743A-E597-41F1-A66E-80C9DAA54F88}">
      <dsp:nvSpPr>
        <dsp:cNvPr id="0" name=""/>
        <dsp:cNvSpPr/>
      </dsp:nvSpPr>
      <dsp:spPr>
        <a:xfrm>
          <a:off x="0" y="1294419"/>
          <a:ext cx="3149593" cy="11044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Queries?</a:t>
          </a:r>
        </a:p>
      </dsp:txBody>
      <dsp:txXfrm>
        <a:off x="53916" y="1348335"/>
        <a:ext cx="3041761" cy="996648"/>
      </dsp:txXfrm>
    </dsp:sp>
    <dsp:sp modelId="{C6F3F60B-79BC-4D35-968F-27A8B6D5F3CA}">
      <dsp:nvSpPr>
        <dsp:cNvPr id="0" name=""/>
        <dsp:cNvSpPr/>
      </dsp:nvSpPr>
      <dsp:spPr>
        <a:xfrm>
          <a:off x="0" y="2568819"/>
          <a:ext cx="3149593" cy="11044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Comments?</a:t>
          </a:r>
        </a:p>
      </dsp:txBody>
      <dsp:txXfrm>
        <a:off x="53916" y="2622735"/>
        <a:ext cx="3041761" cy="99664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FB8EA7-84D3-4A23-9CB9-FEE11330B119}" type="datetimeFigureOut">
              <a:rPr lang="en-GB" smtClean="0"/>
              <a:t>10/11/2025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7DE640-47DD-4323-978A-CC8540D1029B}" type="slidenum">
              <a:rPr lang="en-GB" smtClean="0"/>
              <a:t>‹#›</a:t>
            </a:fld>
            <a:endParaRPr lang="en-GB"/>
          </a:p>
        </p:txBody>
      </p:sp>
    </p:spTree>
    <p:extLst>
      <p:ext uri="{BB962C8B-B14F-4D97-AF65-F5344CB8AC3E}">
        <p14:creationId xmlns:p14="http://schemas.microsoft.com/office/powerpoint/2010/main" val="3546992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This presentation is about Wokingham’s new Ordinarily Available Provision guidance that was launched in September 2025</a:t>
            </a:r>
          </a:p>
        </p:txBody>
      </p:sp>
      <p:sp>
        <p:nvSpPr>
          <p:cNvPr id="4" name="Slide Number Placeholder 3"/>
          <p:cNvSpPr>
            <a:spLocks noGrp="1"/>
          </p:cNvSpPr>
          <p:nvPr>
            <p:ph type="sldNum" sz="quarter" idx="5"/>
          </p:nvPr>
        </p:nvSpPr>
        <p:spPr/>
        <p:txBody>
          <a:bodyPr/>
          <a:lstStyle/>
          <a:p>
            <a:fld id="{507DE640-47DD-4323-978A-CC8540D1029B}" type="slidenum">
              <a:rPr lang="en-GB" smtClean="0"/>
              <a:t>1</a:t>
            </a:fld>
            <a:endParaRPr lang="en-GB"/>
          </a:p>
        </p:txBody>
      </p:sp>
    </p:spTree>
    <p:extLst>
      <p:ext uri="{BB962C8B-B14F-4D97-AF65-F5344CB8AC3E}">
        <p14:creationId xmlns:p14="http://schemas.microsoft.com/office/powerpoint/2010/main" val="1333645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8F827-4B9C-7007-9C25-CE644094CD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95CA82-0A11-1996-CB8A-038D05E4737A}"/>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4D2E11D5-A407-D679-CA59-EEB00218D6DA}"/>
              </a:ext>
            </a:extLst>
          </p:cNvPr>
          <p:cNvSpPr>
            <a:spLocks noGrp="1"/>
          </p:cNvSpPr>
          <p:nvPr>
            <p:ph type="body" idx="1"/>
          </p:nvPr>
        </p:nvSpPr>
        <p:spPr/>
        <p:txBody>
          <a:bodyPr/>
          <a:lstStyle/>
          <a:p>
            <a:pPr marL="0" indent="0">
              <a:buFont typeface="Arial" panose="020B0604020202020204" pitchFamily="34" charset="0"/>
              <a:buNone/>
            </a:pPr>
            <a:r>
              <a:rPr lang="en-GB" b="1" dirty="0"/>
              <a:t>The working party all agreed that a leadership and management section was vital </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This section has one overarching expectation here in bold. Underneath here we then have the strategies that should be implemented to achieve this expectation (pick out a couple of examples). </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It is important to read this section alongside others that might be more relevant to a learner’s specific needs</a:t>
            </a:r>
          </a:p>
        </p:txBody>
      </p:sp>
      <p:sp>
        <p:nvSpPr>
          <p:cNvPr id="4" name="Slide Number Placeholder 3">
            <a:extLst>
              <a:ext uri="{FF2B5EF4-FFF2-40B4-BE49-F238E27FC236}">
                <a16:creationId xmlns:a16="http://schemas.microsoft.com/office/drawing/2014/main" id="{C13865B6-696F-B18E-DABA-8C0E6D402D8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9711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EEE1B-6FE0-71FF-9860-0C6AC6505A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041E58-029E-BE0C-B141-874CDA3568C3}"/>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3D608999-94BD-2093-776F-5DA033A0FAFB}"/>
              </a:ext>
            </a:extLst>
          </p:cNvPr>
          <p:cNvSpPr>
            <a:spLocks noGrp="1"/>
          </p:cNvSpPr>
          <p:nvPr>
            <p:ph type="body" idx="1"/>
          </p:nvPr>
        </p:nvSpPr>
        <p:spPr/>
        <p:txBody>
          <a:bodyPr/>
          <a:lstStyle/>
          <a:p>
            <a:pPr marL="0" indent="0">
              <a:buFont typeface="Arial" panose="020B0604020202020204" pitchFamily="34" charset="0"/>
              <a:buNone/>
            </a:pPr>
            <a:r>
              <a:rPr lang="en-GB" b="1" dirty="0"/>
              <a:t>This is the teaching and learning section. In this section there are two overarching expectations – one centred around an ambitious and inclusive curriculum and the other about adaptive learning approaches. </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Give staff time to read through this page. </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Any comments? </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Can they think of learners who might benefit from some of these strategies?</a:t>
            </a:r>
          </a:p>
        </p:txBody>
      </p:sp>
      <p:sp>
        <p:nvSpPr>
          <p:cNvPr id="4" name="Slide Number Placeholder 3">
            <a:extLst>
              <a:ext uri="{FF2B5EF4-FFF2-40B4-BE49-F238E27FC236}">
                <a16:creationId xmlns:a16="http://schemas.microsoft.com/office/drawing/2014/main" id="{3494B7AB-5B2B-B26B-B3F2-1483054A306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0494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C6FBE-E760-F48E-2078-99FCCEBFEC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335C1A-B6E8-FF8F-A085-BD85B56EAF5D}"/>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23652E7C-2F12-1DC7-F23C-F3D5D7549DB0}"/>
              </a:ext>
            </a:extLst>
          </p:cNvPr>
          <p:cNvSpPr>
            <a:spLocks noGrp="1"/>
          </p:cNvSpPr>
          <p:nvPr>
            <p:ph type="body" idx="1"/>
          </p:nvPr>
        </p:nvSpPr>
        <p:spPr/>
        <p:txBody>
          <a:bodyPr/>
          <a:lstStyle/>
          <a:p>
            <a:pPr marL="0" indent="0">
              <a:buFont typeface="Arial" panose="020B0604020202020204" pitchFamily="34" charset="0"/>
              <a:buNone/>
            </a:pPr>
            <a:r>
              <a:rPr lang="en-GB" b="1" dirty="0"/>
              <a:t>The next two sections are on assessment and partnerships with learners and their families. </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The assessment section has expectations around regular and purposeful assessment, the assess, plan, do, review cycle and exam access arrangements. </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The partnerships with learners and their families section emphasises the importance of working in partnership with learners and their families. </a:t>
            </a:r>
          </a:p>
        </p:txBody>
      </p:sp>
      <p:sp>
        <p:nvSpPr>
          <p:cNvPr id="4" name="Slide Number Placeholder 3">
            <a:extLst>
              <a:ext uri="{FF2B5EF4-FFF2-40B4-BE49-F238E27FC236}">
                <a16:creationId xmlns:a16="http://schemas.microsoft.com/office/drawing/2014/main" id="{A0BAE979-4409-9581-3E6D-65F2C4BFA91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9239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505A0-8101-266C-F7FC-FBB685912A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3F272D-EF85-6F73-FF92-066C5C068518}"/>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336D6A12-D733-597C-1BAE-A99C68DCA1C3}"/>
              </a:ext>
            </a:extLst>
          </p:cNvPr>
          <p:cNvSpPr>
            <a:spLocks noGrp="1"/>
          </p:cNvSpPr>
          <p:nvPr>
            <p:ph type="body" idx="1"/>
          </p:nvPr>
        </p:nvSpPr>
        <p:spPr/>
        <p:txBody>
          <a:bodyPr/>
          <a:lstStyle/>
          <a:p>
            <a:pPr marL="0" indent="0">
              <a:buFont typeface="Arial" panose="020B0604020202020204" pitchFamily="34" charset="0"/>
              <a:buNone/>
            </a:pPr>
            <a:r>
              <a:rPr lang="en-GB" b="1" dirty="0"/>
              <a:t>This next section is all about transition. It covers transitions between settings and those that happen throughout the day. </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Presenter may want to go through the ‘transitions during the day’ bullet points and ask ‘which of theses things are you already doing?</a:t>
            </a:r>
          </a:p>
        </p:txBody>
      </p:sp>
      <p:sp>
        <p:nvSpPr>
          <p:cNvPr id="4" name="Slide Number Placeholder 3">
            <a:extLst>
              <a:ext uri="{FF2B5EF4-FFF2-40B4-BE49-F238E27FC236}">
                <a16:creationId xmlns:a16="http://schemas.microsoft.com/office/drawing/2014/main" id="{4A1A1BED-D342-711C-3A9B-24B6FD9AF30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6001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EC6AB-5ABE-8A3B-0171-1F519E86EF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39B73-C7FE-9CCA-F744-711FC478DA46}"/>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F13B2634-DF63-E96A-687B-E25F6FFA91E9}"/>
              </a:ext>
            </a:extLst>
          </p:cNvPr>
          <p:cNvSpPr>
            <a:spLocks noGrp="1"/>
          </p:cNvSpPr>
          <p:nvPr>
            <p:ph type="body" idx="1"/>
          </p:nvPr>
        </p:nvSpPr>
        <p:spPr/>
        <p:txBody>
          <a:bodyPr/>
          <a:lstStyle/>
          <a:p>
            <a:pPr marL="0" indent="0">
              <a:buFont typeface="Arial" panose="020B0604020202020204" pitchFamily="34" charset="0"/>
              <a:buNone/>
            </a:pPr>
            <a:r>
              <a:rPr lang="en-GB" b="1" dirty="0"/>
              <a:t>The physical and sensory environment section lays out the reasonable adjustments that could be made to the physical environment and to the sensory environment. </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This includes things such as ensuring access to supportive equipment or resources, using technology to support alternative recording methods and accommodating individual sensory sensitivities including uniform adjustments.</a:t>
            </a:r>
          </a:p>
        </p:txBody>
      </p:sp>
      <p:sp>
        <p:nvSpPr>
          <p:cNvPr id="4" name="Slide Number Placeholder 3">
            <a:extLst>
              <a:ext uri="{FF2B5EF4-FFF2-40B4-BE49-F238E27FC236}">
                <a16:creationId xmlns:a16="http://schemas.microsoft.com/office/drawing/2014/main" id="{1A1FB429-90A6-90DB-B9A4-1F24C7EC485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8645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6BABF-C2C1-CC05-4EE6-C361FDF3F9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D4E657-D8AC-12E0-F93C-C9F4C4412802}"/>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822C4DB7-8C53-A682-EB47-E34E57A7A457}"/>
              </a:ext>
            </a:extLst>
          </p:cNvPr>
          <p:cNvSpPr>
            <a:spLocks noGrp="1"/>
          </p:cNvSpPr>
          <p:nvPr>
            <p:ph type="body" idx="1"/>
          </p:nvPr>
        </p:nvSpPr>
        <p:spPr/>
        <p:txBody>
          <a:bodyPr/>
          <a:lstStyle/>
          <a:p>
            <a:pPr marL="0" indent="0">
              <a:buFont typeface="Arial" panose="020B0604020202020204" pitchFamily="34" charset="0"/>
              <a:buNone/>
            </a:pPr>
            <a:r>
              <a:rPr lang="en-GB" b="1" dirty="0"/>
              <a:t>The final section in the General Strategies section is the pastoral section. There are two overarching expectations. </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Allow staff to look read this section. Can you think of any learners who would benefit from the strategies in this section?</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Which of these strategies do we already do well? Are there any that we could do more consistently? Are there any that we are not yet doing?</a:t>
            </a:r>
          </a:p>
        </p:txBody>
      </p:sp>
      <p:sp>
        <p:nvSpPr>
          <p:cNvPr id="4" name="Slide Number Placeholder 3">
            <a:extLst>
              <a:ext uri="{FF2B5EF4-FFF2-40B4-BE49-F238E27FC236}">
                <a16:creationId xmlns:a16="http://schemas.microsoft.com/office/drawing/2014/main" id="{205B5835-C363-9533-99FE-8BB2221EFA4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1887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C0618-F065-489E-AF86-B004B75CFB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260F08-2561-9DCC-2D18-F00377F748B9}"/>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1C2055C4-F3B1-6231-B992-2716F4BEC456}"/>
              </a:ext>
            </a:extLst>
          </p:cNvPr>
          <p:cNvSpPr>
            <a:spLocks noGrp="1"/>
          </p:cNvSpPr>
          <p:nvPr>
            <p:ph type="body" idx="1"/>
          </p:nvPr>
        </p:nvSpPr>
        <p:spPr/>
        <p:txBody>
          <a:bodyPr/>
          <a:lstStyle/>
          <a:p>
            <a:pPr marL="0" indent="0">
              <a:buFont typeface="Arial" panose="020B0604020202020204" pitchFamily="34" charset="0"/>
              <a:buNone/>
            </a:pPr>
            <a:r>
              <a:rPr lang="en-GB" b="1" dirty="0"/>
              <a:t>The next section is Support for the broad areas of need. </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This includes more detail about some of the strategies you might use for pupils exhibiting difficulties in one of the four broad areas of needs.</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It is important to remember that young people do not fit neatly into boxes and each child will have a unique profile of strengths and difficulties, but this helps to identify strategies for specific areas of need. </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These strategies should be implemented alongside those in section 1. </a:t>
            </a:r>
          </a:p>
        </p:txBody>
      </p:sp>
      <p:sp>
        <p:nvSpPr>
          <p:cNvPr id="4" name="Slide Number Placeholder 3">
            <a:extLst>
              <a:ext uri="{FF2B5EF4-FFF2-40B4-BE49-F238E27FC236}">
                <a16:creationId xmlns:a16="http://schemas.microsoft.com/office/drawing/2014/main" id="{D9D6EA9A-6A9C-D553-5141-DD419EE96DE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8946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A20F5-5551-2BCF-D072-1D9B2717EA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E8DE37-5984-336D-C345-190C0D5FB051}"/>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7297F8E4-F6DF-C3E0-D763-B4E15155B2E7}"/>
              </a:ext>
            </a:extLst>
          </p:cNvPr>
          <p:cNvSpPr>
            <a:spLocks noGrp="1"/>
          </p:cNvSpPr>
          <p:nvPr>
            <p:ph type="body" idx="1"/>
          </p:nvPr>
        </p:nvSpPr>
        <p:spPr/>
        <p:txBody>
          <a:bodyPr/>
          <a:lstStyle/>
          <a:p>
            <a:pPr marL="0" indent="0">
              <a:buFont typeface="Arial" panose="020B0604020202020204" pitchFamily="34" charset="0"/>
              <a:buNone/>
            </a:pPr>
            <a:r>
              <a:rPr lang="en-GB" b="1" dirty="0"/>
              <a:t>Each of the four subsections are organised in the same way. This is the communication and interaction section. It starts by summarising the areas in which learners may require additional support. </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It also lists some of the services from the directory that might be particularly pertinent for learners with needs in this area. </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There are then some general strategies that might be appropriate for any learner with communication and interaction needs </a:t>
            </a:r>
          </a:p>
        </p:txBody>
      </p:sp>
      <p:sp>
        <p:nvSpPr>
          <p:cNvPr id="4" name="Slide Number Placeholder 3">
            <a:extLst>
              <a:ext uri="{FF2B5EF4-FFF2-40B4-BE49-F238E27FC236}">
                <a16:creationId xmlns:a16="http://schemas.microsoft.com/office/drawing/2014/main" id="{626A2B61-7FF8-F4D3-9E37-231EFCE14FF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3562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04018-F719-81F9-D03A-D282D70B07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DA3DA1-6A8B-3827-BEFA-A5900F98FEBF}"/>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92B2D270-8B75-8734-DAC5-AC5260CEFD74}"/>
              </a:ext>
            </a:extLst>
          </p:cNvPr>
          <p:cNvSpPr>
            <a:spLocks noGrp="1"/>
          </p:cNvSpPr>
          <p:nvPr>
            <p:ph type="body" idx="1"/>
          </p:nvPr>
        </p:nvSpPr>
        <p:spPr/>
        <p:txBody>
          <a:bodyPr/>
          <a:lstStyle/>
          <a:p>
            <a:pPr marL="0" indent="0">
              <a:buFont typeface="Arial" panose="020B0604020202020204" pitchFamily="34" charset="0"/>
              <a:buNone/>
            </a:pPr>
            <a:r>
              <a:rPr lang="en-GB" b="1" dirty="0"/>
              <a:t>The next part has the suggested strategies for each of the specific areas of need.</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For instance if you have a child who has a difficulty with understanding language or talking etc you can find the specific difficulty and then will be able to see the suggested strategies. </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Have a look the strategies you might use for a pupil who is having difficulty making speech sounds.</a:t>
            </a:r>
          </a:p>
        </p:txBody>
      </p:sp>
      <p:sp>
        <p:nvSpPr>
          <p:cNvPr id="4" name="Slide Number Placeholder 3">
            <a:extLst>
              <a:ext uri="{FF2B5EF4-FFF2-40B4-BE49-F238E27FC236}">
                <a16:creationId xmlns:a16="http://schemas.microsoft.com/office/drawing/2014/main" id="{EB84572D-A3F3-5F53-817F-4F107140A63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965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70778-3DBE-3079-FF4E-8D4EBC2C60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562D43-0698-F0F0-0E42-6B1E9AF08119}"/>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83AF62FF-3CFD-F2FC-4949-0046079162AC}"/>
              </a:ext>
            </a:extLst>
          </p:cNvPr>
          <p:cNvSpPr>
            <a:spLocks noGrp="1"/>
          </p:cNvSpPr>
          <p:nvPr>
            <p:ph type="body" idx="1"/>
          </p:nvPr>
        </p:nvSpPr>
        <p:spPr/>
        <p:txBody>
          <a:bodyPr/>
          <a:lstStyle/>
          <a:p>
            <a:pPr marL="0" indent="0">
              <a:buFont typeface="Arial" panose="020B0604020202020204" pitchFamily="34" charset="0"/>
              <a:buNone/>
            </a:pPr>
            <a:r>
              <a:rPr lang="en-GB" b="1" dirty="0"/>
              <a:t>Each of the remaining 3 sections are set out in the same way as the communication and interaction section. </a:t>
            </a:r>
          </a:p>
        </p:txBody>
      </p:sp>
      <p:sp>
        <p:nvSpPr>
          <p:cNvPr id="4" name="Slide Number Placeholder 3">
            <a:extLst>
              <a:ext uri="{FF2B5EF4-FFF2-40B4-BE49-F238E27FC236}">
                <a16:creationId xmlns:a16="http://schemas.microsoft.com/office/drawing/2014/main" id="{FA69ABD3-37E4-2EF8-EAAF-0373BE3BF28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0348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6F842-562C-943B-2242-867A89ADF8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3FF127-D602-B107-6AC8-E45964EC118B}"/>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46EE5ADB-6476-EF22-BFAF-CF0884D2587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kern="1200" dirty="0">
                <a:solidFill>
                  <a:schemeClr val="tx1"/>
                </a:solidFill>
                <a:effectLst/>
                <a:latin typeface="+mn-lt"/>
                <a:ea typeface="+mn-ea"/>
                <a:cs typeface="+mn-cs"/>
              </a:rPr>
              <a:t>Local authorities are required to set out what educational and training provision they expect to be made available by settings for children and young people with SEN.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kern="1200" dirty="0">
                <a:solidFill>
                  <a:schemeClr val="tx1"/>
                </a:solidFill>
                <a:effectLst/>
                <a:latin typeface="+mn-lt"/>
                <a:ea typeface="+mn-ea"/>
                <a:cs typeface="+mn-cs"/>
              </a:rPr>
              <a:t>Each local authorities' OAP should reflect the context of that particular area. Wokingham did have a guide but everybody agreed that it was time for a new one</a:t>
            </a:r>
            <a:endParaRPr lang="en-GB" dirty="0"/>
          </a:p>
          <a:p>
            <a:pPr marL="0" indent="0">
              <a:buFont typeface="Arial" panose="020B0604020202020204" pitchFamily="34" charset="0"/>
              <a:buNone/>
            </a:pPr>
            <a:endParaRPr lang="en-GB" sz="1200" b="1" i="0" kern="1200" dirty="0">
              <a:solidFill>
                <a:schemeClr val="tx1"/>
              </a:solidFill>
              <a:effectLst/>
              <a:latin typeface="+mn-lt"/>
              <a:ea typeface="+mn-ea"/>
              <a:cs typeface="+mn-cs"/>
            </a:endParaRPr>
          </a:p>
          <a:p>
            <a:pPr marL="0" indent="0">
              <a:buFont typeface="Arial" panose="020B0604020202020204" pitchFamily="34" charset="0"/>
              <a:buNone/>
            </a:pPr>
            <a:r>
              <a:rPr lang="en-GB" sz="1200" b="1" i="0" kern="1200" dirty="0">
                <a:solidFill>
                  <a:schemeClr val="tx1"/>
                </a:solidFill>
                <a:effectLst/>
                <a:latin typeface="+mn-lt"/>
                <a:ea typeface="+mn-ea"/>
                <a:cs typeface="+mn-cs"/>
              </a:rPr>
              <a:t>Ordinarily Available Provision is the inclusive provision and support available for all learners in mainstream schools.</a:t>
            </a:r>
          </a:p>
          <a:p>
            <a:pPr marL="0" indent="0">
              <a:buFont typeface="Arial" panose="020B0604020202020204" pitchFamily="34" charset="0"/>
              <a:buNone/>
            </a:pPr>
            <a:endParaRPr lang="en-GB" sz="1200" b="1" i="0" kern="1200" dirty="0">
              <a:solidFill>
                <a:schemeClr val="tx1"/>
              </a:solidFill>
              <a:effectLst/>
              <a:latin typeface="+mn-lt"/>
              <a:ea typeface="+mn-ea"/>
              <a:cs typeface="+mn-cs"/>
            </a:endParaRPr>
          </a:p>
          <a:p>
            <a:pPr marL="0" indent="0">
              <a:buFont typeface="Arial" panose="020B0604020202020204" pitchFamily="34" charset="0"/>
              <a:buNone/>
            </a:pPr>
            <a:r>
              <a:rPr lang="en-GB" sz="1200" b="1" i="0" kern="1200" dirty="0">
                <a:solidFill>
                  <a:schemeClr val="tx1"/>
                </a:solidFill>
                <a:effectLst/>
                <a:latin typeface="+mn-lt"/>
                <a:ea typeface="+mn-ea"/>
                <a:cs typeface="+mn-cs"/>
              </a:rPr>
              <a:t>It is the support that schools put into place from their own resources without the need for an EHCP. It benefits all pupils but particularly those with SEND. Pupils with an EHCP will also benefit from the support laid out alongside the provision set out in section F of their EHCPs</a:t>
            </a:r>
            <a:endParaRPr lang="en-GB" dirty="0"/>
          </a:p>
        </p:txBody>
      </p:sp>
      <p:sp>
        <p:nvSpPr>
          <p:cNvPr id="4" name="Slide Number Placeholder 3">
            <a:extLst>
              <a:ext uri="{FF2B5EF4-FFF2-40B4-BE49-F238E27FC236}">
                <a16:creationId xmlns:a16="http://schemas.microsoft.com/office/drawing/2014/main" id="{3FFD182A-B108-A14D-AA28-D0BDDD87E72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0566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69D32-276A-D111-553A-3B8C88E81D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6DA386-386C-0551-811E-6580F764F373}"/>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26C890C9-F4FE-D743-AB06-6827179386F0}"/>
              </a:ext>
            </a:extLst>
          </p:cNvPr>
          <p:cNvSpPr>
            <a:spLocks noGrp="1"/>
          </p:cNvSpPr>
          <p:nvPr>
            <p:ph type="body" idx="1"/>
          </p:nvPr>
        </p:nvSpPr>
        <p:spPr/>
        <p:txBody>
          <a:bodyPr/>
          <a:lstStyle/>
          <a:p>
            <a:pPr marL="0" indent="0">
              <a:buFont typeface="Arial" panose="020B0604020202020204" pitchFamily="34" charset="0"/>
              <a:buNone/>
            </a:pPr>
            <a:r>
              <a:rPr lang="en-GB" b="1" dirty="0"/>
              <a:t>Encourage staff to find the document online</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Give them time to have a look through the guidance</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Alternatively, ask them to think about a learner they work with. Consider the needs of the child (remember we think about needs not diagnoses). Which sections would be relevant to the learner you are thinking about?</a:t>
            </a:r>
          </a:p>
        </p:txBody>
      </p:sp>
      <p:sp>
        <p:nvSpPr>
          <p:cNvPr id="4" name="Slide Number Placeholder 3">
            <a:extLst>
              <a:ext uri="{FF2B5EF4-FFF2-40B4-BE49-F238E27FC236}">
                <a16:creationId xmlns:a16="http://schemas.microsoft.com/office/drawing/2014/main" id="{33B5B9B2-01A2-F711-8AD7-41C8E909266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1704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5290C-0929-C303-F6ED-2381029377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4E587B-5CC3-C503-1D08-1B710B92B147}"/>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9D19EE61-5253-D4CF-C004-28F5084A0384}"/>
              </a:ext>
            </a:extLst>
          </p:cNvPr>
          <p:cNvSpPr>
            <a:spLocks noGrp="1"/>
          </p:cNvSpPr>
          <p:nvPr>
            <p:ph type="body" idx="1"/>
          </p:nvPr>
        </p:nvSpPr>
        <p:spPr/>
        <p:txBody>
          <a:bodyPr/>
          <a:lstStyle/>
          <a:p>
            <a:pPr marL="0" indent="0">
              <a:buFont typeface="Arial" panose="020B0604020202020204" pitchFamily="34" charset="0"/>
              <a:buNone/>
            </a:pPr>
            <a:r>
              <a:rPr lang="en-GB" dirty="0"/>
              <a:t>It is important that we all use the guidance in this document</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These are some of the ways we are ensuring that everybody knows about it and understands how to use it. </a:t>
            </a:r>
          </a:p>
        </p:txBody>
      </p:sp>
      <p:sp>
        <p:nvSpPr>
          <p:cNvPr id="4" name="Slide Number Placeholder 3">
            <a:extLst>
              <a:ext uri="{FF2B5EF4-FFF2-40B4-BE49-F238E27FC236}">
                <a16:creationId xmlns:a16="http://schemas.microsoft.com/office/drawing/2014/main" id="{8D161A23-A298-4281-94B8-670422F20CE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4056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36F8A-D3DE-4298-C908-155BB81AFA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6F85D4-4547-E7F8-3031-6D1D61C091A0}"/>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02D609BA-5D3D-6D1A-842F-D4D9D62AF36E}"/>
              </a:ext>
            </a:extLst>
          </p:cNvPr>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a:extLst>
              <a:ext uri="{FF2B5EF4-FFF2-40B4-BE49-F238E27FC236}">
                <a16:creationId xmlns:a16="http://schemas.microsoft.com/office/drawing/2014/main" id="{925611C8-8DCE-1584-4FD5-C6CE8997A1E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8295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C1CE9-1DF8-B60E-9F2A-48D13369C4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2D458C-F94F-16BF-0CBC-AADDCC90312C}"/>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D978D9F6-3102-3F4C-E270-853769E04369}"/>
              </a:ext>
            </a:extLst>
          </p:cNvPr>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a:extLst>
              <a:ext uri="{FF2B5EF4-FFF2-40B4-BE49-F238E27FC236}">
                <a16:creationId xmlns:a16="http://schemas.microsoft.com/office/drawing/2014/main" id="{70F3910A-0B37-47E4-8DD1-5A4749CEF95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274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6D025-4AD0-0BCB-B22C-88A1B1BF9A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1F3A61-318C-EDB6-497A-D624F66749EE}"/>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DAA13384-B33D-288E-080A-D6DF15713B35}"/>
              </a:ext>
            </a:extLst>
          </p:cNvPr>
          <p:cNvSpPr>
            <a:spLocks noGrp="1"/>
          </p:cNvSpPr>
          <p:nvPr>
            <p:ph type="body" idx="1"/>
          </p:nvPr>
        </p:nvSpPr>
        <p:spPr/>
        <p:txBody>
          <a:bodyPr/>
          <a:lstStyle/>
          <a:p>
            <a:pPr marL="0" indent="0">
              <a:buFont typeface="Arial" panose="020B0604020202020204" pitchFamily="34" charset="0"/>
              <a:buNone/>
            </a:pPr>
            <a:r>
              <a:rPr lang="en-GB" b="1" dirty="0"/>
              <a:t>The reason this document has taken 18 months to produce is that there was a  commitment to ensuring that it was co-produced in a meaningful way. </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A working party was established with representatives from all different stakeholders including SENCOs, headteachers, EPs, outreach services, Wokingham staff, a parent representative. The working party was very active and responsive. They took part in workshops, attended many meetings, read drafts and provided feedback every step of the way</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Another integral part of creating this guidance was the Area SENCOs visits to schools. She visited almost every school. Everything in this document reflects good practice that has been observed.</a:t>
            </a:r>
          </a:p>
          <a:p>
            <a:pPr marL="0" indent="0">
              <a:buFont typeface="Arial" panose="020B0604020202020204" pitchFamily="34" charset="0"/>
              <a:buNone/>
            </a:pPr>
            <a:endParaRPr lang="en-GB" dirty="0"/>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This document is also informed by the views of our learners. Some of our schools carried out pupil voice surveys with their pupils about the support and adjustments that they need. We also used information that schools had already gleaned from young people in their settings.</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The guidance also draws on existing resources. In particular the NASEN teacher handbook and the EEF reports</a:t>
            </a:r>
          </a:p>
        </p:txBody>
      </p:sp>
      <p:sp>
        <p:nvSpPr>
          <p:cNvPr id="4" name="Slide Number Placeholder 3">
            <a:extLst>
              <a:ext uri="{FF2B5EF4-FFF2-40B4-BE49-F238E27FC236}">
                <a16:creationId xmlns:a16="http://schemas.microsoft.com/office/drawing/2014/main" id="{2EDD4751-C863-D3DB-701C-DE2148190DD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9851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C1CE9-1DF8-B60E-9F2A-48D13369C4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2D458C-F94F-16BF-0CBC-AADDCC90312C}"/>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D978D9F6-3102-3F4C-E270-853769E04369}"/>
              </a:ext>
            </a:extLst>
          </p:cNvPr>
          <p:cNvSpPr>
            <a:spLocks noGrp="1"/>
          </p:cNvSpPr>
          <p:nvPr>
            <p:ph type="body" idx="1"/>
          </p:nvPr>
        </p:nvSpPr>
        <p:spPr/>
        <p:txBody>
          <a:bodyPr/>
          <a:lstStyle/>
          <a:p>
            <a:pPr marL="0" indent="0">
              <a:buFont typeface="Arial" panose="020B0604020202020204" pitchFamily="34" charset="0"/>
              <a:buNone/>
            </a:pPr>
            <a:r>
              <a:rPr lang="en-GB" b="1" dirty="0"/>
              <a:t>Anyone can access the document through the local offer.</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School staff can also access the information on the Wokingham Hub</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If you have downloaded the document onto to your school system, add the location to this slide</a:t>
            </a:r>
          </a:p>
        </p:txBody>
      </p:sp>
      <p:sp>
        <p:nvSpPr>
          <p:cNvPr id="4" name="Slide Number Placeholder 3">
            <a:extLst>
              <a:ext uri="{FF2B5EF4-FFF2-40B4-BE49-F238E27FC236}">
                <a16:creationId xmlns:a16="http://schemas.microsoft.com/office/drawing/2014/main" id="{70F3910A-0B37-47E4-8DD1-5A4749CEF95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274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E1C3A-D04F-678C-9EC7-A2210D0FD6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2D2AB8-9B1A-990F-52B1-B2335C04AC9B}"/>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0CAD1717-E983-D489-C7F1-B827B62AA91F}"/>
              </a:ext>
            </a:extLst>
          </p:cNvPr>
          <p:cNvSpPr>
            <a:spLocks noGrp="1"/>
          </p:cNvSpPr>
          <p:nvPr>
            <p:ph type="body" idx="1"/>
          </p:nvPr>
        </p:nvSpPr>
        <p:spPr/>
        <p:txBody>
          <a:bodyPr/>
          <a:lstStyle/>
          <a:p>
            <a:pPr marL="0" indent="0">
              <a:buFont typeface="Arial" panose="020B0604020202020204" pitchFamily="34" charset="0"/>
              <a:buNone/>
            </a:pPr>
            <a:r>
              <a:rPr lang="en-GB" b="1" dirty="0"/>
              <a:t>On the left is Wokingham’s vision. It underpins this document and others. </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These are the principles that inform this guidance.</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Draw people’s attention to ‘needs led not diagnosis driven’ – this means that children do not need a diagnosis to access support and a diagnosis does not necessarily tell you the support a child might need. </a:t>
            </a:r>
          </a:p>
        </p:txBody>
      </p:sp>
      <p:sp>
        <p:nvSpPr>
          <p:cNvPr id="4" name="Slide Number Placeholder 3">
            <a:extLst>
              <a:ext uri="{FF2B5EF4-FFF2-40B4-BE49-F238E27FC236}">
                <a16:creationId xmlns:a16="http://schemas.microsoft.com/office/drawing/2014/main" id="{A26DAE5A-62B9-8CDA-A0B8-DB3E3D91C21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6751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41883-AB27-A9E8-3528-0643C19003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91D71B-B68C-A87B-45AC-DC6E5BEADB5F}"/>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94276BBC-F27B-A8C3-9702-2CDDF20BF399}"/>
              </a:ext>
            </a:extLst>
          </p:cNvPr>
          <p:cNvSpPr>
            <a:spLocks noGrp="1"/>
          </p:cNvSpPr>
          <p:nvPr>
            <p:ph type="body" idx="1"/>
          </p:nvPr>
        </p:nvSpPr>
        <p:spPr/>
        <p:txBody>
          <a:bodyPr/>
          <a:lstStyle/>
          <a:p>
            <a:pPr marL="0" indent="0">
              <a:buFont typeface="Arial" panose="020B0604020202020204" pitchFamily="34" charset="0"/>
              <a:buNone/>
            </a:pPr>
            <a:r>
              <a:rPr lang="en-GB" b="1" dirty="0"/>
              <a:t>Explain layout</a:t>
            </a:r>
          </a:p>
        </p:txBody>
      </p:sp>
      <p:sp>
        <p:nvSpPr>
          <p:cNvPr id="4" name="Slide Number Placeholder 3">
            <a:extLst>
              <a:ext uri="{FF2B5EF4-FFF2-40B4-BE49-F238E27FC236}">
                <a16:creationId xmlns:a16="http://schemas.microsoft.com/office/drawing/2014/main" id="{EBB2850C-24B6-DE87-6059-590D0010436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2862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19EDF-B316-5427-6ED3-01ECABC231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3741D5-1BF6-5F98-0B55-92BAE01A42D8}"/>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30EAC8B5-85AB-F671-1523-A5F661F4516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This section lists the different services that are available in the local area.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Some of them are services that schools can go to for support such as our outreach services, EP service, Area SENCO team or different departments within WBC.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Others are charities or organisations that families or young people can access such as ASSIST, the Me2Club,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On the online version, there is a link to more information about each service. Families are still encouraged to look at our local offer for a more extensive list.</a:t>
            </a:r>
          </a:p>
          <a:p>
            <a:pPr marL="0" indent="0">
              <a:buFont typeface="Arial" panose="020B0604020202020204" pitchFamily="34" charset="0"/>
              <a:buNone/>
            </a:pPr>
            <a:endParaRPr lang="en-GB" dirty="0"/>
          </a:p>
        </p:txBody>
      </p:sp>
      <p:sp>
        <p:nvSpPr>
          <p:cNvPr id="4" name="Slide Number Placeholder 3">
            <a:extLst>
              <a:ext uri="{FF2B5EF4-FFF2-40B4-BE49-F238E27FC236}">
                <a16:creationId xmlns:a16="http://schemas.microsoft.com/office/drawing/2014/main" id="{04A964FD-2134-C3FC-1EF9-79E873E6FD7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7955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E31AC-2A25-6EE3-6CBF-3EA5D159CC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F0EF76-2CED-1EDE-6563-63429BCF08DD}"/>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E4377415-46A0-8493-6281-B761631A19DD}"/>
              </a:ext>
            </a:extLst>
          </p:cNvPr>
          <p:cNvSpPr>
            <a:spLocks noGrp="1"/>
          </p:cNvSpPr>
          <p:nvPr>
            <p:ph type="body" idx="1"/>
          </p:nvPr>
        </p:nvSpPr>
        <p:spPr/>
        <p:txBody>
          <a:bodyPr/>
          <a:lstStyle/>
          <a:p>
            <a:pPr marL="0" indent="0">
              <a:buFont typeface="Arial" panose="020B0604020202020204" pitchFamily="34" charset="0"/>
              <a:buNone/>
            </a:pPr>
            <a:r>
              <a:rPr lang="en-GB" b="1" dirty="0"/>
              <a:t>You can see that some of the national services that may support you in your roles have also been included. </a:t>
            </a:r>
          </a:p>
        </p:txBody>
      </p:sp>
      <p:sp>
        <p:nvSpPr>
          <p:cNvPr id="4" name="Slide Number Placeholder 3">
            <a:extLst>
              <a:ext uri="{FF2B5EF4-FFF2-40B4-BE49-F238E27FC236}">
                <a16:creationId xmlns:a16="http://schemas.microsoft.com/office/drawing/2014/main" id="{9F032211-EBED-243B-5915-BCBE0B8466A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3873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4E90E-41E1-7DAA-A983-EC97F20373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0B984A-BAE6-9D8D-F6B3-553B3955DFF0}"/>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25FC539C-D3B5-0717-1F10-59139F9A5AB2}"/>
              </a:ext>
            </a:extLst>
          </p:cNvPr>
          <p:cNvSpPr>
            <a:spLocks noGrp="1"/>
          </p:cNvSpPr>
          <p:nvPr>
            <p:ph type="body" idx="1"/>
          </p:nvPr>
        </p:nvSpPr>
        <p:spPr/>
        <p:txBody>
          <a:bodyPr/>
          <a:lstStyle/>
          <a:p>
            <a:pPr marL="0" indent="0">
              <a:buFont typeface="Arial" panose="020B0604020202020204" pitchFamily="34" charset="0"/>
              <a:buNone/>
            </a:pPr>
            <a:r>
              <a:rPr lang="en-GB" b="1" dirty="0"/>
              <a:t>The next part of the guidance outlines the reasonable adjustments and general approaches that all settings should implement to support the inclusion of all learners including those with SEND.</a:t>
            </a:r>
          </a:p>
        </p:txBody>
      </p:sp>
      <p:sp>
        <p:nvSpPr>
          <p:cNvPr id="4" name="Slide Number Placeholder 3">
            <a:extLst>
              <a:ext uri="{FF2B5EF4-FFF2-40B4-BE49-F238E27FC236}">
                <a16:creationId xmlns:a16="http://schemas.microsoft.com/office/drawing/2014/main" id="{7CA02EBE-39B4-43C4-D65F-AEC4FF9A310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7702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E05D3-4E67-30E2-4FF7-96261727167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739C23A3-1E8C-3392-A572-B0724C3A72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D86106F5-9C6C-982E-0426-A180244441F8}"/>
              </a:ext>
            </a:extLst>
          </p:cNvPr>
          <p:cNvSpPr>
            <a:spLocks noGrp="1"/>
          </p:cNvSpPr>
          <p:nvPr>
            <p:ph type="dt" sz="half" idx="10"/>
          </p:nvPr>
        </p:nvSpPr>
        <p:spPr/>
        <p:txBody>
          <a:bodyPr/>
          <a:lstStyle/>
          <a:p>
            <a:fld id="{F480DF83-9468-4B30-85FC-BE4786CF544C}" type="datetimeFigureOut">
              <a:rPr lang="en-GB" smtClean="0"/>
              <a:t>10/11/2025</a:t>
            </a:fld>
            <a:endParaRPr lang="en-GB"/>
          </a:p>
        </p:txBody>
      </p:sp>
      <p:sp>
        <p:nvSpPr>
          <p:cNvPr id="5" name="Footer Placeholder 4">
            <a:extLst>
              <a:ext uri="{FF2B5EF4-FFF2-40B4-BE49-F238E27FC236}">
                <a16:creationId xmlns:a16="http://schemas.microsoft.com/office/drawing/2014/main" id="{1EDF1775-82D9-7E90-D327-216645C326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BD4BE2-1494-CCA3-BD83-54DBD1809CB9}"/>
              </a:ext>
            </a:extLst>
          </p:cNvPr>
          <p:cNvSpPr>
            <a:spLocks noGrp="1"/>
          </p:cNvSpPr>
          <p:nvPr>
            <p:ph type="sldNum" sz="quarter" idx="12"/>
          </p:nvPr>
        </p:nvSpPr>
        <p:spPr/>
        <p:txBody>
          <a:bodyPr/>
          <a:lstStyle/>
          <a:p>
            <a:fld id="{1493381E-0CA4-4F8F-AF9A-466713F9BC8F}" type="slidenum">
              <a:rPr lang="en-GB" smtClean="0"/>
              <a:t>‹#›</a:t>
            </a:fld>
            <a:endParaRPr lang="en-GB"/>
          </a:p>
        </p:txBody>
      </p:sp>
    </p:spTree>
    <p:extLst>
      <p:ext uri="{BB962C8B-B14F-4D97-AF65-F5344CB8AC3E}">
        <p14:creationId xmlns:p14="http://schemas.microsoft.com/office/powerpoint/2010/main" val="3336388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621F5-CE7B-15CB-7877-6443B5537D12}"/>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DFDE9944-54F4-B4B8-8CCB-B3366153E80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3ABCB49-9ABE-E195-6800-3879336CED9A}"/>
              </a:ext>
            </a:extLst>
          </p:cNvPr>
          <p:cNvSpPr>
            <a:spLocks noGrp="1"/>
          </p:cNvSpPr>
          <p:nvPr>
            <p:ph type="dt" sz="half" idx="10"/>
          </p:nvPr>
        </p:nvSpPr>
        <p:spPr/>
        <p:txBody>
          <a:bodyPr/>
          <a:lstStyle/>
          <a:p>
            <a:fld id="{F480DF83-9468-4B30-85FC-BE4786CF544C}" type="datetimeFigureOut">
              <a:rPr lang="en-GB" smtClean="0"/>
              <a:t>10/11/2025</a:t>
            </a:fld>
            <a:endParaRPr lang="en-GB"/>
          </a:p>
        </p:txBody>
      </p:sp>
      <p:sp>
        <p:nvSpPr>
          <p:cNvPr id="5" name="Footer Placeholder 4">
            <a:extLst>
              <a:ext uri="{FF2B5EF4-FFF2-40B4-BE49-F238E27FC236}">
                <a16:creationId xmlns:a16="http://schemas.microsoft.com/office/drawing/2014/main" id="{50C0F01B-4CA1-BF80-8541-0D0947A1DA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55A473-1E45-BD5B-3294-2CEFD2E1C339}"/>
              </a:ext>
            </a:extLst>
          </p:cNvPr>
          <p:cNvSpPr>
            <a:spLocks noGrp="1"/>
          </p:cNvSpPr>
          <p:nvPr>
            <p:ph type="sldNum" sz="quarter" idx="12"/>
          </p:nvPr>
        </p:nvSpPr>
        <p:spPr/>
        <p:txBody>
          <a:bodyPr/>
          <a:lstStyle/>
          <a:p>
            <a:fld id="{1493381E-0CA4-4F8F-AF9A-466713F9BC8F}" type="slidenum">
              <a:rPr lang="en-GB" smtClean="0"/>
              <a:t>‹#›</a:t>
            </a:fld>
            <a:endParaRPr lang="en-GB"/>
          </a:p>
        </p:txBody>
      </p:sp>
    </p:spTree>
    <p:extLst>
      <p:ext uri="{BB962C8B-B14F-4D97-AF65-F5344CB8AC3E}">
        <p14:creationId xmlns:p14="http://schemas.microsoft.com/office/powerpoint/2010/main" val="2322578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EA3AF3-41AD-4991-E0D2-FF713F78FA92}"/>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CDFB9D52-C57C-4E5B-3791-E2BFDA3E6DB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BADA45B-09CE-3256-8C60-5B47AC29F75C}"/>
              </a:ext>
            </a:extLst>
          </p:cNvPr>
          <p:cNvSpPr>
            <a:spLocks noGrp="1"/>
          </p:cNvSpPr>
          <p:nvPr>
            <p:ph type="dt" sz="half" idx="10"/>
          </p:nvPr>
        </p:nvSpPr>
        <p:spPr/>
        <p:txBody>
          <a:bodyPr/>
          <a:lstStyle/>
          <a:p>
            <a:fld id="{F480DF83-9468-4B30-85FC-BE4786CF544C}" type="datetimeFigureOut">
              <a:rPr lang="en-GB" smtClean="0"/>
              <a:t>10/11/2025</a:t>
            </a:fld>
            <a:endParaRPr lang="en-GB"/>
          </a:p>
        </p:txBody>
      </p:sp>
      <p:sp>
        <p:nvSpPr>
          <p:cNvPr id="5" name="Footer Placeholder 4">
            <a:extLst>
              <a:ext uri="{FF2B5EF4-FFF2-40B4-BE49-F238E27FC236}">
                <a16:creationId xmlns:a16="http://schemas.microsoft.com/office/drawing/2014/main" id="{F0908AD0-0A45-8711-4461-F7B9B752E2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650C7A-E0E6-E07E-A13C-7377C96C3361}"/>
              </a:ext>
            </a:extLst>
          </p:cNvPr>
          <p:cNvSpPr>
            <a:spLocks noGrp="1"/>
          </p:cNvSpPr>
          <p:nvPr>
            <p:ph type="sldNum" sz="quarter" idx="12"/>
          </p:nvPr>
        </p:nvSpPr>
        <p:spPr/>
        <p:txBody>
          <a:bodyPr/>
          <a:lstStyle/>
          <a:p>
            <a:fld id="{1493381E-0CA4-4F8F-AF9A-466713F9BC8F}" type="slidenum">
              <a:rPr lang="en-GB" smtClean="0"/>
              <a:t>‹#›</a:t>
            </a:fld>
            <a:endParaRPr lang="en-GB"/>
          </a:p>
        </p:txBody>
      </p:sp>
    </p:spTree>
    <p:extLst>
      <p:ext uri="{BB962C8B-B14F-4D97-AF65-F5344CB8AC3E}">
        <p14:creationId xmlns:p14="http://schemas.microsoft.com/office/powerpoint/2010/main" val="161392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48D30-C7EF-69B1-49E2-E46DBAB2766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109F3D9-87CD-1461-1773-1951C6C2764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A7E3099-DBDC-7EAA-1E86-78BDA1B19944}"/>
              </a:ext>
            </a:extLst>
          </p:cNvPr>
          <p:cNvSpPr>
            <a:spLocks noGrp="1"/>
          </p:cNvSpPr>
          <p:nvPr>
            <p:ph type="dt" sz="half" idx="10"/>
          </p:nvPr>
        </p:nvSpPr>
        <p:spPr/>
        <p:txBody>
          <a:bodyPr/>
          <a:lstStyle/>
          <a:p>
            <a:fld id="{F480DF83-9468-4B30-85FC-BE4786CF544C}" type="datetimeFigureOut">
              <a:rPr lang="en-GB" smtClean="0"/>
              <a:t>10/11/2025</a:t>
            </a:fld>
            <a:endParaRPr lang="en-GB"/>
          </a:p>
        </p:txBody>
      </p:sp>
      <p:sp>
        <p:nvSpPr>
          <p:cNvPr id="5" name="Footer Placeholder 4">
            <a:extLst>
              <a:ext uri="{FF2B5EF4-FFF2-40B4-BE49-F238E27FC236}">
                <a16:creationId xmlns:a16="http://schemas.microsoft.com/office/drawing/2014/main" id="{99482AED-6D91-823F-C1E4-767351B9B8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04A562-240C-39D1-5ACF-952E585F2AE7}"/>
              </a:ext>
            </a:extLst>
          </p:cNvPr>
          <p:cNvSpPr>
            <a:spLocks noGrp="1"/>
          </p:cNvSpPr>
          <p:nvPr>
            <p:ph type="sldNum" sz="quarter" idx="12"/>
          </p:nvPr>
        </p:nvSpPr>
        <p:spPr/>
        <p:txBody>
          <a:bodyPr/>
          <a:lstStyle/>
          <a:p>
            <a:fld id="{1493381E-0CA4-4F8F-AF9A-466713F9BC8F}" type="slidenum">
              <a:rPr lang="en-GB" smtClean="0"/>
              <a:t>‹#›</a:t>
            </a:fld>
            <a:endParaRPr lang="en-GB"/>
          </a:p>
        </p:txBody>
      </p:sp>
    </p:spTree>
    <p:extLst>
      <p:ext uri="{BB962C8B-B14F-4D97-AF65-F5344CB8AC3E}">
        <p14:creationId xmlns:p14="http://schemas.microsoft.com/office/powerpoint/2010/main" val="273858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3B5EC-F7B6-544B-FF52-1B0BE59DBC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63F73408-5A30-EE7A-82A5-9B3CD92A259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AFC64A6-6444-0062-15EC-11A5E0D99B0A}"/>
              </a:ext>
            </a:extLst>
          </p:cNvPr>
          <p:cNvSpPr>
            <a:spLocks noGrp="1"/>
          </p:cNvSpPr>
          <p:nvPr>
            <p:ph type="dt" sz="half" idx="10"/>
          </p:nvPr>
        </p:nvSpPr>
        <p:spPr/>
        <p:txBody>
          <a:bodyPr/>
          <a:lstStyle/>
          <a:p>
            <a:fld id="{F480DF83-9468-4B30-85FC-BE4786CF544C}" type="datetimeFigureOut">
              <a:rPr lang="en-GB" smtClean="0"/>
              <a:t>10/11/2025</a:t>
            </a:fld>
            <a:endParaRPr lang="en-GB"/>
          </a:p>
        </p:txBody>
      </p:sp>
      <p:sp>
        <p:nvSpPr>
          <p:cNvPr id="5" name="Footer Placeholder 4">
            <a:extLst>
              <a:ext uri="{FF2B5EF4-FFF2-40B4-BE49-F238E27FC236}">
                <a16:creationId xmlns:a16="http://schemas.microsoft.com/office/drawing/2014/main" id="{E49B24F7-EC62-E8D6-C2DC-E36F16ABE7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B9F009-B645-549F-8AA6-515926226A33}"/>
              </a:ext>
            </a:extLst>
          </p:cNvPr>
          <p:cNvSpPr>
            <a:spLocks noGrp="1"/>
          </p:cNvSpPr>
          <p:nvPr>
            <p:ph type="sldNum" sz="quarter" idx="12"/>
          </p:nvPr>
        </p:nvSpPr>
        <p:spPr/>
        <p:txBody>
          <a:bodyPr/>
          <a:lstStyle/>
          <a:p>
            <a:fld id="{1493381E-0CA4-4F8F-AF9A-466713F9BC8F}" type="slidenum">
              <a:rPr lang="en-GB" smtClean="0"/>
              <a:t>‹#›</a:t>
            </a:fld>
            <a:endParaRPr lang="en-GB"/>
          </a:p>
        </p:txBody>
      </p:sp>
    </p:spTree>
    <p:extLst>
      <p:ext uri="{BB962C8B-B14F-4D97-AF65-F5344CB8AC3E}">
        <p14:creationId xmlns:p14="http://schemas.microsoft.com/office/powerpoint/2010/main" val="3358647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BE537-85FE-E054-0107-F9FA5D38C8C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4B7E849-C42A-372A-8396-3A7AAA9C58B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F37A00A-3F4C-FD86-05F3-F75B9317854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A31486F-5BDB-83C2-1D1A-B793E60FE193}"/>
              </a:ext>
            </a:extLst>
          </p:cNvPr>
          <p:cNvSpPr>
            <a:spLocks noGrp="1"/>
          </p:cNvSpPr>
          <p:nvPr>
            <p:ph type="dt" sz="half" idx="10"/>
          </p:nvPr>
        </p:nvSpPr>
        <p:spPr/>
        <p:txBody>
          <a:bodyPr/>
          <a:lstStyle/>
          <a:p>
            <a:fld id="{F480DF83-9468-4B30-85FC-BE4786CF544C}" type="datetimeFigureOut">
              <a:rPr lang="en-GB" smtClean="0"/>
              <a:t>10/11/2025</a:t>
            </a:fld>
            <a:endParaRPr lang="en-GB"/>
          </a:p>
        </p:txBody>
      </p:sp>
      <p:sp>
        <p:nvSpPr>
          <p:cNvPr id="6" name="Footer Placeholder 5">
            <a:extLst>
              <a:ext uri="{FF2B5EF4-FFF2-40B4-BE49-F238E27FC236}">
                <a16:creationId xmlns:a16="http://schemas.microsoft.com/office/drawing/2014/main" id="{9C730B48-520D-6827-E61F-5058563817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E0676C-498A-5C75-C387-6949EF9DB159}"/>
              </a:ext>
            </a:extLst>
          </p:cNvPr>
          <p:cNvSpPr>
            <a:spLocks noGrp="1"/>
          </p:cNvSpPr>
          <p:nvPr>
            <p:ph type="sldNum" sz="quarter" idx="12"/>
          </p:nvPr>
        </p:nvSpPr>
        <p:spPr/>
        <p:txBody>
          <a:bodyPr/>
          <a:lstStyle/>
          <a:p>
            <a:fld id="{1493381E-0CA4-4F8F-AF9A-466713F9BC8F}" type="slidenum">
              <a:rPr lang="en-GB" smtClean="0"/>
              <a:t>‹#›</a:t>
            </a:fld>
            <a:endParaRPr lang="en-GB"/>
          </a:p>
        </p:txBody>
      </p:sp>
    </p:spTree>
    <p:extLst>
      <p:ext uri="{BB962C8B-B14F-4D97-AF65-F5344CB8AC3E}">
        <p14:creationId xmlns:p14="http://schemas.microsoft.com/office/powerpoint/2010/main" val="2236041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C161D-9A56-E14E-2201-1F4EA05E76E2}"/>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7DD7B477-DC16-0D75-7F18-502BE19C5A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FED6BB1-79DF-ECCD-84AB-6DD18B21251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EF6BEAE4-6C11-FA90-5E4E-C880E76802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FA2C657-096B-C478-6621-72C8F788B90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AD6D4E3A-50F6-AF29-C470-2B057D99A86D}"/>
              </a:ext>
            </a:extLst>
          </p:cNvPr>
          <p:cNvSpPr>
            <a:spLocks noGrp="1"/>
          </p:cNvSpPr>
          <p:nvPr>
            <p:ph type="dt" sz="half" idx="10"/>
          </p:nvPr>
        </p:nvSpPr>
        <p:spPr/>
        <p:txBody>
          <a:bodyPr/>
          <a:lstStyle/>
          <a:p>
            <a:fld id="{F480DF83-9468-4B30-85FC-BE4786CF544C}" type="datetimeFigureOut">
              <a:rPr lang="en-GB" smtClean="0"/>
              <a:t>10/11/2025</a:t>
            </a:fld>
            <a:endParaRPr lang="en-GB"/>
          </a:p>
        </p:txBody>
      </p:sp>
      <p:sp>
        <p:nvSpPr>
          <p:cNvPr id="8" name="Footer Placeholder 7">
            <a:extLst>
              <a:ext uri="{FF2B5EF4-FFF2-40B4-BE49-F238E27FC236}">
                <a16:creationId xmlns:a16="http://schemas.microsoft.com/office/drawing/2014/main" id="{03950BFB-1BAD-98C7-6E75-1B8921BD815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0DEC01C-1EA1-775F-F253-3A1A4D8964A7}"/>
              </a:ext>
            </a:extLst>
          </p:cNvPr>
          <p:cNvSpPr>
            <a:spLocks noGrp="1"/>
          </p:cNvSpPr>
          <p:nvPr>
            <p:ph type="sldNum" sz="quarter" idx="12"/>
          </p:nvPr>
        </p:nvSpPr>
        <p:spPr/>
        <p:txBody>
          <a:bodyPr/>
          <a:lstStyle/>
          <a:p>
            <a:fld id="{1493381E-0CA4-4F8F-AF9A-466713F9BC8F}" type="slidenum">
              <a:rPr lang="en-GB" smtClean="0"/>
              <a:t>‹#›</a:t>
            </a:fld>
            <a:endParaRPr lang="en-GB"/>
          </a:p>
        </p:txBody>
      </p:sp>
    </p:spTree>
    <p:extLst>
      <p:ext uri="{BB962C8B-B14F-4D97-AF65-F5344CB8AC3E}">
        <p14:creationId xmlns:p14="http://schemas.microsoft.com/office/powerpoint/2010/main" val="1423255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6315C-8D7E-C619-BEFF-2825987A0569}"/>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6564C13A-00C5-BCEC-24D2-F2DF0F12FADF}"/>
              </a:ext>
            </a:extLst>
          </p:cNvPr>
          <p:cNvSpPr>
            <a:spLocks noGrp="1"/>
          </p:cNvSpPr>
          <p:nvPr>
            <p:ph type="dt" sz="half" idx="10"/>
          </p:nvPr>
        </p:nvSpPr>
        <p:spPr/>
        <p:txBody>
          <a:bodyPr/>
          <a:lstStyle/>
          <a:p>
            <a:fld id="{F480DF83-9468-4B30-85FC-BE4786CF544C}" type="datetimeFigureOut">
              <a:rPr lang="en-GB" smtClean="0"/>
              <a:t>10/11/2025</a:t>
            </a:fld>
            <a:endParaRPr lang="en-GB"/>
          </a:p>
        </p:txBody>
      </p:sp>
      <p:sp>
        <p:nvSpPr>
          <p:cNvPr id="4" name="Footer Placeholder 3">
            <a:extLst>
              <a:ext uri="{FF2B5EF4-FFF2-40B4-BE49-F238E27FC236}">
                <a16:creationId xmlns:a16="http://schemas.microsoft.com/office/drawing/2014/main" id="{8CBA65A4-24CE-36D2-002D-160C56D1F5A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D58841F-394F-BFDD-0C66-794C8D59C1D7}"/>
              </a:ext>
            </a:extLst>
          </p:cNvPr>
          <p:cNvSpPr>
            <a:spLocks noGrp="1"/>
          </p:cNvSpPr>
          <p:nvPr>
            <p:ph type="sldNum" sz="quarter" idx="12"/>
          </p:nvPr>
        </p:nvSpPr>
        <p:spPr/>
        <p:txBody>
          <a:bodyPr/>
          <a:lstStyle/>
          <a:p>
            <a:fld id="{1493381E-0CA4-4F8F-AF9A-466713F9BC8F}" type="slidenum">
              <a:rPr lang="en-GB" smtClean="0"/>
              <a:t>‹#›</a:t>
            </a:fld>
            <a:endParaRPr lang="en-GB"/>
          </a:p>
        </p:txBody>
      </p:sp>
    </p:spTree>
    <p:extLst>
      <p:ext uri="{BB962C8B-B14F-4D97-AF65-F5344CB8AC3E}">
        <p14:creationId xmlns:p14="http://schemas.microsoft.com/office/powerpoint/2010/main" val="3240309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BC7BA8-F788-C14B-18C1-21DFF2518686}"/>
              </a:ext>
            </a:extLst>
          </p:cNvPr>
          <p:cNvSpPr>
            <a:spLocks noGrp="1"/>
          </p:cNvSpPr>
          <p:nvPr>
            <p:ph type="dt" sz="half" idx="10"/>
          </p:nvPr>
        </p:nvSpPr>
        <p:spPr/>
        <p:txBody>
          <a:bodyPr/>
          <a:lstStyle/>
          <a:p>
            <a:fld id="{F480DF83-9468-4B30-85FC-BE4786CF544C}" type="datetimeFigureOut">
              <a:rPr lang="en-GB" smtClean="0"/>
              <a:t>10/11/2025</a:t>
            </a:fld>
            <a:endParaRPr lang="en-GB"/>
          </a:p>
        </p:txBody>
      </p:sp>
      <p:sp>
        <p:nvSpPr>
          <p:cNvPr id="3" name="Footer Placeholder 2">
            <a:extLst>
              <a:ext uri="{FF2B5EF4-FFF2-40B4-BE49-F238E27FC236}">
                <a16:creationId xmlns:a16="http://schemas.microsoft.com/office/drawing/2014/main" id="{19DB11EC-19E2-F70F-E6BF-C29C947D438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4D07A29-24A3-BE68-8678-45B6A51BBE39}"/>
              </a:ext>
            </a:extLst>
          </p:cNvPr>
          <p:cNvSpPr>
            <a:spLocks noGrp="1"/>
          </p:cNvSpPr>
          <p:nvPr>
            <p:ph type="sldNum" sz="quarter" idx="12"/>
          </p:nvPr>
        </p:nvSpPr>
        <p:spPr/>
        <p:txBody>
          <a:bodyPr/>
          <a:lstStyle/>
          <a:p>
            <a:fld id="{1493381E-0CA4-4F8F-AF9A-466713F9BC8F}" type="slidenum">
              <a:rPr lang="en-GB" smtClean="0"/>
              <a:t>‹#›</a:t>
            </a:fld>
            <a:endParaRPr lang="en-GB"/>
          </a:p>
        </p:txBody>
      </p:sp>
    </p:spTree>
    <p:extLst>
      <p:ext uri="{BB962C8B-B14F-4D97-AF65-F5344CB8AC3E}">
        <p14:creationId xmlns:p14="http://schemas.microsoft.com/office/powerpoint/2010/main" val="1364174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BA1B0-6CE3-90A2-6210-57FDE7551CE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2D492AB0-3984-7882-FDC4-FACE7C9D28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3437B7DB-966C-7162-9540-CDC3F52CD5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1415EB5-DF3E-9908-D407-3F9D9917DEE8}"/>
              </a:ext>
            </a:extLst>
          </p:cNvPr>
          <p:cNvSpPr>
            <a:spLocks noGrp="1"/>
          </p:cNvSpPr>
          <p:nvPr>
            <p:ph type="dt" sz="half" idx="10"/>
          </p:nvPr>
        </p:nvSpPr>
        <p:spPr/>
        <p:txBody>
          <a:bodyPr/>
          <a:lstStyle/>
          <a:p>
            <a:fld id="{F480DF83-9468-4B30-85FC-BE4786CF544C}" type="datetimeFigureOut">
              <a:rPr lang="en-GB" smtClean="0"/>
              <a:t>10/11/2025</a:t>
            </a:fld>
            <a:endParaRPr lang="en-GB"/>
          </a:p>
        </p:txBody>
      </p:sp>
      <p:sp>
        <p:nvSpPr>
          <p:cNvPr id="6" name="Footer Placeholder 5">
            <a:extLst>
              <a:ext uri="{FF2B5EF4-FFF2-40B4-BE49-F238E27FC236}">
                <a16:creationId xmlns:a16="http://schemas.microsoft.com/office/drawing/2014/main" id="{B52D2570-22D5-4670-6F01-C702B37BF7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FD85D7-F013-C4A5-24D9-313A85805A9E}"/>
              </a:ext>
            </a:extLst>
          </p:cNvPr>
          <p:cNvSpPr>
            <a:spLocks noGrp="1"/>
          </p:cNvSpPr>
          <p:nvPr>
            <p:ph type="sldNum" sz="quarter" idx="12"/>
          </p:nvPr>
        </p:nvSpPr>
        <p:spPr/>
        <p:txBody>
          <a:bodyPr/>
          <a:lstStyle/>
          <a:p>
            <a:fld id="{1493381E-0CA4-4F8F-AF9A-466713F9BC8F}" type="slidenum">
              <a:rPr lang="en-GB" smtClean="0"/>
              <a:t>‹#›</a:t>
            </a:fld>
            <a:endParaRPr lang="en-GB"/>
          </a:p>
        </p:txBody>
      </p:sp>
    </p:spTree>
    <p:extLst>
      <p:ext uri="{BB962C8B-B14F-4D97-AF65-F5344CB8AC3E}">
        <p14:creationId xmlns:p14="http://schemas.microsoft.com/office/powerpoint/2010/main" val="1978269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B63A4-B002-A48A-547D-21B08ADFB79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045460F4-B4AE-8A5C-F582-A8FD23D6CD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7D226DB-C167-D0BE-3DC5-6CF90C6C11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2E9C445-F440-B7B4-7E67-67E130BF5881}"/>
              </a:ext>
            </a:extLst>
          </p:cNvPr>
          <p:cNvSpPr>
            <a:spLocks noGrp="1"/>
          </p:cNvSpPr>
          <p:nvPr>
            <p:ph type="dt" sz="half" idx="10"/>
          </p:nvPr>
        </p:nvSpPr>
        <p:spPr/>
        <p:txBody>
          <a:bodyPr/>
          <a:lstStyle/>
          <a:p>
            <a:fld id="{F480DF83-9468-4B30-85FC-BE4786CF544C}" type="datetimeFigureOut">
              <a:rPr lang="en-GB" smtClean="0"/>
              <a:t>10/11/2025</a:t>
            </a:fld>
            <a:endParaRPr lang="en-GB"/>
          </a:p>
        </p:txBody>
      </p:sp>
      <p:sp>
        <p:nvSpPr>
          <p:cNvPr id="6" name="Footer Placeholder 5">
            <a:extLst>
              <a:ext uri="{FF2B5EF4-FFF2-40B4-BE49-F238E27FC236}">
                <a16:creationId xmlns:a16="http://schemas.microsoft.com/office/drawing/2014/main" id="{3E43B80A-095B-CFEB-D63B-7F4FE738FD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FB30492-77CC-851A-DFB4-8C891AAB6740}"/>
              </a:ext>
            </a:extLst>
          </p:cNvPr>
          <p:cNvSpPr>
            <a:spLocks noGrp="1"/>
          </p:cNvSpPr>
          <p:nvPr>
            <p:ph type="sldNum" sz="quarter" idx="12"/>
          </p:nvPr>
        </p:nvSpPr>
        <p:spPr/>
        <p:txBody>
          <a:bodyPr/>
          <a:lstStyle/>
          <a:p>
            <a:fld id="{1493381E-0CA4-4F8F-AF9A-466713F9BC8F}" type="slidenum">
              <a:rPr lang="en-GB" smtClean="0"/>
              <a:t>‹#›</a:t>
            </a:fld>
            <a:endParaRPr lang="en-GB"/>
          </a:p>
        </p:txBody>
      </p:sp>
    </p:spTree>
    <p:extLst>
      <p:ext uri="{BB962C8B-B14F-4D97-AF65-F5344CB8AC3E}">
        <p14:creationId xmlns:p14="http://schemas.microsoft.com/office/powerpoint/2010/main" val="2767061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6652AC-93EB-B1B4-2486-5D60A3143B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32CAAB76-1FB4-4F99-E219-7BBF621584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1A87680-7C99-0642-1228-2D185E63FA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480DF83-9468-4B30-85FC-BE4786CF544C}" type="datetimeFigureOut">
              <a:rPr lang="en-GB" smtClean="0"/>
              <a:t>10/11/2025</a:t>
            </a:fld>
            <a:endParaRPr lang="en-GB"/>
          </a:p>
        </p:txBody>
      </p:sp>
      <p:sp>
        <p:nvSpPr>
          <p:cNvPr id="5" name="Footer Placeholder 4">
            <a:extLst>
              <a:ext uri="{FF2B5EF4-FFF2-40B4-BE49-F238E27FC236}">
                <a16:creationId xmlns:a16="http://schemas.microsoft.com/office/drawing/2014/main" id="{CC1BE82E-7E33-AB10-643C-1C8C8467DB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3465061B-8B9F-F835-9E00-0D98267C9C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493381E-0CA4-4F8F-AF9A-466713F9BC8F}" type="slidenum">
              <a:rPr lang="en-GB" smtClean="0"/>
              <a:t>‹#›</a:t>
            </a:fld>
            <a:endParaRPr lang="en-GB"/>
          </a:p>
        </p:txBody>
      </p:sp>
      <p:sp>
        <p:nvSpPr>
          <p:cNvPr id="8" name="TextBox 7">
            <a:extLst>
              <a:ext uri="{FF2B5EF4-FFF2-40B4-BE49-F238E27FC236}">
                <a16:creationId xmlns:a16="http://schemas.microsoft.com/office/drawing/2014/main" id="{2435EEED-E771-AA11-E403-B383A74FDF2B}"/>
              </a:ext>
            </a:extLst>
          </p:cNvPr>
          <p:cNvSpPr txBox="1"/>
          <p:nvPr>
            <p:extLst>
              <p:ext uri="{1162E1C5-73C7-4A58-AE30-91384D911F3F}">
                <p184:classification xmlns:p184="http://schemas.microsoft.com/office/powerpoint/2018/4/main" val="ftr"/>
              </p:ext>
            </p:extLst>
          </p:nvPr>
        </p:nvSpPr>
        <p:spPr>
          <a:xfrm>
            <a:off x="63500" y="6642100"/>
            <a:ext cx="4664075" cy="152400"/>
          </a:xfrm>
          <a:prstGeom prst="rect">
            <a:avLst/>
          </a:prstGeom>
        </p:spPr>
        <p:txBody>
          <a:bodyPr horzOverflow="overflow" lIns="0" tIns="0" rIns="0" bIns="0">
            <a:spAutoFit/>
          </a:bodyPr>
          <a:lstStyle/>
          <a:p>
            <a:pPr algn="l"/>
            <a:r>
              <a:rPr lang="en-GB" sz="1000">
                <a:solidFill>
                  <a:srgbClr val="000000">
                    <a:alpha val="50000"/>
                  </a:srgbClr>
                </a:solidFill>
                <a:latin typeface="Calibri" panose="020F0502020204030204" pitchFamily="34" charset="0"/>
                <a:cs typeface="Calibri" panose="020F0502020204030204" pitchFamily="34" charset="0"/>
              </a:rPr>
              <a:t>Public: Information that can be seen and used by everyone inside and outside the Council.</a:t>
            </a:r>
          </a:p>
        </p:txBody>
      </p:sp>
    </p:spTree>
    <p:extLst>
      <p:ext uri="{BB962C8B-B14F-4D97-AF65-F5344CB8AC3E}">
        <p14:creationId xmlns:p14="http://schemas.microsoft.com/office/powerpoint/2010/main" val="482532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3.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4.jpg"/><Relationship Id="rId9" Type="http://schemas.microsoft.com/office/2007/relationships/diagramDrawing" Target="../diagrams/drawing3.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png"/><Relationship Id="rId7" Type="http://schemas.openxmlformats.org/officeDocument/2006/relationships/diagramQuickStyle" Target="../diagrams/quickStyle4.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png"/><Relationship Id="rId9" Type="http://schemas.microsoft.com/office/2007/relationships/diagramDrawing" Target="../diagrams/drawing4.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png"/><Relationship Id="rId7" Type="http://schemas.openxmlformats.org/officeDocument/2006/relationships/diagramQuickStyle" Target="../diagrams/quickStyle5.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1.png"/><Relationship Id="rId9" Type="http://schemas.microsoft.com/office/2007/relationships/diagramDrawing" Target="../diagrams/drawing5.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png"/><Relationship Id="rId7" Type="http://schemas.openxmlformats.org/officeDocument/2006/relationships/diagramLayout" Target="../diagrams/layout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5.png"/><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www.wokingham.gov.uk/children-families-and-young-people/send-local-offer/help-learning"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7.pn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FC1DC26-31FC-5046-9278-D7BE81967BD0}"/>
              </a:ext>
            </a:extLst>
          </p:cNvPr>
          <p:cNvSpPr>
            <a:spLocks noGrp="1"/>
          </p:cNvSpPr>
          <p:nvPr>
            <p:ph type="subTitle" idx="1"/>
          </p:nvPr>
        </p:nvSpPr>
        <p:spPr>
          <a:xfrm>
            <a:off x="7119991" y="0"/>
            <a:ext cx="5068960" cy="6857990"/>
          </a:xfrm>
          <a:solidFill>
            <a:schemeClr val="accent2"/>
          </a:solidFill>
        </p:spPr>
        <p:txBody>
          <a:bodyPr>
            <a:normAutofit/>
          </a:bodyPr>
          <a:lstStyle/>
          <a:p>
            <a:pPr algn="l"/>
            <a:endParaRPr lang="en-GB" sz="3200" b="1" dirty="0">
              <a:solidFill>
                <a:schemeClr val="bg1"/>
              </a:solidFill>
            </a:endParaRPr>
          </a:p>
          <a:p>
            <a:pPr algn="l"/>
            <a:endParaRPr lang="en-GB" sz="3200" b="1" dirty="0">
              <a:solidFill>
                <a:schemeClr val="bg1"/>
              </a:solidFill>
            </a:endParaRPr>
          </a:p>
          <a:p>
            <a:pPr lvl="1" algn="l"/>
            <a:r>
              <a:rPr lang="en-GB" sz="4000" dirty="0">
                <a:solidFill>
                  <a:schemeClr val="bg1"/>
                </a:solidFill>
              </a:rPr>
              <a:t>Wokingham Borough’s</a:t>
            </a:r>
          </a:p>
          <a:p>
            <a:pPr lvl="1" algn="l"/>
            <a:r>
              <a:rPr lang="en-GB" sz="4000" b="1" i="1" dirty="0">
                <a:solidFill>
                  <a:schemeClr val="bg1"/>
                </a:solidFill>
              </a:rPr>
              <a:t>Ordinarily Available Provision</a:t>
            </a:r>
            <a:endParaRPr lang="en-GB" sz="4000" b="1" dirty="0">
              <a:solidFill>
                <a:schemeClr val="bg1"/>
              </a:solidFill>
            </a:endParaRPr>
          </a:p>
          <a:p>
            <a:pPr lvl="1" algn="l"/>
            <a:endParaRPr lang="en-GB" dirty="0">
              <a:solidFill>
                <a:schemeClr val="bg1"/>
              </a:solidFill>
            </a:endParaRPr>
          </a:p>
          <a:p>
            <a:pPr lvl="1" algn="l"/>
            <a:r>
              <a:rPr lang="en-GB" sz="2400" dirty="0">
                <a:solidFill>
                  <a:schemeClr val="bg1"/>
                </a:solidFill>
              </a:rPr>
              <a:t>Information for settings</a:t>
            </a:r>
          </a:p>
          <a:p>
            <a:pPr lvl="1" algn="l"/>
            <a:endParaRPr lang="en-GB" sz="2400" dirty="0">
              <a:solidFill>
                <a:schemeClr val="bg1"/>
              </a:solidFill>
            </a:endParaRPr>
          </a:p>
          <a:p>
            <a:pPr lvl="1" algn="l"/>
            <a:r>
              <a:rPr lang="en-GB" sz="2400" dirty="0">
                <a:solidFill>
                  <a:schemeClr val="bg1"/>
                </a:solidFill>
              </a:rPr>
              <a:t>September 2025</a:t>
            </a:r>
          </a:p>
          <a:p>
            <a:pPr algn="l"/>
            <a:endParaRPr lang="en-GB" dirty="0"/>
          </a:p>
        </p:txBody>
      </p:sp>
      <p:pic>
        <p:nvPicPr>
          <p:cNvPr id="5" name="Picture 4">
            <a:extLst>
              <a:ext uri="{FF2B5EF4-FFF2-40B4-BE49-F238E27FC236}">
                <a16:creationId xmlns:a16="http://schemas.microsoft.com/office/drawing/2014/main" id="{AA1F7EAE-77B3-8FB0-980F-57BE540691C4}"/>
              </a:ext>
            </a:extLst>
          </p:cNvPr>
          <p:cNvPicPr>
            <a:picLocks noChangeAspect="1"/>
          </p:cNvPicPr>
          <p:nvPr/>
        </p:nvPicPr>
        <p:blipFill>
          <a:blip r:embed="rId3">
            <a:extLst>
              <a:ext uri="{28A0092B-C50C-407E-A947-70E740481C1C}">
                <a14:useLocalDpi xmlns:a14="http://schemas.microsoft.com/office/drawing/2010/main" val="0"/>
              </a:ext>
            </a:extLst>
          </a:blip>
          <a:srcRect t="1679" b="1679"/>
          <a:stretch/>
        </p:blipFill>
        <p:spPr>
          <a:xfrm>
            <a:off x="20" y="10"/>
            <a:ext cx="6992881" cy="6857990"/>
          </a:xfrm>
          <a:prstGeom prst="rect">
            <a:avLst/>
          </a:prstGeom>
        </p:spPr>
      </p:pic>
    </p:spTree>
    <p:extLst>
      <p:ext uri="{BB962C8B-B14F-4D97-AF65-F5344CB8AC3E}">
        <p14:creationId xmlns:p14="http://schemas.microsoft.com/office/powerpoint/2010/main" val="1658007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5D7CA-0471-711C-ECF2-BD072E4D2587}"/>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5B2E020E-D0D4-161D-B3F8-157AF287774A}"/>
              </a:ext>
            </a:extLst>
          </p:cNvPr>
          <p:cNvSpPr>
            <a:spLocks noChangeArrowheads="1"/>
          </p:cNvSpPr>
          <p:nvPr/>
        </p:nvSpPr>
        <p:spPr bwMode="auto">
          <a:xfrm>
            <a:off x="1288869" y="2834555"/>
            <a:ext cx="148759" cy="1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r>
              <a:rPr lang="en-GB" altLang="en-US" sz="733">
                <a:solidFill>
                  <a:srgbClr val="1F497D"/>
                </a:solidFill>
                <a:latin typeface="Arial" panose="020B0604020202020204" pitchFamily="34" charset="0"/>
                <a:ea typeface="Calibri" panose="020F0502020204030204" pitchFamily="34" charset="0"/>
              </a:rPr>
              <a:t> </a:t>
            </a:r>
            <a:endParaRPr lang="en-GB" altLang="en-US" sz="1200">
              <a:solidFill>
                <a:prstClr val="black"/>
              </a:solidFill>
              <a:latin typeface="Arial" panose="020B0604020202020204" pitchFamily="34" charset="0"/>
            </a:endParaRPr>
          </a:p>
        </p:txBody>
      </p:sp>
      <p:sp>
        <p:nvSpPr>
          <p:cNvPr id="15" name="Freeform 6">
            <a:extLst>
              <a:ext uri="{FF2B5EF4-FFF2-40B4-BE49-F238E27FC236}">
                <a16:creationId xmlns:a16="http://schemas.microsoft.com/office/drawing/2014/main" id="{69370E51-FF9A-01CA-606A-D708D05F23F3}"/>
              </a:ext>
            </a:extLst>
          </p:cNvPr>
          <p:cNvSpPr/>
          <p:nvPr/>
        </p:nvSpPr>
        <p:spPr>
          <a:xfrm>
            <a:off x="0" y="6034971"/>
            <a:ext cx="12192000" cy="863612"/>
          </a:xfrm>
          <a:custGeom>
            <a:avLst/>
            <a:gdLst/>
            <a:ahLst/>
            <a:cxnLst/>
            <a:rect l="l" t="t" r="r" b="b"/>
            <a:pathLst>
              <a:path w="6321961" h="680731">
                <a:moveTo>
                  <a:pt x="0" y="0"/>
                </a:moveTo>
                <a:lnTo>
                  <a:pt x="6321961" y="0"/>
                </a:lnTo>
                <a:lnTo>
                  <a:pt x="6321961" y="680731"/>
                </a:lnTo>
                <a:lnTo>
                  <a:pt x="0" y="680731"/>
                </a:lnTo>
                <a:close/>
              </a:path>
            </a:pathLst>
          </a:custGeom>
          <a:solidFill>
            <a:schemeClr val="accent2"/>
          </a:solidFill>
        </p:spPr>
        <p:txBody>
          <a:bodyPr/>
          <a:lstStyle/>
          <a:p>
            <a:endParaRPr lang="en-GB"/>
          </a:p>
        </p:txBody>
      </p:sp>
      <p:pic>
        <p:nvPicPr>
          <p:cNvPr id="16" name="Picture 7">
            <a:extLst>
              <a:ext uri="{FF2B5EF4-FFF2-40B4-BE49-F238E27FC236}">
                <a16:creationId xmlns:a16="http://schemas.microsoft.com/office/drawing/2014/main" id="{F2A9EA8D-C6C0-0046-F7D9-35482FBAFEB8}"/>
              </a:ext>
            </a:extLst>
          </p:cNvPr>
          <p:cNvPicPr>
            <a:picLocks noChangeAspect="1"/>
          </p:cNvPicPr>
          <p:nvPr/>
        </p:nvPicPr>
        <p:blipFill>
          <a:blip r:embed="rId3"/>
          <a:srcRect/>
          <a:stretch>
            <a:fillRect/>
          </a:stretch>
        </p:blipFill>
        <p:spPr>
          <a:xfrm>
            <a:off x="10616168" y="6152321"/>
            <a:ext cx="1221187" cy="628911"/>
          </a:xfrm>
          <a:prstGeom prst="rect">
            <a:avLst/>
          </a:prstGeom>
        </p:spPr>
      </p:pic>
      <p:sp>
        <p:nvSpPr>
          <p:cNvPr id="11" name="Shape 130">
            <a:extLst>
              <a:ext uri="{FF2B5EF4-FFF2-40B4-BE49-F238E27FC236}">
                <a16:creationId xmlns:a16="http://schemas.microsoft.com/office/drawing/2014/main" id="{16328686-30B4-FCB7-0058-89A73098B40D}"/>
              </a:ext>
            </a:extLst>
          </p:cNvPr>
          <p:cNvSpPr txBox="1">
            <a:spLocks/>
          </p:cNvSpPr>
          <p:nvPr/>
        </p:nvSpPr>
        <p:spPr>
          <a:xfrm>
            <a:off x="226142" y="132552"/>
            <a:ext cx="11965858" cy="471521"/>
          </a:xfrm>
          <a:prstGeom prst="rect">
            <a:avLst/>
          </a:prstGeom>
        </p:spPr>
        <p:txBody>
          <a:bodyPr wrap="square"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09630">
              <a:spcAft>
                <a:spcPct val="0"/>
              </a:spcAft>
              <a:buClr>
                <a:srgbClr val="000000"/>
              </a:buClr>
              <a:buSzPct val="46000"/>
            </a:pPr>
            <a:endParaRPr lang="en-GB" altLang="en-US" sz="2667">
              <a:solidFill>
                <a:prstClr val="white"/>
              </a:solidFill>
              <a:latin typeface="Calibri"/>
              <a:cs typeface="Calibri" panose="020F0502020204030204" pitchFamily="34" charset="0"/>
              <a:sym typeface="Arial" panose="020B0604020202020204" pitchFamily="34" charset="0"/>
            </a:endParaRPr>
          </a:p>
        </p:txBody>
      </p:sp>
      <p:sp>
        <p:nvSpPr>
          <p:cNvPr id="2" name="Rectangle 1">
            <a:extLst>
              <a:ext uri="{FF2B5EF4-FFF2-40B4-BE49-F238E27FC236}">
                <a16:creationId xmlns:a16="http://schemas.microsoft.com/office/drawing/2014/main" id="{42068E82-4CC7-05DA-85DF-17E2A0F25CEC}"/>
              </a:ext>
            </a:extLst>
          </p:cNvPr>
          <p:cNvSpPr/>
          <p:nvPr/>
        </p:nvSpPr>
        <p:spPr>
          <a:xfrm>
            <a:off x="459597" y="945158"/>
            <a:ext cx="11005216" cy="4127480"/>
          </a:xfrm>
          <a:prstGeom prst="rect">
            <a:avLst/>
          </a:prstGeom>
          <a:ln>
            <a:noFill/>
            <a:extLst>
              <a:ext uri="{C807C97D-BFC1-408E-A445-0C87EB9F89A2}">
                <ask:lineSketchStyleProps xmlns:ask="http://schemas.microsoft.com/office/drawing/2018/sketchyshapes" sd="3214194828">
                  <a:custGeom>
                    <a:avLst/>
                    <a:gdLst>
                      <a:gd name="connsiteX0" fmla="*/ 0 w 5717174"/>
                      <a:gd name="connsiteY0" fmla="*/ 0 h 3712032"/>
                      <a:gd name="connsiteX1" fmla="*/ 571717 w 5717174"/>
                      <a:gd name="connsiteY1" fmla="*/ 0 h 3712032"/>
                      <a:gd name="connsiteX2" fmla="*/ 1029091 w 5717174"/>
                      <a:gd name="connsiteY2" fmla="*/ 0 h 3712032"/>
                      <a:gd name="connsiteX3" fmla="*/ 1486465 w 5717174"/>
                      <a:gd name="connsiteY3" fmla="*/ 0 h 3712032"/>
                      <a:gd name="connsiteX4" fmla="*/ 2172526 w 5717174"/>
                      <a:gd name="connsiteY4" fmla="*/ 0 h 3712032"/>
                      <a:gd name="connsiteX5" fmla="*/ 2744244 w 5717174"/>
                      <a:gd name="connsiteY5" fmla="*/ 0 h 3712032"/>
                      <a:gd name="connsiteX6" fmla="*/ 3144446 w 5717174"/>
                      <a:gd name="connsiteY6" fmla="*/ 0 h 3712032"/>
                      <a:gd name="connsiteX7" fmla="*/ 3544648 w 5717174"/>
                      <a:gd name="connsiteY7" fmla="*/ 0 h 3712032"/>
                      <a:gd name="connsiteX8" fmla="*/ 3944850 w 5717174"/>
                      <a:gd name="connsiteY8" fmla="*/ 0 h 3712032"/>
                      <a:gd name="connsiteX9" fmla="*/ 4630911 w 5717174"/>
                      <a:gd name="connsiteY9" fmla="*/ 0 h 3712032"/>
                      <a:gd name="connsiteX10" fmla="*/ 5088285 w 5717174"/>
                      <a:gd name="connsiteY10" fmla="*/ 0 h 3712032"/>
                      <a:gd name="connsiteX11" fmla="*/ 5717174 w 5717174"/>
                      <a:gd name="connsiteY11" fmla="*/ 0 h 3712032"/>
                      <a:gd name="connsiteX12" fmla="*/ 5717174 w 5717174"/>
                      <a:gd name="connsiteY12" fmla="*/ 418929 h 3712032"/>
                      <a:gd name="connsiteX13" fmla="*/ 5717174 w 5717174"/>
                      <a:gd name="connsiteY13" fmla="*/ 837859 h 3712032"/>
                      <a:gd name="connsiteX14" fmla="*/ 5717174 w 5717174"/>
                      <a:gd name="connsiteY14" fmla="*/ 1368149 h 3712032"/>
                      <a:gd name="connsiteX15" fmla="*/ 5717174 w 5717174"/>
                      <a:gd name="connsiteY15" fmla="*/ 1935560 h 3712032"/>
                      <a:gd name="connsiteX16" fmla="*/ 5717174 w 5717174"/>
                      <a:gd name="connsiteY16" fmla="*/ 2354489 h 3712032"/>
                      <a:gd name="connsiteX17" fmla="*/ 5717174 w 5717174"/>
                      <a:gd name="connsiteY17" fmla="*/ 2773418 h 3712032"/>
                      <a:gd name="connsiteX18" fmla="*/ 5717174 w 5717174"/>
                      <a:gd name="connsiteY18" fmla="*/ 3712032 h 3712032"/>
                      <a:gd name="connsiteX19" fmla="*/ 5259800 w 5717174"/>
                      <a:gd name="connsiteY19" fmla="*/ 3712032 h 3712032"/>
                      <a:gd name="connsiteX20" fmla="*/ 4745254 w 5717174"/>
                      <a:gd name="connsiteY20" fmla="*/ 3712032 h 3712032"/>
                      <a:gd name="connsiteX21" fmla="*/ 4345052 w 5717174"/>
                      <a:gd name="connsiteY21" fmla="*/ 3712032 h 3712032"/>
                      <a:gd name="connsiteX22" fmla="*/ 3887678 w 5717174"/>
                      <a:gd name="connsiteY22" fmla="*/ 3712032 h 3712032"/>
                      <a:gd name="connsiteX23" fmla="*/ 3430304 w 5717174"/>
                      <a:gd name="connsiteY23" fmla="*/ 3712032 h 3712032"/>
                      <a:gd name="connsiteX24" fmla="*/ 2915759 w 5717174"/>
                      <a:gd name="connsiteY24" fmla="*/ 3712032 h 3712032"/>
                      <a:gd name="connsiteX25" fmla="*/ 2286870 w 5717174"/>
                      <a:gd name="connsiteY25" fmla="*/ 3712032 h 3712032"/>
                      <a:gd name="connsiteX26" fmla="*/ 1600809 w 5717174"/>
                      <a:gd name="connsiteY26" fmla="*/ 3712032 h 3712032"/>
                      <a:gd name="connsiteX27" fmla="*/ 971920 w 5717174"/>
                      <a:gd name="connsiteY27" fmla="*/ 3712032 h 3712032"/>
                      <a:gd name="connsiteX28" fmla="*/ 0 w 5717174"/>
                      <a:gd name="connsiteY28" fmla="*/ 3712032 h 3712032"/>
                      <a:gd name="connsiteX29" fmla="*/ 0 w 5717174"/>
                      <a:gd name="connsiteY29" fmla="*/ 3255982 h 3712032"/>
                      <a:gd name="connsiteX30" fmla="*/ 0 w 5717174"/>
                      <a:gd name="connsiteY30" fmla="*/ 2725692 h 3712032"/>
                      <a:gd name="connsiteX31" fmla="*/ 0 w 5717174"/>
                      <a:gd name="connsiteY31" fmla="*/ 2158281 h 3712032"/>
                      <a:gd name="connsiteX32" fmla="*/ 0 w 5717174"/>
                      <a:gd name="connsiteY32" fmla="*/ 1553751 h 3712032"/>
                      <a:gd name="connsiteX33" fmla="*/ 0 w 5717174"/>
                      <a:gd name="connsiteY33" fmla="*/ 1060581 h 3712032"/>
                      <a:gd name="connsiteX34" fmla="*/ 0 w 5717174"/>
                      <a:gd name="connsiteY34" fmla="*/ 567411 h 3712032"/>
                      <a:gd name="connsiteX35" fmla="*/ 0 w 5717174"/>
                      <a:gd name="connsiteY35" fmla="*/ 0 h 371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717174" h="3712032" fill="none" extrusionOk="0">
                        <a:moveTo>
                          <a:pt x="0" y="0"/>
                        </a:moveTo>
                        <a:cubicBezTo>
                          <a:pt x="163776" y="-48170"/>
                          <a:pt x="290461" y="39649"/>
                          <a:pt x="571717" y="0"/>
                        </a:cubicBezTo>
                        <a:cubicBezTo>
                          <a:pt x="852973" y="-39649"/>
                          <a:pt x="862992" y="50239"/>
                          <a:pt x="1029091" y="0"/>
                        </a:cubicBezTo>
                        <a:cubicBezTo>
                          <a:pt x="1195190" y="-50239"/>
                          <a:pt x="1292247" y="42695"/>
                          <a:pt x="1486465" y="0"/>
                        </a:cubicBezTo>
                        <a:cubicBezTo>
                          <a:pt x="1680683" y="-42695"/>
                          <a:pt x="1994880" y="69961"/>
                          <a:pt x="2172526" y="0"/>
                        </a:cubicBezTo>
                        <a:cubicBezTo>
                          <a:pt x="2350172" y="-69961"/>
                          <a:pt x="2461119" y="1287"/>
                          <a:pt x="2744244" y="0"/>
                        </a:cubicBezTo>
                        <a:cubicBezTo>
                          <a:pt x="3027369" y="-1287"/>
                          <a:pt x="3021266" y="28489"/>
                          <a:pt x="3144446" y="0"/>
                        </a:cubicBezTo>
                        <a:cubicBezTo>
                          <a:pt x="3267626" y="-28489"/>
                          <a:pt x="3362881" y="21462"/>
                          <a:pt x="3544648" y="0"/>
                        </a:cubicBezTo>
                        <a:cubicBezTo>
                          <a:pt x="3726415" y="-21462"/>
                          <a:pt x="3826854" y="12496"/>
                          <a:pt x="3944850" y="0"/>
                        </a:cubicBezTo>
                        <a:cubicBezTo>
                          <a:pt x="4062846" y="-12496"/>
                          <a:pt x="4336152" y="65535"/>
                          <a:pt x="4630911" y="0"/>
                        </a:cubicBezTo>
                        <a:cubicBezTo>
                          <a:pt x="4925670" y="-65535"/>
                          <a:pt x="4928592" y="39226"/>
                          <a:pt x="5088285" y="0"/>
                        </a:cubicBezTo>
                        <a:cubicBezTo>
                          <a:pt x="5247978" y="-39226"/>
                          <a:pt x="5585216" y="45624"/>
                          <a:pt x="5717174" y="0"/>
                        </a:cubicBezTo>
                        <a:cubicBezTo>
                          <a:pt x="5718200" y="161382"/>
                          <a:pt x="5689113" y="224066"/>
                          <a:pt x="5717174" y="418929"/>
                        </a:cubicBezTo>
                        <a:cubicBezTo>
                          <a:pt x="5745235" y="613792"/>
                          <a:pt x="5711446" y="667092"/>
                          <a:pt x="5717174" y="837859"/>
                        </a:cubicBezTo>
                        <a:cubicBezTo>
                          <a:pt x="5722902" y="1008626"/>
                          <a:pt x="5694624" y="1223625"/>
                          <a:pt x="5717174" y="1368149"/>
                        </a:cubicBezTo>
                        <a:cubicBezTo>
                          <a:pt x="5739724" y="1512673"/>
                          <a:pt x="5715111" y="1769571"/>
                          <a:pt x="5717174" y="1935560"/>
                        </a:cubicBezTo>
                        <a:cubicBezTo>
                          <a:pt x="5719237" y="2101549"/>
                          <a:pt x="5678460" y="2145989"/>
                          <a:pt x="5717174" y="2354489"/>
                        </a:cubicBezTo>
                        <a:cubicBezTo>
                          <a:pt x="5755888" y="2562989"/>
                          <a:pt x="5709765" y="2646050"/>
                          <a:pt x="5717174" y="2773418"/>
                        </a:cubicBezTo>
                        <a:cubicBezTo>
                          <a:pt x="5724583" y="2900786"/>
                          <a:pt x="5694001" y="3383230"/>
                          <a:pt x="5717174" y="3712032"/>
                        </a:cubicBezTo>
                        <a:cubicBezTo>
                          <a:pt x="5529282" y="3744525"/>
                          <a:pt x="5410580" y="3682988"/>
                          <a:pt x="5259800" y="3712032"/>
                        </a:cubicBezTo>
                        <a:cubicBezTo>
                          <a:pt x="5109020" y="3741076"/>
                          <a:pt x="4948873" y="3709938"/>
                          <a:pt x="4745254" y="3712032"/>
                        </a:cubicBezTo>
                        <a:cubicBezTo>
                          <a:pt x="4541635" y="3714126"/>
                          <a:pt x="4441358" y="3665409"/>
                          <a:pt x="4345052" y="3712032"/>
                        </a:cubicBezTo>
                        <a:cubicBezTo>
                          <a:pt x="4248746" y="3758655"/>
                          <a:pt x="3995523" y="3684881"/>
                          <a:pt x="3887678" y="3712032"/>
                        </a:cubicBezTo>
                        <a:cubicBezTo>
                          <a:pt x="3779833" y="3739183"/>
                          <a:pt x="3579720" y="3703597"/>
                          <a:pt x="3430304" y="3712032"/>
                        </a:cubicBezTo>
                        <a:cubicBezTo>
                          <a:pt x="3280888" y="3720467"/>
                          <a:pt x="3051882" y="3692703"/>
                          <a:pt x="2915759" y="3712032"/>
                        </a:cubicBezTo>
                        <a:cubicBezTo>
                          <a:pt x="2779636" y="3731361"/>
                          <a:pt x="2447073" y="3694132"/>
                          <a:pt x="2286870" y="3712032"/>
                        </a:cubicBezTo>
                        <a:cubicBezTo>
                          <a:pt x="2126667" y="3729932"/>
                          <a:pt x="1903932" y="3681434"/>
                          <a:pt x="1600809" y="3712032"/>
                        </a:cubicBezTo>
                        <a:cubicBezTo>
                          <a:pt x="1297686" y="3742630"/>
                          <a:pt x="1099418" y="3667823"/>
                          <a:pt x="971920" y="3712032"/>
                        </a:cubicBezTo>
                        <a:cubicBezTo>
                          <a:pt x="844422" y="3756241"/>
                          <a:pt x="236913" y="3698719"/>
                          <a:pt x="0" y="3712032"/>
                        </a:cubicBezTo>
                        <a:cubicBezTo>
                          <a:pt x="-10080" y="3488884"/>
                          <a:pt x="8838" y="3407981"/>
                          <a:pt x="0" y="3255982"/>
                        </a:cubicBezTo>
                        <a:cubicBezTo>
                          <a:pt x="-8838" y="3103983"/>
                          <a:pt x="61925" y="2930545"/>
                          <a:pt x="0" y="2725692"/>
                        </a:cubicBezTo>
                        <a:cubicBezTo>
                          <a:pt x="-61925" y="2520839"/>
                          <a:pt x="52551" y="2303165"/>
                          <a:pt x="0" y="2158281"/>
                        </a:cubicBezTo>
                        <a:cubicBezTo>
                          <a:pt x="-52551" y="2013397"/>
                          <a:pt x="45183" y="1713742"/>
                          <a:pt x="0" y="1553751"/>
                        </a:cubicBezTo>
                        <a:cubicBezTo>
                          <a:pt x="-45183" y="1393760"/>
                          <a:pt x="9421" y="1266472"/>
                          <a:pt x="0" y="1060581"/>
                        </a:cubicBezTo>
                        <a:cubicBezTo>
                          <a:pt x="-9421" y="854690"/>
                          <a:pt x="34154" y="755764"/>
                          <a:pt x="0" y="567411"/>
                        </a:cubicBezTo>
                        <a:cubicBezTo>
                          <a:pt x="-34154" y="379058"/>
                          <a:pt x="7696" y="181661"/>
                          <a:pt x="0" y="0"/>
                        </a:cubicBezTo>
                        <a:close/>
                      </a:path>
                      <a:path w="5717174" h="3712032" stroke="0" extrusionOk="0">
                        <a:moveTo>
                          <a:pt x="0" y="0"/>
                        </a:moveTo>
                        <a:cubicBezTo>
                          <a:pt x="98616" y="-47292"/>
                          <a:pt x="251940" y="44324"/>
                          <a:pt x="400202" y="0"/>
                        </a:cubicBezTo>
                        <a:cubicBezTo>
                          <a:pt x="548464" y="-44324"/>
                          <a:pt x="779837" y="292"/>
                          <a:pt x="914748" y="0"/>
                        </a:cubicBezTo>
                        <a:cubicBezTo>
                          <a:pt x="1049659" y="-292"/>
                          <a:pt x="1207378" y="45470"/>
                          <a:pt x="1486465" y="0"/>
                        </a:cubicBezTo>
                        <a:cubicBezTo>
                          <a:pt x="1765552" y="-45470"/>
                          <a:pt x="1961301" y="42426"/>
                          <a:pt x="2115354" y="0"/>
                        </a:cubicBezTo>
                        <a:cubicBezTo>
                          <a:pt x="2269407" y="-42426"/>
                          <a:pt x="2420290" y="27959"/>
                          <a:pt x="2572728" y="0"/>
                        </a:cubicBezTo>
                        <a:cubicBezTo>
                          <a:pt x="2725166" y="-27959"/>
                          <a:pt x="2827518" y="25208"/>
                          <a:pt x="3030102" y="0"/>
                        </a:cubicBezTo>
                        <a:cubicBezTo>
                          <a:pt x="3232686" y="-25208"/>
                          <a:pt x="3425270" y="14768"/>
                          <a:pt x="3716163" y="0"/>
                        </a:cubicBezTo>
                        <a:cubicBezTo>
                          <a:pt x="4007056" y="-14768"/>
                          <a:pt x="3928831" y="17866"/>
                          <a:pt x="4116365" y="0"/>
                        </a:cubicBezTo>
                        <a:cubicBezTo>
                          <a:pt x="4303899" y="-17866"/>
                          <a:pt x="4356191" y="43112"/>
                          <a:pt x="4516567" y="0"/>
                        </a:cubicBezTo>
                        <a:cubicBezTo>
                          <a:pt x="4676943" y="-43112"/>
                          <a:pt x="4868216" y="26796"/>
                          <a:pt x="4973941" y="0"/>
                        </a:cubicBezTo>
                        <a:cubicBezTo>
                          <a:pt x="5079666" y="-26796"/>
                          <a:pt x="5358678" y="89127"/>
                          <a:pt x="5717174" y="0"/>
                        </a:cubicBezTo>
                        <a:cubicBezTo>
                          <a:pt x="5730511" y="237084"/>
                          <a:pt x="5715797" y="321421"/>
                          <a:pt x="5717174" y="493170"/>
                        </a:cubicBezTo>
                        <a:cubicBezTo>
                          <a:pt x="5718551" y="664919"/>
                          <a:pt x="5693020" y="780705"/>
                          <a:pt x="5717174" y="986340"/>
                        </a:cubicBezTo>
                        <a:cubicBezTo>
                          <a:pt x="5741328" y="1191975"/>
                          <a:pt x="5705016" y="1377296"/>
                          <a:pt x="5717174" y="1516630"/>
                        </a:cubicBezTo>
                        <a:cubicBezTo>
                          <a:pt x="5729332" y="1655964"/>
                          <a:pt x="5686414" y="1933771"/>
                          <a:pt x="5717174" y="2121161"/>
                        </a:cubicBezTo>
                        <a:cubicBezTo>
                          <a:pt x="5747934" y="2308551"/>
                          <a:pt x="5690741" y="2503207"/>
                          <a:pt x="5717174" y="2725692"/>
                        </a:cubicBezTo>
                        <a:cubicBezTo>
                          <a:pt x="5743607" y="2948177"/>
                          <a:pt x="5695337" y="3036918"/>
                          <a:pt x="5717174" y="3218862"/>
                        </a:cubicBezTo>
                        <a:cubicBezTo>
                          <a:pt x="5739011" y="3400806"/>
                          <a:pt x="5696483" y="3472276"/>
                          <a:pt x="5717174" y="3712032"/>
                        </a:cubicBezTo>
                        <a:cubicBezTo>
                          <a:pt x="5547213" y="3730186"/>
                          <a:pt x="5260417" y="3674270"/>
                          <a:pt x="5088285" y="3712032"/>
                        </a:cubicBezTo>
                        <a:cubicBezTo>
                          <a:pt x="4916153" y="3749794"/>
                          <a:pt x="4845235" y="3669067"/>
                          <a:pt x="4688083" y="3712032"/>
                        </a:cubicBezTo>
                        <a:cubicBezTo>
                          <a:pt x="4530931" y="3754997"/>
                          <a:pt x="4279667" y="3694334"/>
                          <a:pt x="4173537" y="3712032"/>
                        </a:cubicBezTo>
                        <a:cubicBezTo>
                          <a:pt x="4067407" y="3729730"/>
                          <a:pt x="3790764" y="3710079"/>
                          <a:pt x="3658991" y="3712032"/>
                        </a:cubicBezTo>
                        <a:cubicBezTo>
                          <a:pt x="3527218" y="3713985"/>
                          <a:pt x="3390654" y="3709477"/>
                          <a:pt x="3144446" y="3712032"/>
                        </a:cubicBezTo>
                        <a:cubicBezTo>
                          <a:pt x="2898239" y="3714587"/>
                          <a:pt x="2726556" y="3691399"/>
                          <a:pt x="2515557" y="3712032"/>
                        </a:cubicBezTo>
                        <a:cubicBezTo>
                          <a:pt x="2304558" y="3732665"/>
                          <a:pt x="2063898" y="3648616"/>
                          <a:pt x="1886667" y="3712032"/>
                        </a:cubicBezTo>
                        <a:cubicBezTo>
                          <a:pt x="1709436" y="3775448"/>
                          <a:pt x="1557180" y="3667591"/>
                          <a:pt x="1314950" y="3712032"/>
                        </a:cubicBezTo>
                        <a:cubicBezTo>
                          <a:pt x="1072720" y="3756473"/>
                          <a:pt x="987438" y="3654117"/>
                          <a:pt x="743233" y="3712032"/>
                        </a:cubicBezTo>
                        <a:cubicBezTo>
                          <a:pt x="499028" y="3769947"/>
                          <a:pt x="349304" y="3646085"/>
                          <a:pt x="0" y="3712032"/>
                        </a:cubicBezTo>
                        <a:cubicBezTo>
                          <a:pt x="-7813" y="3626578"/>
                          <a:pt x="39085" y="3425774"/>
                          <a:pt x="0" y="3293103"/>
                        </a:cubicBezTo>
                        <a:cubicBezTo>
                          <a:pt x="-39085" y="3160432"/>
                          <a:pt x="52151" y="2876129"/>
                          <a:pt x="0" y="2762812"/>
                        </a:cubicBezTo>
                        <a:cubicBezTo>
                          <a:pt x="-52151" y="2649495"/>
                          <a:pt x="8770" y="2501423"/>
                          <a:pt x="0" y="2343883"/>
                        </a:cubicBezTo>
                        <a:cubicBezTo>
                          <a:pt x="-8770" y="2186343"/>
                          <a:pt x="36063" y="2109438"/>
                          <a:pt x="0" y="1887833"/>
                        </a:cubicBezTo>
                        <a:cubicBezTo>
                          <a:pt x="-36063" y="1666228"/>
                          <a:pt x="43861" y="1621343"/>
                          <a:pt x="0" y="1431784"/>
                        </a:cubicBezTo>
                        <a:cubicBezTo>
                          <a:pt x="-43861" y="1242225"/>
                          <a:pt x="38001" y="1167191"/>
                          <a:pt x="0" y="938614"/>
                        </a:cubicBezTo>
                        <a:cubicBezTo>
                          <a:pt x="-38001" y="710037"/>
                          <a:pt x="83231" y="389200"/>
                          <a:pt x="0" y="0"/>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lIns="91440" tIns="45720" rIns="91440" bIns="45720" rtlCol="0" anchor="t" anchorCtr="0"/>
          <a:lstStyle/>
          <a:p>
            <a:pPr marL="742950" lvl="1" indent="-285750">
              <a:buFont typeface="Arial" panose="020B0604020202020204" pitchFamily="34" charset="0"/>
              <a:buChar char="•"/>
            </a:pPr>
            <a:endParaRPr lang="en-GB" dirty="0">
              <a:latin typeface="Arial" panose="020B0604020202020204" pitchFamily="34" charset="0"/>
              <a:ea typeface="Times New Roman" panose="02020603050405020304" pitchFamily="18" charset="0"/>
            </a:endParaRPr>
          </a:p>
        </p:txBody>
      </p:sp>
      <p:pic>
        <p:nvPicPr>
          <p:cNvPr id="7" name="Picture 6">
            <a:extLst>
              <a:ext uri="{FF2B5EF4-FFF2-40B4-BE49-F238E27FC236}">
                <a16:creationId xmlns:a16="http://schemas.microsoft.com/office/drawing/2014/main" id="{26465E3A-8EFB-38EC-C69A-AE58041B608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193834"/>
            <a:ext cx="12192000" cy="5704226"/>
          </a:xfrm>
          <a:prstGeom prst="rect">
            <a:avLst/>
          </a:prstGeom>
        </p:spPr>
      </p:pic>
    </p:spTree>
    <p:extLst>
      <p:ext uri="{BB962C8B-B14F-4D97-AF65-F5344CB8AC3E}">
        <p14:creationId xmlns:p14="http://schemas.microsoft.com/office/powerpoint/2010/main" val="4084460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D742C-73C2-B593-7D9A-E726EB0EDC62}"/>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75CDCBF9-ACBE-14D0-065D-A28BA21D86A0}"/>
              </a:ext>
            </a:extLst>
          </p:cNvPr>
          <p:cNvSpPr>
            <a:spLocks noChangeArrowheads="1"/>
          </p:cNvSpPr>
          <p:nvPr/>
        </p:nvSpPr>
        <p:spPr bwMode="auto">
          <a:xfrm>
            <a:off x="1288869" y="2834555"/>
            <a:ext cx="148759" cy="1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r>
              <a:rPr lang="en-GB" altLang="en-US" sz="733">
                <a:solidFill>
                  <a:srgbClr val="1F497D"/>
                </a:solidFill>
                <a:latin typeface="Arial" panose="020B0604020202020204" pitchFamily="34" charset="0"/>
                <a:ea typeface="Calibri" panose="020F0502020204030204" pitchFamily="34" charset="0"/>
              </a:rPr>
              <a:t> </a:t>
            </a:r>
            <a:endParaRPr lang="en-GB" altLang="en-US" sz="1200">
              <a:solidFill>
                <a:prstClr val="black"/>
              </a:solidFill>
              <a:latin typeface="Arial" panose="020B0604020202020204" pitchFamily="34" charset="0"/>
            </a:endParaRPr>
          </a:p>
        </p:txBody>
      </p:sp>
      <p:sp>
        <p:nvSpPr>
          <p:cNvPr id="15" name="Freeform 6">
            <a:extLst>
              <a:ext uri="{FF2B5EF4-FFF2-40B4-BE49-F238E27FC236}">
                <a16:creationId xmlns:a16="http://schemas.microsoft.com/office/drawing/2014/main" id="{6DBDEC3E-6AC4-9E13-5FFF-3D0526D19730}"/>
              </a:ext>
            </a:extLst>
          </p:cNvPr>
          <p:cNvSpPr/>
          <p:nvPr/>
        </p:nvSpPr>
        <p:spPr>
          <a:xfrm>
            <a:off x="0" y="6034971"/>
            <a:ext cx="12192000" cy="863612"/>
          </a:xfrm>
          <a:custGeom>
            <a:avLst/>
            <a:gdLst/>
            <a:ahLst/>
            <a:cxnLst/>
            <a:rect l="l" t="t" r="r" b="b"/>
            <a:pathLst>
              <a:path w="6321961" h="680731">
                <a:moveTo>
                  <a:pt x="0" y="0"/>
                </a:moveTo>
                <a:lnTo>
                  <a:pt x="6321961" y="0"/>
                </a:lnTo>
                <a:lnTo>
                  <a:pt x="6321961" y="680731"/>
                </a:lnTo>
                <a:lnTo>
                  <a:pt x="0" y="680731"/>
                </a:lnTo>
                <a:close/>
              </a:path>
            </a:pathLst>
          </a:custGeom>
          <a:solidFill>
            <a:schemeClr val="accent2"/>
          </a:solidFill>
        </p:spPr>
        <p:txBody>
          <a:bodyPr/>
          <a:lstStyle/>
          <a:p>
            <a:endParaRPr lang="en-GB"/>
          </a:p>
        </p:txBody>
      </p:sp>
      <p:pic>
        <p:nvPicPr>
          <p:cNvPr id="16" name="Picture 7">
            <a:extLst>
              <a:ext uri="{FF2B5EF4-FFF2-40B4-BE49-F238E27FC236}">
                <a16:creationId xmlns:a16="http://schemas.microsoft.com/office/drawing/2014/main" id="{1EFC9DDD-A91A-76F2-024F-6CCC006B12DC}"/>
              </a:ext>
            </a:extLst>
          </p:cNvPr>
          <p:cNvPicPr>
            <a:picLocks noChangeAspect="1"/>
          </p:cNvPicPr>
          <p:nvPr/>
        </p:nvPicPr>
        <p:blipFill>
          <a:blip r:embed="rId3"/>
          <a:srcRect/>
          <a:stretch>
            <a:fillRect/>
          </a:stretch>
        </p:blipFill>
        <p:spPr>
          <a:xfrm>
            <a:off x="10616168" y="6152321"/>
            <a:ext cx="1221187" cy="628911"/>
          </a:xfrm>
          <a:prstGeom prst="rect">
            <a:avLst/>
          </a:prstGeom>
        </p:spPr>
      </p:pic>
      <p:sp>
        <p:nvSpPr>
          <p:cNvPr id="11" name="Shape 130">
            <a:extLst>
              <a:ext uri="{FF2B5EF4-FFF2-40B4-BE49-F238E27FC236}">
                <a16:creationId xmlns:a16="http://schemas.microsoft.com/office/drawing/2014/main" id="{51C56195-F597-D3CB-9514-4EE8B636A31E}"/>
              </a:ext>
            </a:extLst>
          </p:cNvPr>
          <p:cNvSpPr txBox="1">
            <a:spLocks/>
          </p:cNvSpPr>
          <p:nvPr/>
        </p:nvSpPr>
        <p:spPr>
          <a:xfrm>
            <a:off x="226142" y="132552"/>
            <a:ext cx="11965858" cy="471521"/>
          </a:xfrm>
          <a:prstGeom prst="rect">
            <a:avLst/>
          </a:prstGeom>
        </p:spPr>
        <p:txBody>
          <a:bodyPr wrap="square"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09630">
              <a:spcAft>
                <a:spcPct val="0"/>
              </a:spcAft>
              <a:buClr>
                <a:srgbClr val="000000"/>
              </a:buClr>
              <a:buSzPct val="46000"/>
            </a:pPr>
            <a:endParaRPr lang="en-GB" altLang="en-US" sz="2667">
              <a:solidFill>
                <a:prstClr val="white"/>
              </a:solidFill>
              <a:latin typeface="Calibri"/>
              <a:cs typeface="Calibri" panose="020F0502020204030204" pitchFamily="34" charset="0"/>
              <a:sym typeface="Arial" panose="020B0604020202020204" pitchFamily="34" charset="0"/>
            </a:endParaRPr>
          </a:p>
        </p:txBody>
      </p:sp>
      <p:sp>
        <p:nvSpPr>
          <p:cNvPr id="2" name="Rectangle 1">
            <a:extLst>
              <a:ext uri="{FF2B5EF4-FFF2-40B4-BE49-F238E27FC236}">
                <a16:creationId xmlns:a16="http://schemas.microsoft.com/office/drawing/2014/main" id="{A8D2E6D6-409A-56B8-C58F-81EB6AB6F4BB}"/>
              </a:ext>
            </a:extLst>
          </p:cNvPr>
          <p:cNvSpPr/>
          <p:nvPr/>
        </p:nvSpPr>
        <p:spPr>
          <a:xfrm>
            <a:off x="459597" y="945158"/>
            <a:ext cx="11005216" cy="4127480"/>
          </a:xfrm>
          <a:prstGeom prst="rect">
            <a:avLst/>
          </a:prstGeom>
          <a:ln>
            <a:noFill/>
            <a:extLst>
              <a:ext uri="{C807C97D-BFC1-408E-A445-0C87EB9F89A2}">
                <ask:lineSketchStyleProps xmlns:ask="http://schemas.microsoft.com/office/drawing/2018/sketchyshapes" sd="3214194828">
                  <a:custGeom>
                    <a:avLst/>
                    <a:gdLst>
                      <a:gd name="connsiteX0" fmla="*/ 0 w 5717174"/>
                      <a:gd name="connsiteY0" fmla="*/ 0 h 3712032"/>
                      <a:gd name="connsiteX1" fmla="*/ 571717 w 5717174"/>
                      <a:gd name="connsiteY1" fmla="*/ 0 h 3712032"/>
                      <a:gd name="connsiteX2" fmla="*/ 1029091 w 5717174"/>
                      <a:gd name="connsiteY2" fmla="*/ 0 h 3712032"/>
                      <a:gd name="connsiteX3" fmla="*/ 1486465 w 5717174"/>
                      <a:gd name="connsiteY3" fmla="*/ 0 h 3712032"/>
                      <a:gd name="connsiteX4" fmla="*/ 2172526 w 5717174"/>
                      <a:gd name="connsiteY4" fmla="*/ 0 h 3712032"/>
                      <a:gd name="connsiteX5" fmla="*/ 2744244 w 5717174"/>
                      <a:gd name="connsiteY5" fmla="*/ 0 h 3712032"/>
                      <a:gd name="connsiteX6" fmla="*/ 3144446 w 5717174"/>
                      <a:gd name="connsiteY6" fmla="*/ 0 h 3712032"/>
                      <a:gd name="connsiteX7" fmla="*/ 3544648 w 5717174"/>
                      <a:gd name="connsiteY7" fmla="*/ 0 h 3712032"/>
                      <a:gd name="connsiteX8" fmla="*/ 3944850 w 5717174"/>
                      <a:gd name="connsiteY8" fmla="*/ 0 h 3712032"/>
                      <a:gd name="connsiteX9" fmla="*/ 4630911 w 5717174"/>
                      <a:gd name="connsiteY9" fmla="*/ 0 h 3712032"/>
                      <a:gd name="connsiteX10" fmla="*/ 5088285 w 5717174"/>
                      <a:gd name="connsiteY10" fmla="*/ 0 h 3712032"/>
                      <a:gd name="connsiteX11" fmla="*/ 5717174 w 5717174"/>
                      <a:gd name="connsiteY11" fmla="*/ 0 h 3712032"/>
                      <a:gd name="connsiteX12" fmla="*/ 5717174 w 5717174"/>
                      <a:gd name="connsiteY12" fmla="*/ 418929 h 3712032"/>
                      <a:gd name="connsiteX13" fmla="*/ 5717174 w 5717174"/>
                      <a:gd name="connsiteY13" fmla="*/ 837859 h 3712032"/>
                      <a:gd name="connsiteX14" fmla="*/ 5717174 w 5717174"/>
                      <a:gd name="connsiteY14" fmla="*/ 1368149 h 3712032"/>
                      <a:gd name="connsiteX15" fmla="*/ 5717174 w 5717174"/>
                      <a:gd name="connsiteY15" fmla="*/ 1935560 h 3712032"/>
                      <a:gd name="connsiteX16" fmla="*/ 5717174 w 5717174"/>
                      <a:gd name="connsiteY16" fmla="*/ 2354489 h 3712032"/>
                      <a:gd name="connsiteX17" fmla="*/ 5717174 w 5717174"/>
                      <a:gd name="connsiteY17" fmla="*/ 2773418 h 3712032"/>
                      <a:gd name="connsiteX18" fmla="*/ 5717174 w 5717174"/>
                      <a:gd name="connsiteY18" fmla="*/ 3712032 h 3712032"/>
                      <a:gd name="connsiteX19" fmla="*/ 5259800 w 5717174"/>
                      <a:gd name="connsiteY19" fmla="*/ 3712032 h 3712032"/>
                      <a:gd name="connsiteX20" fmla="*/ 4745254 w 5717174"/>
                      <a:gd name="connsiteY20" fmla="*/ 3712032 h 3712032"/>
                      <a:gd name="connsiteX21" fmla="*/ 4345052 w 5717174"/>
                      <a:gd name="connsiteY21" fmla="*/ 3712032 h 3712032"/>
                      <a:gd name="connsiteX22" fmla="*/ 3887678 w 5717174"/>
                      <a:gd name="connsiteY22" fmla="*/ 3712032 h 3712032"/>
                      <a:gd name="connsiteX23" fmla="*/ 3430304 w 5717174"/>
                      <a:gd name="connsiteY23" fmla="*/ 3712032 h 3712032"/>
                      <a:gd name="connsiteX24" fmla="*/ 2915759 w 5717174"/>
                      <a:gd name="connsiteY24" fmla="*/ 3712032 h 3712032"/>
                      <a:gd name="connsiteX25" fmla="*/ 2286870 w 5717174"/>
                      <a:gd name="connsiteY25" fmla="*/ 3712032 h 3712032"/>
                      <a:gd name="connsiteX26" fmla="*/ 1600809 w 5717174"/>
                      <a:gd name="connsiteY26" fmla="*/ 3712032 h 3712032"/>
                      <a:gd name="connsiteX27" fmla="*/ 971920 w 5717174"/>
                      <a:gd name="connsiteY27" fmla="*/ 3712032 h 3712032"/>
                      <a:gd name="connsiteX28" fmla="*/ 0 w 5717174"/>
                      <a:gd name="connsiteY28" fmla="*/ 3712032 h 3712032"/>
                      <a:gd name="connsiteX29" fmla="*/ 0 w 5717174"/>
                      <a:gd name="connsiteY29" fmla="*/ 3255982 h 3712032"/>
                      <a:gd name="connsiteX30" fmla="*/ 0 w 5717174"/>
                      <a:gd name="connsiteY30" fmla="*/ 2725692 h 3712032"/>
                      <a:gd name="connsiteX31" fmla="*/ 0 w 5717174"/>
                      <a:gd name="connsiteY31" fmla="*/ 2158281 h 3712032"/>
                      <a:gd name="connsiteX32" fmla="*/ 0 w 5717174"/>
                      <a:gd name="connsiteY32" fmla="*/ 1553751 h 3712032"/>
                      <a:gd name="connsiteX33" fmla="*/ 0 w 5717174"/>
                      <a:gd name="connsiteY33" fmla="*/ 1060581 h 3712032"/>
                      <a:gd name="connsiteX34" fmla="*/ 0 w 5717174"/>
                      <a:gd name="connsiteY34" fmla="*/ 567411 h 3712032"/>
                      <a:gd name="connsiteX35" fmla="*/ 0 w 5717174"/>
                      <a:gd name="connsiteY35" fmla="*/ 0 h 371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717174" h="3712032" fill="none" extrusionOk="0">
                        <a:moveTo>
                          <a:pt x="0" y="0"/>
                        </a:moveTo>
                        <a:cubicBezTo>
                          <a:pt x="163776" y="-48170"/>
                          <a:pt x="290461" y="39649"/>
                          <a:pt x="571717" y="0"/>
                        </a:cubicBezTo>
                        <a:cubicBezTo>
                          <a:pt x="852973" y="-39649"/>
                          <a:pt x="862992" y="50239"/>
                          <a:pt x="1029091" y="0"/>
                        </a:cubicBezTo>
                        <a:cubicBezTo>
                          <a:pt x="1195190" y="-50239"/>
                          <a:pt x="1292247" y="42695"/>
                          <a:pt x="1486465" y="0"/>
                        </a:cubicBezTo>
                        <a:cubicBezTo>
                          <a:pt x="1680683" y="-42695"/>
                          <a:pt x="1994880" y="69961"/>
                          <a:pt x="2172526" y="0"/>
                        </a:cubicBezTo>
                        <a:cubicBezTo>
                          <a:pt x="2350172" y="-69961"/>
                          <a:pt x="2461119" y="1287"/>
                          <a:pt x="2744244" y="0"/>
                        </a:cubicBezTo>
                        <a:cubicBezTo>
                          <a:pt x="3027369" y="-1287"/>
                          <a:pt x="3021266" y="28489"/>
                          <a:pt x="3144446" y="0"/>
                        </a:cubicBezTo>
                        <a:cubicBezTo>
                          <a:pt x="3267626" y="-28489"/>
                          <a:pt x="3362881" y="21462"/>
                          <a:pt x="3544648" y="0"/>
                        </a:cubicBezTo>
                        <a:cubicBezTo>
                          <a:pt x="3726415" y="-21462"/>
                          <a:pt x="3826854" y="12496"/>
                          <a:pt x="3944850" y="0"/>
                        </a:cubicBezTo>
                        <a:cubicBezTo>
                          <a:pt x="4062846" y="-12496"/>
                          <a:pt x="4336152" y="65535"/>
                          <a:pt x="4630911" y="0"/>
                        </a:cubicBezTo>
                        <a:cubicBezTo>
                          <a:pt x="4925670" y="-65535"/>
                          <a:pt x="4928592" y="39226"/>
                          <a:pt x="5088285" y="0"/>
                        </a:cubicBezTo>
                        <a:cubicBezTo>
                          <a:pt x="5247978" y="-39226"/>
                          <a:pt x="5585216" y="45624"/>
                          <a:pt x="5717174" y="0"/>
                        </a:cubicBezTo>
                        <a:cubicBezTo>
                          <a:pt x="5718200" y="161382"/>
                          <a:pt x="5689113" y="224066"/>
                          <a:pt x="5717174" y="418929"/>
                        </a:cubicBezTo>
                        <a:cubicBezTo>
                          <a:pt x="5745235" y="613792"/>
                          <a:pt x="5711446" y="667092"/>
                          <a:pt x="5717174" y="837859"/>
                        </a:cubicBezTo>
                        <a:cubicBezTo>
                          <a:pt x="5722902" y="1008626"/>
                          <a:pt x="5694624" y="1223625"/>
                          <a:pt x="5717174" y="1368149"/>
                        </a:cubicBezTo>
                        <a:cubicBezTo>
                          <a:pt x="5739724" y="1512673"/>
                          <a:pt x="5715111" y="1769571"/>
                          <a:pt x="5717174" y="1935560"/>
                        </a:cubicBezTo>
                        <a:cubicBezTo>
                          <a:pt x="5719237" y="2101549"/>
                          <a:pt x="5678460" y="2145989"/>
                          <a:pt x="5717174" y="2354489"/>
                        </a:cubicBezTo>
                        <a:cubicBezTo>
                          <a:pt x="5755888" y="2562989"/>
                          <a:pt x="5709765" y="2646050"/>
                          <a:pt x="5717174" y="2773418"/>
                        </a:cubicBezTo>
                        <a:cubicBezTo>
                          <a:pt x="5724583" y="2900786"/>
                          <a:pt x="5694001" y="3383230"/>
                          <a:pt x="5717174" y="3712032"/>
                        </a:cubicBezTo>
                        <a:cubicBezTo>
                          <a:pt x="5529282" y="3744525"/>
                          <a:pt x="5410580" y="3682988"/>
                          <a:pt x="5259800" y="3712032"/>
                        </a:cubicBezTo>
                        <a:cubicBezTo>
                          <a:pt x="5109020" y="3741076"/>
                          <a:pt x="4948873" y="3709938"/>
                          <a:pt x="4745254" y="3712032"/>
                        </a:cubicBezTo>
                        <a:cubicBezTo>
                          <a:pt x="4541635" y="3714126"/>
                          <a:pt x="4441358" y="3665409"/>
                          <a:pt x="4345052" y="3712032"/>
                        </a:cubicBezTo>
                        <a:cubicBezTo>
                          <a:pt x="4248746" y="3758655"/>
                          <a:pt x="3995523" y="3684881"/>
                          <a:pt x="3887678" y="3712032"/>
                        </a:cubicBezTo>
                        <a:cubicBezTo>
                          <a:pt x="3779833" y="3739183"/>
                          <a:pt x="3579720" y="3703597"/>
                          <a:pt x="3430304" y="3712032"/>
                        </a:cubicBezTo>
                        <a:cubicBezTo>
                          <a:pt x="3280888" y="3720467"/>
                          <a:pt x="3051882" y="3692703"/>
                          <a:pt x="2915759" y="3712032"/>
                        </a:cubicBezTo>
                        <a:cubicBezTo>
                          <a:pt x="2779636" y="3731361"/>
                          <a:pt x="2447073" y="3694132"/>
                          <a:pt x="2286870" y="3712032"/>
                        </a:cubicBezTo>
                        <a:cubicBezTo>
                          <a:pt x="2126667" y="3729932"/>
                          <a:pt x="1903932" y="3681434"/>
                          <a:pt x="1600809" y="3712032"/>
                        </a:cubicBezTo>
                        <a:cubicBezTo>
                          <a:pt x="1297686" y="3742630"/>
                          <a:pt x="1099418" y="3667823"/>
                          <a:pt x="971920" y="3712032"/>
                        </a:cubicBezTo>
                        <a:cubicBezTo>
                          <a:pt x="844422" y="3756241"/>
                          <a:pt x="236913" y="3698719"/>
                          <a:pt x="0" y="3712032"/>
                        </a:cubicBezTo>
                        <a:cubicBezTo>
                          <a:pt x="-10080" y="3488884"/>
                          <a:pt x="8838" y="3407981"/>
                          <a:pt x="0" y="3255982"/>
                        </a:cubicBezTo>
                        <a:cubicBezTo>
                          <a:pt x="-8838" y="3103983"/>
                          <a:pt x="61925" y="2930545"/>
                          <a:pt x="0" y="2725692"/>
                        </a:cubicBezTo>
                        <a:cubicBezTo>
                          <a:pt x="-61925" y="2520839"/>
                          <a:pt x="52551" y="2303165"/>
                          <a:pt x="0" y="2158281"/>
                        </a:cubicBezTo>
                        <a:cubicBezTo>
                          <a:pt x="-52551" y="2013397"/>
                          <a:pt x="45183" y="1713742"/>
                          <a:pt x="0" y="1553751"/>
                        </a:cubicBezTo>
                        <a:cubicBezTo>
                          <a:pt x="-45183" y="1393760"/>
                          <a:pt x="9421" y="1266472"/>
                          <a:pt x="0" y="1060581"/>
                        </a:cubicBezTo>
                        <a:cubicBezTo>
                          <a:pt x="-9421" y="854690"/>
                          <a:pt x="34154" y="755764"/>
                          <a:pt x="0" y="567411"/>
                        </a:cubicBezTo>
                        <a:cubicBezTo>
                          <a:pt x="-34154" y="379058"/>
                          <a:pt x="7696" y="181661"/>
                          <a:pt x="0" y="0"/>
                        </a:cubicBezTo>
                        <a:close/>
                      </a:path>
                      <a:path w="5717174" h="3712032" stroke="0" extrusionOk="0">
                        <a:moveTo>
                          <a:pt x="0" y="0"/>
                        </a:moveTo>
                        <a:cubicBezTo>
                          <a:pt x="98616" y="-47292"/>
                          <a:pt x="251940" y="44324"/>
                          <a:pt x="400202" y="0"/>
                        </a:cubicBezTo>
                        <a:cubicBezTo>
                          <a:pt x="548464" y="-44324"/>
                          <a:pt x="779837" y="292"/>
                          <a:pt x="914748" y="0"/>
                        </a:cubicBezTo>
                        <a:cubicBezTo>
                          <a:pt x="1049659" y="-292"/>
                          <a:pt x="1207378" y="45470"/>
                          <a:pt x="1486465" y="0"/>
                        </a:cubicBezTo>
                        <a:cubicBezTo>
                          <a:pt x="1765552" y="-45470"/>
                          <a:pt x="1961301" y="42426"/>
                          <a:pt x="2115354" y="0"/>
                        </a:cubicBezTo>
                        <a:cubicBezTo>
                          <a:pt x="2269407" y="-42426"/>
                          <a:pt x="2420290" y="27959"/>
                          <a:pt x="2572728" y="0"/>
                        </a:cubicBezTo>
                        <a:cubicBezTo>
                          <a:pt x="2725166" y="-27959"/>
                          <a:pt x="2827518" y="25208"/>
                          <a:pt x="3030102" y="0"/>
                        </a:cubicBezTo>
                        <a:cubicBezTo>
                          <a:pt x="3232686" y="-25208"/>
                          <a:pt x="3425270" y="14768"/>
                          <a:pt x="3716163" y="0"/>
                        </a:cubicBezTo>
                        <a:cubicBezTo>
                          <a:pt x="4007056" y="-14768"/>
                          <a:pt x="3928831" y="17866"/>
                          <a:pt x="4116365" y="0"/>
                        </a:cubicBezTo>
                        <a:cubicBezTo>
                          <a:pt x="4303899" y="-17866"/>
                          <a:pt x="4356191" y="43112"/>
                          <a:pt x="4516567" y="0"/>
                        </a:cubicBezTo>
                        <a:cubicBezTo>
                          <a:pt x="4676943" y="-43112"/>
                          <a:pt x="4868216" y="26796"/>
                          <a:pt x="4973941" y="0"/>
                        </a:cubicBezTo>
                        <a:cubicBezTo>
                          <a:pt x="5079666" y="-26796"/>
                          <a:pt x="5358678" y="89127"/>
                          <a:pt x="5717174" y="0"/>
                        </a:cubicBezTo>
                        <a:cubicBezTo>
                          <a:pt x="5730511" y="237084"/>
                          <a:pt x="5715797" y="321421"/>
                          <a:pt x="5717174" y="493170"/>
                        </a:cubicBezTo>
                        <a:cubicBezTo>
                          <a:pt x="5718551" y="664919"/>
                          <a:pt x="5693020" y="780705"/>
                          <a:pt x="5717174" y="986340"/>
                        </a:cubicBezTo>
                        <a:cubicBezTo>
                          <a:pt x="5741328" y="1191975"/>
                          <a:pt x="5705016" y="1377296"/>
                          <a:pt x="5717174" y="1516630"/>
                        </a:cubicBezTo>
                        <a:cubicBezTo>
                          <a:pt x="5729332" y="1655964"/>
                          <a:pt x="5686414" y="1933771"/>
                          <a:pt x="5717174" y="2121161"/>
                        </a:cubicBezTo>
                        <a:cubicBezTo>
                          <a:pt x="5747934" y="2308551"/>
                          <a:pt x="5690741" y="2503207"/>
                          <a:pt x="5717174" y="2725692"/>
                        </a:cubicBezTo>
                        <a:cubicBezTo>
                          <a:pt x="5743607" y="2948177"/>
                          <a:pt x="5695337" y="3036918"/>
                          <a:pt x="5717174" y="3218862"/>
                        </a:cubicBezTo>
                        <a:cubicBezTo>
                          <a:pt x="5739011" y="3400806"/>
                          <a:pt x="5696483" y="3472276"/>
                          <a:pt x="5717174" y="3712032"/>
                        </a:cubicBezTo>
                        <a:cubicBezTo>
                          <a:pt x="5547213" y="3730186"/>
                          <a:pt x="5260417" y="3674270"/>
                          <a:pt x="5088285" y="3712032"/>
                        </a:cubicBezTo>
                        <a:cubicBezTo>
                          <a:pt x="4916153" y="3749794"/>
                          <a:pt x="4845235" y="3669067"/>
                          <a:pt x="4688083" y="3712032"/>
                        </a:cubicBezTo>
                        <a:cubicBezTo>
                          <a:pt x="4530931" y="3754997"/>
                          <a:pt x="4279667" y="3694334"/>
                          <a:pt x="4173537" y="3712032"/>
                        </a:cubicBezTo>
                        <a:cubicBezTo>
                          <a:pt x="4067407" y="3729730"/>
                          <a:pt x="3790764" y="3710079"/>
                          <a:pt x="3658991" y="3712032"/>
                        </a:cubicBezTo>
                        <a:cubicBezTo>
                          <a:pt x="3527218" y="3713985"/>
                          <a:pt x="3390654" y="3709477"/>
                          <a:pt x="3144446" y="3712032"/>
                        </a:cubicBezTo>
                        <a:cubicBezTo>
                          <a:pt x="2898239" y="3714587"/>
                          <a:pt x="2726556" y="3691399"/>
                          <a:pt x="2515557" y="3712032"/>
                        </a:cubicBezTo>
                        <a:cubicBezTo>
                          <a:pt x="2304558" y="3732665"/>
                          <a:pt x="2063898" y="3648616"/>
                          <a:pt x="1886667" y="3712032"/>
                        </a:cubicBezTo>
                        <a:cubicBezTo>
                          <a:pt x="1709436" y="3775448"/>
                          <a:pt x="1557180" y="3667591"/>
                          <a:pt x="1314950" y="3712032"/>
                        </a:cubicBezTo>
                        <a:cubicBezTo>
                          <a:pt x="1072720" y="3756473"/>
                          <a:pt x="987438" y="3654117"/>
                          <a:pt x="743233" y="3712032"/>
                        </a:cubicBezTo>
                        <a:cubicBezTo>
                          <a:pt x="499028" y="3769947"/>
                          <a:pt x="349304" y="3646085"/>
                          <a:pt x="0" y="3712032"/>
                        </a:cubicBezTo>
                        <a:cubicBezTo>
                          <a:pt x="-7813" y="3626578"/>
                          <a:pt x="39085" y="3425774"/>
                          <a:pt x="0" y="3293103"/>
                        </a:cubicBezTo>
                        <a:cubicBezTo>
                          <a:pt x="-39085" y="3160432"/>
                          <a:pt x="52151" y="2876129"/>
                          <a:pt x="0" y="2762812"/>
                        </a:cubicBezTo>
                        <a:cubicBezTo>
                          <a:pt x="-52151" y="2649495"/>
                          <a:pt x="8770" y="2501423"/>
                          <a:pt x="0" y="2343883"/>
                        </a:cubicBezTo>
                        <a:cubicBezTo>
                          <a:pt x="-8770" y="2186343"/>
                          <a:pt x="36063" y="2109438"/>
                          <a:pt x="0" y="1887833"/>
                        </a:cubicBezTo>
                        <a:cubicBezTo>
                          <a:pt x="-36063" y="1666228"/>
                          <a:pt x="43861" y="1621343"/>
                          <a:pt x="0" y="1431784"/>
                        </a:cubicBezTo>
                        <a:cubicBezTo>
                          <a:pt x="-43861" y="1242225"/>
                          <a:pt x="38001" y="1167191"/>
                          <a:pt x="0" y="938614"/>
                        </a:cubicBezTo>
                        <a:cubicBezTo>
                          <a:pt x="-38001" y="710037"/>
                          <a:pt x="83231" y="389200"/>
                          <a:pt x="0" y="0"/>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lIns="91440" tIns="45720" rIns="91440" bIns="45720" rtlCol="0" anchor="t" anchorCtr="0"/>
          <a:lstStyle/>
          <a:p>
            <a:pPr marL="742950" lvl="1" indent="-285750">
              <a:buFont typeface="Arial" panose="020B0604020202020204" pitchFamily="34" charset="0"/>
              <a:buChar char="•"/>
            </a:pPr>
            <a:endParaRPr lang="en-GB" dirty="0">
              <a:latin typeface="Arial" panose="020B0604020202020204" pitchFamily="34" charset="0"/>
              <a:ea typeface="Times New Roman" panose="02020603050405020304" pitchFamily="18" charset="0"/>
            </a:endParaRPr>
          </a:p>
        </p:txBody>
      </p:sp>
      <p:pic>
        <p:nvPicPr>
          <p:cNvPr id="7" name="Picture 6">
            <a:extLst>
              <a:ext uri="{FF2B5EF4-FFF2-40B4-BE49-F238E27FC236}">
                <a16:creationId xmlns:a16="http://schemas.microsoft.com/office/drawing/2014/main" id="{6CB85141-5EA1-9BA0-FD12-5BDF40384CD1}"/>
              </a:ext>
            </a:extLst>
          </p:cNvPr>
          <p:cNvPicPr>
            <a:picLocks noChangeAspect="1"/>
          </p:cNvPicPr>
          <p:nvPr/>
        </p:nvPicPr>
        <p:blipFill>
          <a:blip r:embed="rId4"/>
          <a:stretch>
            <a:fillRect/>
          </a:stretch>
        </p:blipFill>
        <p:spPr>
          <a:xfrm>
            <a:off x="0" y="123546"/>
            <a:ext cx="12192000" cy="5970100"/>
          </a:xfrm>
          <a:prstGeom prst="rect">
            <a:avLst/>
          </a:prstGeom>
        </p:spPr>
      </p:pic>
    </p:spTree>
    <p:extLst>
      <p:ext uri="{BB962C8B-B14F-4D97-AF65-F5344CB8AC3E}">
        <p14:creationId xmlns:p14="http://schemas.microsoft.com/office/powerpoint/2010/main" val="3519658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EB20C-7067-6E1A-1D20-E488889AC41E}"/>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4FC54FD0-E091-823D-DCC1-F2FF602F0800}"/>
              </a:ext>
            </a:extLst>
          </p:cNvPr>
          <p:cNvSpPr>
            <a:spLocks noChangeArrowheads="1"/>
          </p:cNvSpPr>
          <p:nvPr/>
        </p:nvSpPr>
        <p:spPr bwMode="auto">
          <a:xfrm>
            <a:off x="1288869" y="2834555"/>
            <a:ext cx="148759" cy="1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r>
              <a:rPr lang="en-GB" altLang="en-US" sz="733">
                <a:solidFill>
                  <a:srgbClr val="1F497D"/>
                </a:solidFill>
                <a:latin typeface="Arial" panose="020B0604020202020204" pitchFamily="34" charset="0"/>
                <a:ea typeface="Calibri" panose="020F0502020204030204" pitchFamily="34" charset="0"/>
              </a:rPr>
              <a:t> </a:t>
            </a:r>
            <a:endParaRPr lang="en-GB" altLang="en-US" sz="1200">
              <a:solidFill>
                <a:prstClr val="black"/>
              </a:solidFill>
              <a:latin typeface="Arial" panose="020B0604020202020204" pitchFamily="34" charset="0"/>
            </a:endParaRPr>
          </a:p>
        </p:txBody>
      </p:sp>
      <p:sp>
        <p:nvSpPr>
          <p:cNvPr id="15" name="Freeform 6">
            <a:extLst>
              <a:ext uri="{FF2B5EF4-FFF2-40B4-BE49-F238E27FC236}">
                <a16:creationId xmlns:a16="http://schemas.microsoft.com/office/drawing/2014/main" id="{0AB6D3CE-476E-6C6A-52BC-837785DAA6D8}"/>
              </a:ext>
            </a:extLst>
          </p:cNvPr>
          <p:cNvSpPr/>
          <p:nvPr/>
        </p:nvSpPr>
        <p:spPr>
          <a:xfrm>
            <a:off x="0" y="6034971"/>
            <a:ext cx="12192000" cy="863612"/>
          </a:xfrm>
          <a:custGeom>
            <a:avLst/>
            <a:gdLst/>
            <a:ahLst/>
            <a:cxnLst/>
            <a:rect l="l" t="t" r="r" b="b"/>
            <a:pathLst>
              <a:path w="6321961" h="680731">
                <a:moveTo>
                  <a:pt x="0" y="0"/>
                </a:moveTo>
                <a:lnTo>
                  <a:pt x="6321961" y="0"/>
                </a:lnTo>
                <a:lnTo>
                  <a:pt x="6321961" y="680731"/>
                </a:lnTo>
                <a:lnTo>
                  <a:pt x="0" y="680731"/>
                </a:lnTo>
                <a:close/>
              </a:path>
            </a:pathLst>
          </a:custGeom>
          <a:solidFill>
            <a:schemeClr val="accent2"/>
          </a:solidFill>
        </p:spPr>
        <p:txBody>
          <a:bodyPr/>
          <a:lstStyle/>
          <a:p>
            <a:endParaRPr lang="en-GB"/>
          </a:p>
        </p:txBody>
      </p:sp>
      <p:pic>
        <p:nvPicPr>
          <p:cNvPr id="16" name="Picture 7">
            <a:extLst>
              <a:ext uri="{FF2B5EF4-FFF2-40B4-BE49-F238E27FC236}">
                <a16:creationId xmlns:a16="http://schemas.microsoft.com/office/drawing/2014/main" id="{8068849E-5013-9265-8D7E-B1B170C97602}"/>
              </a:ext>
            </a:extLst>
          </p:cNvPr>
          <p:cNvPicPr>
            <a:picLocks noChangeAspect="1"/>
          </p:cNvPicPr>
          <p:nvPr/>
        </p:nvPicPr>
        <p:blipFill>
          <a:blip r:embed="rId3"/>
          <a:srcRect/>
          <a:stretch>
            <a:fillRect/>
          </a:stretch>
        </p:blipFill>
        <p:spPr>
          <a:xfrm>
            <a:off x="10616168" y="6152321"/>
            <a:ext cx="1221187" cy="628911"/>
          </a:xfrm>
          <a:prstGeom prst="rect">
            <a:avLst/>
          </a:prstGeom>
        </p:spPr>
      </p:pic>
      <p:sp>
        <p:nvSpPr>
          <p:cNvPr id="11" name="Shape 130">
            <a:extLst>
              <a:ext uri="{FF2B5EF4-FFF2-40B4-BE49-F238E27FC236}">
                <a16:creationId xmlns:a16="http://schemas.microsoft.com/office/drawing/2014/main" id="{D032C596-0C69-0CFC-C0C9-6FC8C4447B37}"/>
              </a:ext>
            </a:extLst>
          </p:cNvPr>
          <p:cNvSpPr txBox="1">
            <a:spLocks/>
          </p:cNvSpPr>
          <p:nvPr/>
        </p:nvSpPr>
        <p:spPr>
          <a:xfrm>
            <a:off x="226142" y="132552"/>
            <a:ext cx="11965858" cy="471521"/>
          </a:xfrm>
          <a:prstGeom prst="rect">
            <a:avLst/>
          </a:prstGeom>
        </p:spPr>
        <p:txBody>
          <a:bodyPr wrap="square"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09630">
              <a:spcAft>
                <a:spcPct val="0"/>
              </a:spcAft>
              <a:buClr>
                <a:srgbClr val="000000"/>
              </a:buClr>
              <a:buSzPct val="46000"/>
            </a:pPr>
            <a:endParaRPr lang="en-GB" altLang="en-US" sz="2667">
              <a:solidFill>
                <a:prstClr val="white"/>
              </a:solidFill>
              <a:latin typeface="Calibri"/>
              <a:cs typeface="Calibri" panose="020F0502020204030204" pitchFamily="34" charset="0"/>
              <a:sym typeface="Arial" panose="020B0604020202020204" pitchFamily="34" charset="0"/>
            </a:endParaRPr>
          </a:p>
        </p:txBody>
      </p:sp>
      <p:sp>
        <p:nvSpPr>
          <p:cNvPr id="2" name="Rectangle 1">
            <a:extLst>
              <a:ext uri="{FF2B5EF4-FFF2-40B4-BE49-F238E27FC236}">
                <a16:creationId xmlns:a16="http://schemas.microsoft.com/office/drawing/2014/main" id="{213B0BED-B81C-5473-1EEB-07586371F3F7}"/>
              </a:ext>
            </a:extLst>
          </p:cNvPr>
          <p:cNvSpPr/>
          <p:nvPr/>
        </p:nvSpPr>
        <p:spPr>
          <a:xfrm>
            <a:off x="459597" y="945158"/>
            <a:ext cx="11005216" cy="4127480"/>
          </a:xfrm>
          <a:prstGeom prst="rect">
            <a:avLst/>
          </a:prstGeom>
          <a:ln>
            <a:noFill/>
            <a:extLst>
              <a:ext uri="{C807C97D-BFC1-408E-A445-0C87EB9F89A2}">
                <ask:lineSketchStyleProps xmlns:ask="http://schemas.microsoft.com/office/drawing/2018/sketchyshapes" sd="3214194828">
                  <a:custGeom>
                    <a:avLst/>
                    <a:gdLst>
                      <a:gd name="connsiteX0" fmla="*/ 0 w 5717174"/>
                      <a:gd name="connsiteY0" fmla="*/ 0 h 3712032"/>
                      <a:gd name="connsiteX1" fmla="*/ 571717 w 5717174"/>
                      <a:gd name="connsiteY1" fmla="*/ 0 h 3712032"/>
                      <a:gd name="connsiteX2" fmla="*/ 1029091 w 5717174"/>
                      <a:gd name="connsiteY2" fmla="*/ 0 h 3712032"/>
                      <a:gd name="connsiteX3" fmla="*/ 1486465 w 5717174"/>
                      <a:gd name="connsiteY3" fmla="*/ 0 h 3712032"/>
                      <a:gd name="connsiteX4" fmla="*/ 2172526 w 5717174"/>
                      <a:gd name="connsiteY4" fmla="*/ 0 h 3712032"/>
                      <a:gd name="connsiteX5" fmla="*/ 2744244 w 5717174"/>
                      <a:gd name="connsiteY5" fmla="*/ 0 h 3712032"/>
                      <a:gd name="connsiteX6" fmla="*/ 3144446 w 5717174"/>
                      <a:gd name="connsiteY6" fmla="*/ 0 h 3712032"/>
                      <a:gd name="connsiteX7" fmla="*/ 3544648 w 5717174"/>
                      <a:gd name="connsiteY7" fmla="*/ 0 h 3712032"/>
                      <a:gd name="connsiteX8" fmla="*/ 3944850 w 5717174"/>
                      <a:gd name="connsiteY8" fmla="*/ 0 h 3712032"/>
                      <a:gd name="connsiteX9" fmla="*/ 4630911 w 5717174"/>
                      <a:gd name="connsiteY9" fmla="*/ 0 h 3712032"/>
                      <a:gd name="connsiteX10" fmla="*/ 5088285 w 5717174"/>
                      <a:gd name="connsiteY10" fmla="*/ 0 h 3712032"/>
                      <a:gd name="connsiteX11" fmla="*/ 5717174 w 5717174"/>
                      <a:gd name="connsiteY11" fmla="*/ 0 h 3712032"/>
                      <a:gd name="connsiteX12" fmla="*/ 5717174 w 5717174"/>
                      <a:gd name="connsiteY12" fmla="*/ 418929 h 3712032"/>
                      <a:gd name="connsiteX13" fmla="*/ 5717174 w 5717174"/>
                      <a:gd name="connsiteY13" fmla="*/ 837859 h 3712032"/>
                      <a:gd name="connsiteX14" fmla="*/ 5717174 w 5717174"/>
                      <a:gd name="connsiteY14" fmla="*/ 1368149 h 3712032"/>
                      <a:gd name="connsiteX15" fmla="*/ 5717174 w 5717174"/>
                      <a:gd name="connsiteY15" fmla="*/ 1935560 h 3712032"/>
                      <a:gd name="connsiteX16" fmla="*/ 5717174 w 5717174"/>
                      <a:gd name="connsiteY16" fmla="*/ 2354489 h 3712032"/>
                      <a:gd name="connsiteX17" fmla="*/ 5717174 w 5717174"/>
                      <a:gd name="connsiteY17" fmla="*/ 2773418 h 3712032"/>
                      <a:gd name="connsiteX18" fmla="*/ 5717174 w 5717174"/>
                      <a:gd name="connsiteY18" fmla="*/ 3712032 h 3712032"/>
                      <a:gd name="connsiteX19" fmla="*/ 5259800 w 5717174"/>
                      <a:gd name="connsiteY19" fmla="*/ 3712032 h 3712032"/>
                      <a:gd name="connsiteX20" fmla="*/ 4745254 w 5717174"/>
                      <a:gd name="connsiteY20" fmla="*/ 3712032 h 3712032"/>
                      <a:gd name="connsiteX21" fmla="*/ 4345052 w 5717174"/>
                      <a:gd name="connsiteY21" fmla="*/ 3712032 h 3712032"/>
                      <a:gd name="connsiteX22" fmla="*/ 3887678 w 5717174"/>
                      <a:gd name="connsiteY22" fmla="*/ 3712032 h 3712032"/>
                      <a:gd name="connsiteX23" fmla="*/ 3430304 w 5717174"/>
                      <a:gd name="connsiteY23" fmla="*/ 3712032 h 3712032"/>
                      <a:gd name="connsiteX24" fmla="*/ 2915759 w 5717174"/>
                      <a:gd name="connsiteY24" fmla="*/ 3712032 h 3712032"/>
                      <a:gd name="connsiteX25" fmla="*/ 2286870 w 5717174"/>
                      <a:gd name="connsiteY25" fmla="*/ 3712032 h 3712032"/>
                      <a:gd name="connsiteX26" fmla="*/ 1600809 w 5717174"/>
                      <a:gd name="connsiteY26" fmla="*/ 3712032 h 3712032"/>
                      <a:gd name="connsiteX27" fmla="*/ 971920 w 5717174"/>
                      <a:gd name="connsiteY27" fmla="*/ 3712032 h 3712032"/>
                      <a:gd name="connsiteX28" fmla="*/ 0 w 5717174"/>
                      <a:gd name="connsiteY28" fmla="*/ 3712032 h 3712032"/>
                      <a:gd name="connsiteX29" fmla="*/ 0 w 5717174"/>
                      <a:gd name="connsiteY29" fmla="*/ 3255982 h 3712032"/>
                      <a:gd name="connsiteX30" fmla="*/ 0 w 5717174"/>
                      <a:gd name="connsiteY30" fmla="*/ 2725692 h 3712032"/>
                      <a:gd name="connsiteX31" fmla="*/ 0 w 5717174"/>
                      <a:gd name="connsiteY31" fmla="*/ 2158281 h 3712032"/>
                      <a:gd name="connsiteX32" fmla="*/ 0 w 5717174"/>
                      <a:gd name="connsiteY32" fmla="*/ 1553751 h 3712032"/>
                      <a:gd name="connsiteX33" fmla="*/ 0 w 5717174"/>
                      <a:gd name="connsiteY33" fmla="*/ 1060581 h 3712032"/>
                      <a:gd name="connsiteX34" fmla="*/ 0 w 5717174"/>
                      <a:gd name="connsiteY34" fmla="*/ 567411 h 3712032"/>
                      <a:gd name="connsiteX35" fmla="*/ 0 w 5717174"/>
                      <a:gd name="connsiteY35" fmla="*/ 0 h 371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717174" h="3712032" fill="none" extrusionOk="0">
                        <a:moveTo>
                          <a:pt x="0" y="0"/>
                        </a:moveTo>
                        <a:cubicBezTo>
                          <a:pt x="163776" y="-48170"/>
                          <a:pt x="290461" y="39649"/>
                          <a:pt x="571717" y="0"/>
                        </a:cubicBezTo>
                        <a:cubicBezTo>
                          <a:pt x="852973" y="-39649"/>
                          <a:pt x="862992" y="50239"/>
                          <a:pt x="1029091" y="0"/>
                        </a:cubicBezTo>
                        <a:cubicBezTo>
                          <a:pt x="1195190" y="-50239"/>
                          <a:pt x="1292247" y="42695"/>
                          <a:pt x="1486465" y="0"/>
                        </a:cubicBezTo>
                        <a:cubicBezTo>
                          <a:pt x="1680683" y="-42695"/>
                          <a:pt x="1994880" y="69961"/>
                          <a:pt x="2172526" y="0"/>
                        </a:cubicBezTo>
                        <a:cubicBezTo>
                          <a:pt x="2350172" y="-69961"/>
                          <a:pt x="2461119" y="1287"/>
                          <a:pt x="2744244" y="0"/>
                        </a:cubicBezTo>
                        <a:cubicBezTo>
                          <a:pt x="3027369" y="-1287"/>
                          <a:pt x="3021266" y="28489"/>
                          <a:pt x="3144446" y="0"/>
                        </a:cubicBezTo>
                        <a:cubicBezTo>
                          <a:pt x="3267626" y="-28489"/>
                          <a:pt x="3362881" y="21462"/>
                          <a:pt x="3544648" y="0"/>
                        </a:cubicBezTo>
                        <a:cubicBezTo>
                          <a:pt x="3726415" y="-21462"/>
                          <a:pt x="3826854" y="12496"/>
                          <a:pt x="3944850" y="0"/>
                        </a:cubicBezTo>
                        <a:cubicBezTo>
                          <a:pt x="4062846" y="-12496"/>
                          <a:pt x="4336152" y="65535"/>
                          <a:pt x="4630911" y="0"/>
                        </a:cubicBezTo>
                        <a:cubicBezTo>
                          <a:pt x="4925670" y="-65535"/>
                          <a:pt x="4928592" y="39226"/>
                          <a:pt x="5088285" y="0"/>
                        </a:cubicBezTo>
                        <a:cubicBezTo>
                          <a:pt x="5247978" y="-39226"/>
                          <a:pt x="5585216" y="45624"/>
                          <a:pt x="5717174" y="0"/>
                        </a:cubicBezTo>
                        <a:cubicBezTo>
                          <a:pt x="5718200" y="161382"/>
                          <a:pt x="5689113" y="224066"/>
                          <a:pt x="5717174" y="418929"/>
                        </a:cubicBezTo>
                        <a:cubicBezTo>
                          <a:pt x="5745235" y="613792"/>
                          <a:pt x="5711446" y="667092"/>
                          <a:pt x="5717174" y="837859"/>
                        </a:cubicBezTo>
                        <a:cubicBezTo>
                          <a:pt x="5722902" y="1008626"/>
                          <a:pt x="5694624" y="1223625"/>
                          <a:pt x="5717174" y="1368149"/>
                        </a:cubicBezTo>
                        <a:cubicBezTo>
                          <a:pt x="5739724" y="1512673"/>
                          <a:pt x="5715111" y="1769571"/>
                          <a:pt x="5717174" y="1935560"/>
                        </a:cubicBezTo>
                        <a:cubicBezTo>
                          <a:pt x="5719237" y="2101549"/>
                          <a:pt x="5678460" y="2145989"/>
                          <a:pt x="5717174" y="2354489"/>
                        </a:cubicBezTo>
                        <a:cubicBezTo>
                          <a:pt x="5755888" y="2562989"/>
                          <a:pt x="5709765" y="2646050"/>
                          <a:pt x="5717174" y="2773418"/>
                        </a:cubicBezTo>
                        <a:cubicBezTo>
                          <a:pt x="5724583" y="2900786"/>
                          <a:pt x="5694001" y="3383230"/>
                          <a:pt x="5717174" y="3712032"/>
                        </a:cubicBezTo>
                        <a:cubicBezTo>
                          <a:pt x="5529282" y="3744525"/>
                          <a:pt x="5410580" y="3682988"/>
                          <a:pt x="5259800" y="3712032"/>
                        </a:cubicBezTo>
                        <a:cubicBezTo>
                          <a:pt x="5109020" y="3741076"/>
                          <a:pt x="4948873" y="3709938"/>
                          <a:pt x="4745254" y="3712032"/>
                        </a:cubicBezTo>
                        <a:cubicBezTo>
                          <a:pt x="4541635" y="3714126"/>
                          <a:pt x="4441358" y="3665409"/>
                          <a:pt x="4345052" y="3712032"/>
                        </a:cubicBezTo>
                        <a:cubicBezTo>
                          <a:pt x="4248746" y="3758655"/>
                          <a:pt x="3995523" y="3684881"/>
                          <a:pt x="3887678" y="3712032"/>
                        </a:cubicBezTo>
                        <a:cubicBezTo>
                          <a:pt x="3779833" y="3739183"/>
                          <a:pt x="3579720" y="3703597"/>
                          <a:pt x="3430304" y="3712032"/>
                        </a:cubicBezTo>
                        <a:cubicBezTo>
                          <a:pt x="3280888" y="3720467"/>
                          <a:pt x="3051882" y="3692703"/>
                          <a:pt x="2915759" y="3712032"/>
                        </a:cubicBezTo>
                        <a:cubicBezTo>
                          <a:pt x="2779636" y="3731361"/>
                          <a:pt x="2447073" y="3694132"/>
                          <a:pt x="2286870" y="3712032"/>
                        </a:cubicBezTo>
                        <a:cubicBezTo>
                          <a:pt x="2126667" y="3729932"/>
                          <a:pt x="1903932" y="3681434"/>
                          <a:pt x="1600809" y="3712032"/>
                        </a:cubicBezTo>
                        <a:cubicBezTo>
                          <a:pt x="1297686" y="3742630"/>
                          <a:pt x="1099418" y="3667823"/>
                          <a:pt x="971920" y="3712032"/>
                        </a:cubicBezTo>
                        <a:cubicBezTo>
                          <a:pt x="844422" y="3756241"/>
                          <a:pt x="236913" y="3698719"/>
                          <a:pt x="0" y="3712032"/>
                        </a:cubicBezTo>
                        <a:cubicBezTo>
                          <a:pt x="-10080" y="3488884"/>
                          <a:pt x="8838" y="3407981"/>
                          <a:pt x="0" y="3255982"/>
                        </a:cubicBezTo>
                        <a:cubicBezTo>
                          <a:pt x="-8838" y="3103983"/>
                          <a:pt x="61925" y="2930545"/>
                          <a:pt x="0" y="2725692"/>
                        </a:cubicBezTo>
                        <a:cubicBezTo>
                          <a:pt x="-61925" y="2520839"/>
                          <a:pt x="52551" y="2303165"/>
                          <a:pt x="0" y="2158281"/>
                        </a:cubicBezTo>
                        <a:cubicBezTo>
                          <a:pt x="-52551" y="2013397"/>
                          <a:pt x="45183" y="1713742"/>
                          <a:pt x="0" y="1553751"/>
                        </a:cubicBezTo>
                        <a:cubicBezTo>
                          <a:pt x="-45183" y="1393760"/>
                          <a:pt x="9421" y="1266472"/>
                          <a:pt x="0" y="1060581"/>
                        </a:cubicBezTo>
                        <a:cubicBezTo>
                          <a:pt x="-9421" y="854690"/>
                          <a:pt x="34154" y="755764"/>
                          <a:pt x="0" y="567411"/>
                        </a:cubicBezTo>
                        <a:cubicBezTo>
                          <a:pt x="-34154" y="379058"/>
                          <a:pt x="7696" y="181661"/>
                          <a:pt x="0" y="0"/>
                        </a:cubicBezTo>
                        <a:close/>
                      </a:path>
                      <a:path w="5717174" h="3712032" stroke="0" extrusionOk="0">
                        <a:moveTo>
                          <a:pt x="0" y="0"/>
                        </a:moveTo>
                        <a:cubicBezTo>
                          <a:pt x="98616" y="-47292"/>
                          <a:pt x="251940" y="44324"/>
                          <a:pt x="400202" y="0"/>
                        </a:cubicBezTo>
                        <a:cubicBezTo>
                          <a:pt x="548464" y="-44324"/>
                          <a:pt x="779837" y="292"/>
                          <a:pt x="914748" y="0"/>
                        </a:cubicBezTo>
                        <a:cubicBezTo>
                          <a:pt x="1049659" y="-292"/>
                          <a:pt x="1207378" y="45470"/>
                          <a:pt x="1486465" y="0"/>
                        </a:cubicBezTo>
                        <a:cubicBezTo>
                          <a:pt x="1765552" y="-45470"/>
                          <a:pt x="1961301" y="42426"/>
                          <a:pt x="2115354" y="0"/>
                        </a:cubicBezTo>
                        <a:cubicBezTo>
                          <a:pt x="2269407" y="-42426"/>
                          <a:pt x="2420290" y="27959"/>
                          <a:pt x="2572728" y="0"/>
                        </a:cubicBezTo>
                        <a:cubicBezTo>
                          <a:pt x="2725166" y="-27959"/>
                          <a:pt x="2827518" y="25208"/>
                          <a:pt x="3030102" y="0"/>
                        </a:cubicBezTo>
                        <a:cubicBezTo>
                          <a:pt x="3232686" y="-25208"/>
                          <a:pt x="3425270" y="14768"/>
                          <a:pt x="3716163" y="0"/>
                        </a:cubicBezTo>
                        <a:cubicBezTo>
                          <a:pt x="4007056" y="-14768"/>
                          <a:pt x="3928831" y="17866"/>
                          <a:pt x="4116365" y="0"/>
                        </a:cubicBezTo>
                        <a:cubicBezTo>
                          <a:pt x="4303899" y="-17866"/>
                          <a:pt x="4356191" y="43112"/>
                          <a:pt x="4516567" y="0"/>
                        </a:cubicBezTo>
                        <a:cubicBezTo>
                          <a:pt x="4676943" y="-43112"/>
                          <a:pt x="4868216" y="26796"/>
                          <a:pt x="4973941" y="0"/>
                        </a:cubicBezTo>
                        <a:cubicBezTo>
                          <a:pt x="5079666" y="-26796"/>
                          <a:pt x="5358678" y="89127"/>
                          <a:pt x="5717174" y="0"/>
                        </a:cubicBezTo>
                        <a:cubicBezTo>
                          <a:pt x="5730511" y="237084"/>
                          <a:pt x="5715797" y="321421"/>
                          <a:pt x="5717174" y="493170"/>
                        </a:cubicBezTo>
                        <a:cubicBezTo>
                          <a:pt x="5718551" y="664919"/>
                          <a:pt x="5693020" y="780705"/>
                          <a:pt x="5717174" y="986340"/>
                        </a:cubicBezTo>
                        <a:cubicBezTo>
                          <a:pt x="5741328" y="1191975"/>
                          <a:pt x="5705016" y="1377296"/>
                          <a:pt x="5717174" y="1516630"/>
                        </a:cubicBezTo>
                        <a:cubicBezTo>
                          <a:pt x="5729332" y="1655964"/>
                          <a:pt x="5686414" y="1933771"/>
                          <a:pt x="5717174" y="2121161"/>
                        </a:cubicBezTo>
                        <a:cubicBezTo>
                          <a:pt x="5747934" y="2308551"/>
                          <a:pt x="5690741" y="2503207"/>
                          <a:pt x="5717174" y="2725692"/>
                        </a:cubicBezTo>
                        <a:cubicBezTo>
                          <a:pt x="5743607" y="2948177"/>
                          <a:pt x="5695337" y="3036918"/>
                          <a:pt x="5717174" y="3218862"/>
                        </a:cubicBezTo>
                        <a:cubicBezTo>
                          <a:pt x="5739011" y="3400806"/>
                          <a:pt x="5696483" y="3472276"/>
                          <a:pt x="5717174" y="3712032"/>
                        </a:cubicBezTo>
                        <a:cubicBezTo>
                          <a:pt x="5547213" y="3730186"/>
                          <a:pt x="5260417" y="3674270"/>
                          <a:pt x="5088285" y="3712032"/>
                        </a:cubicBezTo>
                        <a:cubicBezTo>
                          <a:pt x="4916153" y="3749794"/>
                          <a:pt x="4845235" y="3669067"/>
                          <a:pt x="4688083" y="3712032"/>
                        </a:cubicBezTo>
                        <a:cubicBezTo>
                          <a:pt x="4530931" y="3754997"/>
                          <a:pt x="4279667" y="3694334"/>
                          <a:pt x="4173537" y="3712032"/>
                        </a:cubicBezTo>
                        <a:cubicBezTo>
                          <a:pt x="4067407" y="3729730"/>
                          <a:pt x="3790764" y="3710079"/>
                          <a:pt x="3658991" y="3712032"/>
                        </a:cubicBezTo>
                        <a:cubicBezTo>
                          <a:pt x="3527218" y="3713985"/>
                          <a:pt x="3390654" y="3709477"/>
                          <a:pt x="3144446" y="3712032"/>
                        </a:cubicBezTo>
                        <a:cubicBezTo>
                          <a:pt x="2898239" y="3714587"/>
                          <a:pt x="2726556" y="3691399"/>
                          <a:pt x="2515557" y="3712032"/>
                        </a:cubicBezTo>
                        <a:cubicBezTo>
                          <a:pt x="2304558" y="3732665"/>
                          <a:pt x="2063898" y="3648616"/>
                          <a:pt x="1886667" y="3712032"/>
                        </a:cubicBezTo>
                        <a:cubicBezTo>
                          <a:pt x="1709436" y="3775448"/>
                          <a:pt x="1557180" y="3667591"/>
                          <a:pt x="1314950" y="3712032"/>
                        </a:cubicBezTo>
                        <a:cubicBezTo>
                          <a:pt x="1072720" y="3756473"/>
                          <a:pt x="987438" y="3654117"/>
                          <a:pt x="743233" y="3712032"/>
                        </a:cubicBezTo>
                        <a:cubicBezTo>
                          <a:pt x="499028" y="3769947"/>
                          <a:pt x="349304" y="3646085"/>
                          <a:pt x="0" y="3712032"/>
                        </a:cubicBezTo>
                        <a:cubicBezTo>
                          <a:pt x="-7813" y="3626578"/>
                          <a:pt x="39085" y="3425774"/>
                          <a:pt x="0" y="3293103"/>
                        </a:cubicBezTo>
                        <a:cubicBezTo>
                          <a:pt x="-39085" y="3160432"/>
                          <a:pt x="52151" y="2876129"/>
                          <a:pt x="0" y="2762812"/>
                        </a:cubicBezTo>
                        <a:cubicBezTo>
                          <a:pt x="-52151" y="2649495"/>
                          <a:pt x="8770" y="2501423"/>
                          <a:pt x="0" y="2343883"/>
                        </a:cubicBezTo>
                        <a:cubicBezTo>
                          <a:pt x="-8770" y="2186343"/>
                          <a:pt x="36063" y="2109438"/>
                          <a:pt x="0" y="1887833"/>
                        </a:cubicBezTo>
                        <a:cubicBezTo>
                          <a:pt x="-36063" y="1666228"/>
                          <a:pt x="43861" y="1621343"/>
                          <a:pt x="0" y="1431784"/>
                        </a:cubicBezTo>
                        <a:cubicBezTo>
                          <a:pt x="-43861" y="1242225"/>
                          <a:pt x="38001" y="1167191"/>
                          <a:pt x="0" y="938614"/>
                        </a:cubicBezTo>
                        <a:cubicBezTo>
                          <a:pt x="-38001" y="710037"/>
                          <a:pt x="83231" y="389200"/>
                          <a:pt x="0" y="0"/>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lIns="91440" tIns="45720" rIns="91440" bIns="45720" rtlCol="0" anchor="t" anchorCtr="0"/>
          <a:lstStyle/>
          <a:p>
            <a:pPr marL="742950" lvl="1" indent="-285750">
              <a:buFont typeface="Arial" panose="020B0604020202020204" pitchFamily="34" charset="0"/>
              <a:buChar char="•"/>
            </a:pPr>
            <a:endParaRPr lang="en-GB" dirty="0">
              <a:latin typeface="Arial" panose="020B0604020202020204" pitchFamily="34" charset="0"/>
              <a:ea typeface="Times New Roman" panose="02020603050405020304" pitchFamily="18" charset="0"/>
            </a:endParaRPr>
          </a:p>
        </p:txBody>
      </p:sp>
      <p:pic>
        <p:nvPicPr>
          <p:cNvPr id="5" name="Picture 4">
            <a:extLst>
              <a:ext uri="{FF2B5EF4-FFF2-40B4-BE49-F238E27FC236}">
                <a16:creationId xmlns:a16="http://schemas.microsoft.com/office/drawing/2014/main" id="{EFFDA0E8-EB07-80AF-3C03-648C39824381}"/>
              </a:ext>
            </a:extLst>
          </p:cNvPr>
          <p:cNvPicPr>
            <a:picLocks noChangeAspect="1"/>
          </p:cNvPicPr>
          <p:nvPr/>
        </p:nvPicPr>
        <p:blipFill>
          <a:blip r:embed="rId4"/>
          <a:stretch>
            <a:fillRect/>
          </a:stretch>
        </p:blipFill>
        <p:spPr>
          <a:xfrm>
            <a:off x="0" y="26037"/>
            <a:ext cx="12192000" cy="6067609"/>
          </a:xfrm>
          <a:prstGeom prst="rect">
            <a:avLst/>
          </a:prstGeom>
        </p:spPr>
      </p:pic>
    </p:spTree>
    <p:extLst>
      <p:ext uri="{BB962C8B-B14F-4D97-AF65-F5344CB8AC3E}">
        <p14:creationId xmlns:p14="http://schemas.microsoft.com/office/powerpoint/2010/main" val="1354552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F04F1-D51C-5D2C-14AB-B7333545AAEC}"/>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AB3CB157-7618-D1BD-DB08-00F8B7F52D05}"/>
              </a:ext>
            </a:extLst>
          </p:cNvPr>
          <p:cNvSpPr>
            <a:spLocks noChangeArrowheads="1"/>
          </p:cNvSpPr>
          <p:nvPr/>
        </p:nvSpPr>
        <p:spPr bwMode="auto">
          <a:xfrm>
            <a:off x="1288869" y="2834555"/>
            <a:ext cx="148759" cy="1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r>
              <a:rPr lang="en-GB" altLang="en-US" sz="733">
                <a:solidFill>
                  <a:srgbClr val="1F497D"/>
                </a:solidFill>
                <a:latin typeface="Arial" panose="020B0604020202020204" pitchFamily="34" charset="0"/>
                <a:ea typeface="Calibri" panose="020F0502020204030204" pitchFamily="34" charset="0"/>
              </a:rPr>
              <a:t> </a:t>
            </a:r>
            <a:endParaRPr lang="en-GB" altLang="en-US" sz="1200">
              <a:solidFill>
                <a:prstClr val="black"/>
              </a:solidFill>
              <a:latin typeface="Arial" panose="020B0604020202020204" pitchFamily="34" charset="0"/>
            </a:endParaRPr>
          </a:p>
        </p:txBody>
      </p:sp>
      <p:sp>
        <p:nvSpPr>
          <p:cNvPr id="15" name="Freeform 6">
            <a:extLst>
              <a:ext uri="{FF2B5EF4-FFF2-40B4-BE49-F238E27FC236}">
                <a16:creationId xmlns:a16="http://schemas.microsoft.com/office/drawing/2014/main" id="{773A9F87-E951-F1A2-6986-C2142048A548}"/>
              </a:ext>
            </a:extLst>
          </p:cNvPr>
          <p:cNvSpPr/>
          <p:nvPr/>
        </p:nvSpPr>
        <p:spPr>
          <a:xfrm>
            <a:off x="0" y="6034971"/>
            <a:ext cx="12192000" cy="863612"/>
          </a:xfrm>
          <a:custGeom>
            <a:avLst/>
            <a:gdLst/>
            <a:ahLst/>
            <a:cxnLst/>
            <a:rect l="l" t="t" r="r" b="b"/>
            <a:pathLst>
              <a:path w="6321961" h="680731">
                <a:moveTo>
                  <a:pt x="0" y="0"/>
                </a:moveTo>
                <a:lnTo>
                  <a:pt x="6321961" y="0"/>
                </a:lnTo>
                <a:lnTo>
                  <a:pt x="6321961" y="680731"/>
                </a:lnTo>
                <a:lnTo>
                  <a:pt x="0" y="680731"/>
                </a:lnTo>
                <a:close/>
              </a:path>
            </a:pathLst>
          </a:custGeom>
          <a:solidFill>
            <a:schemeClr val="accent2"/>
          </a:solidFill>
        </p:spPr>
        <p:txBody>
          <a:bodyPr/>
          <a:lstStyle/>
          <a:p>
            <a:endParaRPr lang="en-GB"/>
          </a:p>
        </p:txBody>
      </p:sp>
      <p:pic>
        <p:nvPicPr>
          <p:cNvPr id="16" name="Picture 7">
            <a:extLst>
              <a:ext uri="{FF2B5EF4-FFF2-40B4-BE49-F238E27FC236}">
                <a16:creationId xmlns:a16="http://schemas.microsoft.com/office/drawing/2014/main" id="{640C8B91-EC21-8D8B-F021-63E280FF2071}"/>
              </a:ext>
            </a:extLst>
          </p:cNvPr>
          <p:cNvPicPr>
            <a:picLocks noChangeAspect="1"/>
          </p:cNvPicPr>
          <p:nvPr/>
        </p:nvPicPr>
        <p:blipFill>
          <a:blip r:embed="rId3"/>
          <a:srcRect/>
          <a:stretch>
            <a:fillRect/>
          </a:stretch>
        </p:blipFill>
        <p:spPr>
          <a:xfrm>
            <a:off x="10616168" y="6152321"/>
            <a:ext cx="1221187" cy="628911"/>
          </a:xfrm>
          <a:prstGeom prst="rect">
            <a:avLst/>
          </a:prstGeom>
        </p:spPr>
      </p:pic>
      <p:sp>
        <p:nvSpPr>
          <p:cNvPr id="11" name="Shape 130">
            <a:extLst>
              <a:ext uri="{FF2B5EF4-FFF2-40B4-BE49-F238E27FC236}">
                <a16:creationId xmlns:a16="http://schemas.microsoft.com/office/drawing/2014/main" id="{557A62EE-EE74-3A90-B6C3-86B9514B831F}"/>
              </a:ext>
            </a:extLst>
          </p:cNvPr>
          <p:cNvSpPr txBox="1">
            <a:spLocks/>
          </p:cNvSpPr>
          <p:nvPr/>
        </p:nvSpPr>
        <p:spPr>
          <a:xfrm>
            <a:off x="226142" y="132552"/>
            <a:ext cx="11965858" cy="471521"/>
          </a:xfrm>
          <a:prstGeom prst="rect">
            <a:avLst/>
          </a:prstGeom>
        </p:spPr>
        <p:txBody>
          <a:bodyPr wrap="square"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09630">
              <a:spcAft>
                <a:spcPct val="0"/>
              </a:spcAft>
              <a:buClr>
                <a:srgbClr val="000000"/>
              </a:buClr>
              <a:buSzPct val="46000"/>
            </a:pPr>
            <a:endParaRPr lang="en-GB" altLang="en-US" sz="2667">
              <a:solidFill>
                <a:prstClr val="white"/>
              </a:solidFill>
              <a:latin typeface="Calibri"/>
              <a:cs typeface="Calibri" panose="020F0502020204030204" pitchFamily="34" charset="0"/>
              <a:sym typeface="Arial" panose="020B0604020202020204" pitchFamily="34" charset="0"/>
            </a:endParaRPr>
          </a:p>
        </p:txBody>
      </p:sp>
      <p:sp>
        <p:nvSpPr>
          <p:cNvPr id="2" name="Rectangle 1">
            <a:extLst>
              <a:ext uri="{FF2B5EF4-FFF2-40B4-BE49-F238E27FC236}">
                <a16:creationId xmlns:a16="http://schemas.microsoft.com/office/drawing/2014/main" id="{B66DF2BA-EE05-0F7C-8838-41A28E0740E4}"/>
              </a:ext>
            </a:extLst>
          </p:cNvPr>
          <p:cNvSpPr/>
          <p:nvPr/>
        </p:nvSpPr>
        <p:spPr>
          <a:xfrm>
            <a:off x="459597" y="945158"/>
            <a:ext cx="11005216" cy="4127480"/>
          </a:xfrm>
          <a:prstGeom prst="rect">
            <a:avLst/>
          </a:prstGeom>
          <a:ln>
            <a:noFill/>
            <a:extLst>
              <a:ext uri="{C807C97D-BFC1-408E-A445-0C87EB9F89A2}">
                <ask:lineSketchStyleProps xmlns:ask="http://schemas.microsoft.com/office/drawing/2018/sketchyshapes" sd="3214194828">
                  <a:custGeom>
                    <a:avLst/>
                    <a:gdLst>
                      <a:gd name="connsiteX0" fmla="*/ 0 w 5717174"/>
                      <a:gd name="connsiteY0" fmla="*/ 0 h 3712032"/>
                      <a:gd name="connsiteX1" fmla="*/ 571717 w 5717174"/>
                      <a:gd name="connsiteY1" fmla="*/ 0 h 3712032"/>
                      <a:gd name="connsiteX2" fmla="*/ 1029091 w 5717174"/>
                      <a:gd name="connsiteY2" fmla="*/ 0 h 3712032"/>
                      <a:gd name="connsiteX3" fmla="*/ 1486465 w 5717174"/>
                      <a:gd name="connsiteY3" fmla="*/ 0 h 3712032"/>
                      <a:gd name="connsiteX4" fmla="*/ 2172526 w 5717174"/>
                      <a:gd name="connsiteY4" fmla="*/ 0 h 3712032"/>
                      <a:gd name="connsiteX5" fmla="*/ 2744244 w 5717174"/>
                      <a:gd name="connsiteY5" fmla="*/ 0 h 3712032"/>
                      <a:gd name="connsiteX6" fmla="*/ 3144446 w 5717174"/>
                      <a:gd name="connsiteY6" fmla="*/ 0 h 3712032"/>
                      <a:gd name="connsiteX7" fmla="*/ 3544648 w 5717174"/>
                      <a:gd name="connsiteY7" fmla="*/ 0 h 3712032"/>
                      <a:gd name="connsiteX8" fmla="*/ 3944850 w 5717174"/>
                      <a:gd name="connsiteY8" fmla="*/ 0 h 3712032"/>
                      <a:gd name="connsiteX9" fmla="*/ 4630911 w 5717174"/>
                      <a:gd name="connsiteY9" fmla="*/ 0 h 3712032"/>
                      <a:gd name="connsiteX10" fmla="*/ 5088285 w 5717174"/>
                      <a:gd name="connsiteY10" fmla="*/ 0 h 3712032"/>
                      <a:gd name="connsiteX11" fmla="*/ 5717174 w 5717174"/>
                      <a:gd name="connsiteY11" fmla="*/ 0 h 3712032"/>
                      <a:gd name="connsiteX12" fmla="*/ 5717174 w 5717174"/>
                      <a:gd name="connsiteY12" fmla="*/ 418929 h 3712032"/>
                      <a:gd name="connsiteX13" fmla="*/ 5717174 w 5717174"/>
                      <a:gd name="connsiteY13" fmla="*/ 837859 h 3712032"/>
                      <a:gd name="connsiteX14" fmla="*/ 5717174 w 5717174"/>
                      <a:gd name="connsiteY14" fmla="*/ 1368149 h 3712032"/>
                      <a:gd name="connsiteX15" fmla="*/ 5717174 w 5717174"/>
                      <a:gd name="connsiteY15" fmla="*/ 1935560 h 3712032"/>
                      <a:gd name="connsiteX16" fmla="*/ 5717174 w 5717174"/>
                      <a:gd name="connsiteY16" fmla="*/ 2354489 h 3712032"/>
                      <a:gd name="connsiteX17" fmla="*/ 5717174 w 5717174"/>
                      <a:gd name="connsiteY17" fmla="*/ 2773418 h 3712032"/>
                      <a:gd name="connsiteX18" fmla="*/ 5717174 w 5717174"/>
                      <a:gd name="connsiteY18" fmla="*/ 3712032 h 3712032"/>
                      <a:gd name="connsiteX19" fmla="*/ 5259800 w 5717174"/>
                      <a:gd name="connsiteY19" fmla="*/ 3712032 h 3712032"/>
                      <a:gd name="connsiteX20" fmla="*/ 4745254 w 5717174"/>
                      <a:gd name="connsiteY20" fmla="*/ 3712032 h 3712032"/>
                      <a:gd name="connsiteX21" fmla="*/ 4345052 w 5717174"/>
                      <a:gd name="connsiteY21" fmla="*/ 3712032 h 3712032"/>
                      <a:gd name="connsiteX22" fmla="*/ 3887678 w 5717174"/>
                      <a:gd name="connsiteY22" fmla="*/ 3712032 h 3712032"/>
                      <a:gd name="connsiteX23" fmla="*/ 3430304 w 5717174"/>
                      <a:gd name="connsiteY23" fmla="*/ 3712032 h 3712032"/>
                      <a:gd name="connsiteX24" fmla="*/ 2915759 w 5717174"/>
                      <a:gd name="connsiteY24" fmla="*/ 3712032 h 3712032"/>
                      <a:gd name="connsiteX25" fmla="*/ 2286870 w 5717174"/>
                      <a:gd name="connsiteY25" fmla="*/ 3712032 h 3712032"/>
                      <a:gd name="connsiteX26" fmla="*/ 1600809 w 5717174"/>
                      <a:gd name="connsiteY26" fmla="*/ 3712032 h 3712032"/>
                      <a:gd name="connsiteX27" fmla="*/ 971920 w 5717174"/>
                      <a:gd name="connsiteY27" fmla="*/ 3712032 h 3712032"/>
                      <a:gd name="connsiteX28" fmla="*/ 0 w 5717174"/>
                      <a:gd name="connsiteY28" fmla="*/ 3712032 h 3712032"/>
                      <a:gd name="connsiteX29" fmla="*/ 0 w 5717174"/>
                      <a:gd name="connsiteY29" fmla="*/ 3255982 h 3712032"/>
                      <a:gd name="connsiteX30" fmla="*/ 0 w 5717174"/>
                      <a:gd name="connsiteY30" fmla="*/ 2725692 h 3712032"/>
                      <a:gd name="connsiteX31" fmla="*/ 0 w 5717174"/>
                      <a:gd name="connsiteY31" fmla="*/ 2158281 h 3712032"/>
                      <a:gd name="connsiteX32" fmla="*/ 0 w 5717174"/>
                      <a:gd name="connsiteY32" fmla="*/ 1553751 h 3712032"/>
                      <a:gd name="connsiteX33" fmla="*/ 0 w 5717174"/>
                      <a:gd name="connsiteY33" fmla="*/ 1060581 h 3712032"/>
                      <a:gd name="connsiteX34" fmla="*/ 0 w 5717174"/>
                      <a:gd name="connsiteY34" fmla="*/ 567411 h 3712032"/>
                      <a:gd name="connsiteX35" fmla="*/ 0 w 5717174"/>
                      <a:gd name="connsiteY35" fmla="*/ 0 h 371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717174" h="3712032" fill="none" extrusionOk="0">
                        <a:moveTo>
                          <a:pt x="0" y="0"/>
                        </a:moveTo>
                        <a:cubicBezTo>
                          <a:pt x="163776" y="-48170"/>
                          <a:pt x="290461" y="39649"/>
                          <a:pt x="571717" y="0"/>
                        </a:cubicBezTo>
                        <a:cubicBezTo>
                          <a:pt x="852973" y="-39649"/>
                          <a:pt x="862992" y="50239"/>
                          <a:pt x="1029091" y="0"/>
                        </a:cubicBezTo>
                        <a:cubicBezTo>
                          <a:pt x="1195190" y="-50239"/>
                          <a:pt x="1292247" y="42695"/>
                          <a:pt x="1486465" y="0"/>
                        </a:cubicBezTo>
                        <a:cubicBezTo>
                          <a:pt x="1680683" y="-42695"/>
                          <a:pt x="1994880" y="69961"/>
                          <a:pt x="2172526" y="0"/>
                        </a:cubicBezTo>
                        <a:cubicBezTo>
                          <a:pt x="2350172" y="-69961"/>
                          <a:pt x="2461119" y="1287"/>
                          <a:pt x="2744244" y="0"/>
                        </a:cubicBezTo>
                        <a:cubicBezTo>
                          <a:pt x="3027369" y="-1287"/>
                          <a:pt x="3021266" y="28489"/>
                          <a:pt x="3144446" y="0"/>
                        </a:cubicBezTo>
                        <a:cubicBezTo>
                          <a:pt x="3267626" y="-28489"/>
                          <a:pt x="3362881" y="21462"/>
                          <a:pt x="3544648" y="0"/>
                        </a:cubicBezTo>
                        <a:cubicBezTo>
                          <a:pt x="3726415" y="-21462"/>
                          <a:pt x="3826854" y="12496"/>
                          <a:pt x="3944850" y="0"/>
                        </a:cubicBezTo>
                        <a:cubicBezTo>
                          <a:pt x="4062846" y="-12496"/>
                          <a:pt x="4336152" y="65535"/>
                          <a:pt x="4630911" y="0"/>
                        </a:cubicBezTo>
                        <a:cubicBezTo>
                          <a:pt x="4925670" y="-65535"/>
                          <a:pt x="4928592" y="39226"/>
                          <a:pt x="5088285" y="0"/>
                        </a:cubicBezTo>
                        <a:cubicBezTo>
                          <a:pt x="5247978" y="-39226"/>
                          <a:pt x="5585216" y="45624"/>
                          <a:pt x="5717174" y="0"/>
                        </a:cubicBezTo>
                        <a:cubicBezTo>
                          <a:pt x="5718200" y="161382"/>
                          <a:pt x="5689113" y="224066"/>
                          <a:pt x="5717174" y="418929"/>
                        </a:cubicBezTo>
                        <a:cubicBezTo>
                          <a:pt x="5745235" y="613792"/>
                          <a:pt x="5711446" y="667092"/>
                          <a:pt x="5717174" y="837859"/>
                        </a:cubicBezTo>
                        <a:cubicBezTo>
                          <a:pt x="5722902" y="1008626"/>
                          <a:pt x="5694624" y="1223625"/>
                          <a:pt x="5717174" y="1368149"/>
                        </a:cubicBezTo>
                        <a:cubicBezTo>
                          <a:pt x="5739724" y="1512673"/>
                          <a:pt x="5715111" y="1769571"/>
                          <a:pt x="5717174" y="1935560"/>
                        </a:cubicBezTo>
                        <a:cubicBezTo>
                          <a:pt x="5719237" y="2101549"/>
                          <a:pt x="5678460" y="2145989"/>
                          <a:pt x="5717174" y="2354489"/>
                        </a:cubicBezTo>
                        <a:cubicBezTo>
                          <a:pt x="5755888" y="2562989"/>
                          <a:pt x="5709765" y="2646050"/>
                          <a:pt x="5717174" y="2773418"/>
                        </a:cubicBezTo>
                        <a:cubicBezTo>
                          <a:pt x="5724583" y="2900786"/>
                          <a:pt x="5694001" y="3383230"/>
                          <a:pt x="5717174" y="3712032"/>
                        </a:cubicBezTo>
                        <a:cubicBezTo>
                          <a:pt x="5529282" y="3744525"/>
                          <a:pt x="5410580" y="3682988"/>
                          <a:pt x="5259800" y="3712032"/>
                        </a:cubicBezTo>
                        <a:cubicBezTo>
                          <a:pt x="5109020" y="3741076"/>
                          <a:pt x="4948873" y="3709938"/>
                          <a:pt x="4745254" y="3712032"/>
                        </a:cubicBezTo>
                        <a:cubicBezTo>
                          <a:pt x="4541635" y="3714126"/>
                          <a:pt x="4441358" y="3665409"/>
                          <a:pt x="4345052" y="3712032"/>
                        </a:cubicBezTo>
                        <a:cubicBezTo>
                          <a:pt x="4248746" y="3758655"/>
                          <a:pt x="3995523" y="3684881"/>
                          <a:pt x="3887678" y="3712032"/>
                        </a:cubicBezTo>
                        <a:cubicBezTo>
                          <a:pt x="3779833" y="3739183"/>
                          <a:pt x="3579720" y="3703597"/>
                          <a:pt x="3430304" y="3712032"/>
                        </a:cubicBezTo>
                        <a:cubicBezTo>
                          <a:pt x="3280888" y="3720467"/>
                          <a:pt x="3051882" y="3692703"/>
                          <a:pt x="2915759" y="3712032"/>
                        </a:cubicBezTo>
                        <a:cubicBezTo>
                          <a:pt x="2779636" y="3731361"/>
                          <a:pt x="2447073" y="3694132"/>
                          <a:pt x="2286870" y="3712032"/>
                        </a:cubicBezTo>
                        <a:cubicBezTo>
                          <a:pt x="2126667" y="3729932"/>
                          <a:pt x="1903932" y="3681434"/>
                          <a:pt x="1600809" y="3712032"/>
                        </a:cubicBezTo>
                        <a:cubicBezTo>
                          <a:pt x="1297686" y="3742630"/>
                          <a:pt x="1099418" y="3667823"/>
                          <a:pt x="971920" y="3712032"/>
                        </a:cubicBezTo>
                        <a:cubicBezTo>
                          <a:pt x="844422" y="3756241"/>
                          <a:pt x="236913" y="3698719"/>
                          <a:pt x="0" y="3712032"/>
                        </a:cubicBezTo>
                        <a:cubicBezTo>
                          <a:pt x="-10080" y="3488884"/>
                          <a:pt x="8838" y="3407981"/>
                          <a:pt x="0" y="3255982"/>
                        </a:cubicBezTo>
                        <a:cubicBezTo>
                          <a:pt x="-8838" y="3103983"/>
                          <a:pt x="61925" y="2930545"/>
                          <a:pt x="0" y="2725692"/>
                        </a:cubicBezTo>
                        <a:cubicBezTo>
                          <a:pt x="-61925" y="2520839"/>
                          <a:pt x="52551" y="2303165"/>
                          <a:pt x="0" y="2158281"/>
                        </a:cubicBezTo>
                        <a:cubicBezTo>
                          <a:pt x="-52551" y="2013397"/>
                          <a:pt x="45183" y="1713742"/>
                          <a:pt x="0" y="1553751"/>
                        </a:cubicBezTo>
                        <a:cubicBezTo>
                          <a:pt x="-45183" y="1393760"/>
                          <a:pt x="9421" y="1266472"/>
                          <a:pt x="0" y="1060581"/>
                        </a:cubicBezTo>
                        <a:cubicBezTo>
                          <a:pt x="-9421" y="854690"/>
                          <a:pt x="34154" y="755764"/>
                          <a:pt x="0" y="567411"/>
                        </a:cubicBezTo>
                        <a:cubicBezTo>
                          <a:pt x="-34154" y="379058"/>
                          <a:pt x="7696" y="181661"/>
                          <a:pt x="0" y="0"/>
                        </a:cubicBezTo>
                        <a:close/>
                      </a:path>
                      <a:path w="5717174" h="3712032" stroke="0" extrusionOk="0">
                        <a:moveTo>
                          <a:pt x="0" y="0"/>
                        </a:moveTo>
                        <a:cubicBezTo>
                          <a:pt x="98616" y="-47292"/>
                          <a:pt x="251940" y="44324"/>
                          <a:pt x="400202" y="0"/>
                        </a:cubicBezTo>
                        <a:cubicBezTo>
                          <a:pt x="548464" y="-44324"/>
                          <a:pt x="779837" y="292"/>
                          <a:pt x="914748" y="0"/>
                        </a:cubicBezTo>
                        <a:cubicBezTo>
                          <a:pt x="1049659" y="-292"/>
                          <a:pt x="1207378" y="45470"/>
                          <a:pt x="1486465" y="0"/>
                        </a:cubicBezTo>
                        <a:cubicBezTo>
                          <a:pt x="1765552" y="-45470"/>
                          <a:pt x="1961301" y="42426"/>
                          <a:pt x="2115354" y="0"/>
                        </a:cubicBezTo>
                        <a:cubicBezTo>
                          <a:pt x="2269407" y="-42426"/>
                          <a:pt x="2420290" y="27959"/>
                          <a:pt x="2572728" y="0"/>
                        </a:cubicBezTo>
                        <a:cubicBezTo>
                          <a:pt x="2725166" y="-27959"/>
                          <a:pt x="2827518" y="25208"/>
                          <a:pt x="3030102" y="0"/>
                        </a:cubicBezTo>
                        <a:cubicBezTo>
                          <a:pt x="3232686" y="-25208"/>
                          <a:pt x="3425270" y="14768"/>
                          <a:pt x="3716163" y="0"/>
                        </a:cubicBezTo>
                        <a:cubicBezTo>
                          <a:pt x="4007056" y="-14768"/>
                          <a:pt x="3928831" y="17866"/>
                          <a:pt x="4116365" y="0"/>
                        </a:cubicBezTo>
                        <a:cubicBezTo>
                          <a:pt x="4303899" y="-17866"/>
                          <a:pt x="4356191" y="43112"/>
                          <a:pt x="4516567" y="0"/>
                        </a:cubicBezTo>
                        <a:cubicBezTo>
                          <a:pt x="4676943" y="-43112"/>
                          <a:pt x="4868216" y="26796"/>
                          <a:pt x="4973941" y="0"/>
                        </a:cubicBezTo>
                        <a:cubicBezTo>
                          <a:pt x="5079666" y="-26796"/>
                          <a:pt x="5358678" y="89127"/>
                          <a:pt x="5717174" y="0"/>
                        </a:cubicBezTo>
                        <a:cubicBezTo>
                          <a:pt x="5730511" y="237084"/>
                          <a:pt x="5715797" y="321421"/>
                          <a:pt x="5717174" y="493170"/>
                        </a:cubicBezTo>
                        <a:cubicBezTo>
                          <a:pt x="5718551" y="664919"/>
                          <a:pt x="5693020" y="780705"/>
                          <a:pt x="5717174" y="986340"/>
                        </a:cubicBezTo>
                        <a:cubicBezTo>
                          <a:pt x="5741328" y="1191975"/>
                          <a:pt x="5705016" y="1377296"/>
                          <a:pt x="5717174" y="1516630"/>
                        </a:cubicBezTo>
                        <a:cubicBezTo>
                          <a:pt x="5729332" y="1655964"/>
                          <a:pt x="5686414" y="1933771"/>
                          <a:pt x="5717174" y="2121161"/>
                        </a:cubicBezTo>
                        <a:cubicBezTo>
                          <a:pt x="5747934" y="2308551"/>
                          <a:pt x="5690741" y="2503207"/>
                          <a:pt x="5717174" y="2725692"/>
                        </a:cubicBezTo>
                        <a:cubicBezTo>
                          <a:pt x="5743607" y="2948177"/>
                          <a:pt x="5695337" y="3036918"/>
                          <a:pt x="5717174" y="3218862"/>
                        </a:cubicBezTo>
                        <a:cubicBezTo>
                          <a:pt x="5739011" y="3400806"/>
                          <a:pt x="5696483" y="3472276"/>
                          <a:pt x="5717174" y="3712032"/>
                        </a:cubicBezTo>
                        <a:cubicBezTo>
                          <a:pt x="5547213" y="3730186"/>
                          <a:pt x="5260417" y="3674270"/>
                          <a:pt x="5088285" y="3712032"/>
                        </a:cubicBezTo>
                        <a:cubicBezTo>
                          <a:pt x="4916153" y="3749794"/>
                          <a:pt x="4845235" y="3669067"/>
                          <a:pt x="4688083" y="3712032"/>
                        </a:cubicBezTo>
                        <a:cubicBezTo>
                          <a:pt x="4530931" y="3754997"/>
                          <a:pt x="4279667" y="3694334"/>
                          <a:pt x="4173537" y="3712032"/>
                        </a:cubicBezTo>
                        <a:cubicBezTo>
                          <a:pt x="4067407" y="3729730"/>
                          <a:pt x="3790764" y="3710079"/>
                          <a:pt x="3658991" y="3712032"/>
                        </a:cubicBezTo>
                        <a:cubicBezTo>
                          <a:pt x="3527218" y="3713985"/>
                          <a:pt x="3390654" y="3709477"/>
                          <a:pt x="3144446" y="3712032"/>
                        </a:cubicBezTo>
                        <a:cubicBezTo>
                          <a:pt x="2898239" y="3714587"/>
                          <a:pt x="2726556" y="3691399"/>
                          <a:pt x="2515557" y="3712032"/>
                        </a:cubicBezTo>
                        <a:cubicBezTo>
                          <a:pt x="2304558" y="3732665"/>
                          <a:pt x="2063898" y="3648616"/>
                          <a:pt x="1886667" y="3712032"/>
                        </a:cubicBezTo>
                        <a:cubicBezTo>
                          <a:pt x="1709436" y="3775448"/>
                          <a:pt x="1557180" y="3667591"/>
                          <a:pt x="1314950" y="3712032"/>
                        </a:cubicBezTo>
                        <a:cubicBezTo>
                          <a:pt x="1072720" y="3756473"/>
                          <a:pt x="987438" y="3654117"/>
                          <a:pt x="743233" y="3712032"/>
                        </a:cubicBezTo>
                        <a:cubicBezTo>
                          <a:pt x="499028" y="3769947"/>
                          <a:pt x="349304" y="3646085"/>
                          <a:pt x="0" y="3712032"/>
                        </a:cubicBezTo>
                        <a:cubicBezTo>
                          <a:pt x="-7813" y="3626578"/>
                          <a:pt x="39085" y="3425774"/>
                          <a:pt x="0" y="3293103"/>
                        </a:cubicBezTo>
                        <a:cubicBezTo>
                          <a:pt x="-39085" y="3160432"/>
                          <a:pt x="52151" y="2876129"/>
                          <a:pt x="0" y="2762812"/>
                        </a:cubicBezTo>
                        <a:cubicBezTo>
                          <a:pt x="-52151" y="2649495"/>
                          <a:pt x="8770" y="2501423"/>
                          <a:pt x="0" y="2343883"/>
                        </a:cubicBezTo>
                        <a:cubicBezTo>
                          <a:pt x="-8770" y="2186343"/>
                          <a:pt x="36063" y="2109438"/>
                          <a:pt x="0" y="1887833"/>
                        </a:cubicBezTo>
                        <a:cubicBezTo>
                          <a:pt x="-36063" y="1666228"/>
                          <a:pt x="43861" y="1621343"/>
                          <a:pt x="0" y="1431784"/>
                        </a:cubicBezTo>
                        <a:cubicBezTo>
                          <a:pt x="-43861" y="1242225"/>
                          <a:pt x="38001" y="1167191"/>
                          <a:pt x="0" y="938614"/>
                        </a:cubicBezTo>
                        <a:cubicBezTo>
                          <a:pt x="-38001" y="710037"/>
                          <a:pt x="83231" y="389200"/>
                          <a:pt x="0" y="0"/>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lIns="91440" tIns="45720" rIns="91440" bIns="45720" rtlCol="0" anchor="t" anchorCtr="0"/>
          <a:lstStyle/>
          <a:p>
            <a:pPr marL="742950" lvl="1" indent="-285750">
              <a:buFont typeface="Arial" panose="020B0604020202020204" pitchFamily="34" charset="0"/>
              <a:buChar char="•"/>
            </a:pPr>
            <a:endParaRPr lang="en-GB" dirty="0">
              <a:latin typeface="Arial" panose="020B0604020202020204" pitchFamily="34" charset="0"/>
              <a:ea typeface="Times New Roman" panose="02020603050405020304" pitchFamily="18" charset="0"/>
            </a:endParaRPr>
          </a:p>
        </p:txBody>
      </p:sp>
      <p:pic>
        <p:nvPicPr>
          <p:cNvPr id="6" name="Picture 5">
            <a:extLst>
              <a:ext uri="{FF2B5EF4-FFF2-40B4-BE49-F238E27FC236}">
                <a16:creationId xmlns:a16="http://schemas.microsoft.com/office/drawing/2014/main" id="{0D1839A0-4D34-F66D-9048-E83074715E2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213070"/>
            <a:ext cx="12192000" cy="5734698"/>
          </a:xfrm>
          <a:prstGeom prst="rect">
            <a:avLst/>
          </a:prstGeom>
        </p:spPr>
      </p:pic>
    </p:spTree>
    <p:extLst>
      <p:ext uri="{BB962C8B-B14F-4D97-AF65-F5344CB8AC3E}">
        <p14:creationId xmlns:p14="http://schemas.microsoft.com/office/powerpoint/2010/main" val="801230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2B2ED-DAB9-01A0-BBA9-6671719E2571}"/>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6347D901-4CBC-935F-D48C-028152B0FC81}"/>
              </a:ext>
            </a:extLst>
          </p:cNvPr>
          <p:cNvSpPr>
            <a:spLocks noChangeArrowheads="1"/>
          </p:cNvSpPr>
          <p:nvPr/>
        </p:nvSpPr>
        <p:spPr bwMode="auto">
          <a:xfrm>
            <a:off x="1288869" y="2834555"/>
            <a:ext cx="148759" cy="1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r>
              <a:rPr lang="en-GB" altLang="en-US" sz="733">
                <a:solidFill>
                  <a:srgbClr val="1F497D"/>
                </a:solidFill>
                <a:latin typeface="Arial" panose="020B0604020202020204" pitchFamily="34" charset="0"/>
                <a:ea typeface="Calibri" panose="020F0502020204030204" pitchFamily="34" charset="0"/>
              </a:rPr>
              <a:t> </a:t>
            </a:r>
            <a:endParaRPr lang="en-GB" altLang="en-US" sz="1200">
              <a:solidFill>
                <a:prstClr val="black"/>
              </a:solidFill>
              <a:latin typeface="Arial" panose="020B0604020202020204" pitchFamily="34" charset="0"/>
            </a:endParaRPr>
          </a:p>
        </p:txBody>
      </p:sp>
      <p:sp>
        <p:nvSpPr>
          <p:cNvPr id="15" name="Freeform 6">
            <a:extLst>
              <a:ext uri="{FF2B5EF4-FFF2-40B4-BE49-F238E27FC236}">
                <a16:creationId xmlns:a16="http://schemas.microsoft.com/office/drawing/2014/main" id="{BB92F2B9-9F3E-DCEC-BDA9-B00329379D12}"/>
              </a:ext>
            </a:extLst>
          </p:cNvPr>
          <p:cNvSpPr/>
          <p:nvPr/>
        </p:nvSpPr>
        <p:spPr>
          <a:xfrm>
            <a:off x="0" y="6034971"/>
            <a:ext cx="12192000" cy="863612"/>
          </a:xfrm>
          <a:custGeom>
            <a:avLst/>
            <a:gdLst/>
            <a:ahLst/>
            <a:cxnLst/>
            <a:rect l="l" t="t" r="r" b="b"/>
            <a:pathLst>
              <a:path w="6321961" h="680731">
                <a:moveTo>
                  <a:pt x="0" y="0"/>
                </a:moveTo>
                <a:lnTo>
                  <a:pt x="6321961" y="0"/>
                </a:lnTo>
                <a:lnTo>
                  <a:pt x="6321961" y="680731"/>
                </a:lnTo>
                <a:lnTo>
                  <a:pt x="0" y="680731"/>
                </a:lnTo>
                <a:close/>
              </a:path>
            </a:pathLst>
          </a:custGeom>
          <a:solidFill>
            <a:schemeClr val="accent2"/>
          </a:solidFill>
        </p:spPr>
        <p:txBody>
          <a:bodyPr/>
          <a:lstStyle/>
          <a:p>
            <a:endParaRPr lang="en-GB"/>
          </a:p>
        </p:txBody>
      </p:sp>
      <p:pic>
        <p:nvPicPr>
          <p:cNvPr id="16" name="Picture 7">
            <a:extLst>
              <a:ext uri="{FF2B5EF4-FFF2-40B4-BE49-F238E27FC236}">
                <a16:creationId xmlns:a16="http://schemas.microsoft.com/office/drawing/2014/main" id="{2DB37226-0D9B-C672-17C7-1CF35C9602DB}"/>
              </a:ext>
            </a:extLst>
          </p:cNvPr>
          <p:cNvPicPr>
            <a:picLocks noChangeAspect="1"/>
          </p:cNvPicPr>
          <p:nvPr/>
        </p:nvPicPr>
        <p:blipFill>
          <a:blip r:embed="rId3"/>
          <a:srcRect/>
          <a:stretch>
            <a:fillRect/>
          </a:stretch>
        </p:blipFill>
        <p:spPr>
          <a:xfrm>
            <a:off x="10616168" y="6152321"/>
            <a:ext cx="1221187" cy="628911"/>
          </a:xfrm>
          <a:prstGeom prst="rect">
            <a:avLst/>
          </a:prstGeom>
        </p:spPr>
      </p:pic>
      <p:sp>
        <p:nvSpPr>
          <p:cNvPr id="11" name="Shape 130">
            <a:extLst>
              <a:ext uri="{FF2B5EF4-FFF2-40B4-BE49-F238E27FC236}">
                <a16:creationId xmlns:a16="http://schemas.microsoft.com/office/drawing/2014/main" id="{68F4127C-5286-3E43-968C-49F41F1080DC}"/>
              </a:ext>
            </a:extLst>
          </p:cNvPr>
          <p:cNvSpPr txBox="1">
            <a:spLocks/>
          </p:cNvSpPr>
          <p:nvPr/>
        </p:nvSpPr>
        <p:spPr>
          <a:xfrm>
            <a:off x="226142" y="132552"/>
            <a:ext cx="11965858" cy="471521"/>
          </a:xfrm>
          <a:prstGeom prst="rect">
            <a:avLst/>
          </a:prstGeom>
        </p:spPr>
        <p:txBody>
          <a:bodyPr wrap="square"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09630">
              <a:spcAft>
                <a:spcPct val="0"/>
              </a:spcAft>
              <a:buClr>
                <a:srgbClr val="000000"/>
              </a:buClr>
              <a:buSzPct val="46000"/>
            </a:pPr>
            <a:endParaRPr lang="en-GB" altLang="en-US" sz="2667">
              <a:solidFill>
                <a:prstClr val="white"/>
              </a:solidFill>
              <a:latin typeface="Calibri"/>
              <a:cs typeface="Calibri" panose="020F0502020204030204" pitchFamily="34" charset="0"/>
              <a:sym typeface="Arial" panose="020B0604020202020204" pitchFamily="34" charset="0"/>
            </a:endParaRPr>
          </a:p>
        </p:txBody>
      </p:sp>
      <p:sp>
        <p:nvSpPr>
          <p:cNvPr id="2" name="Rectangle 1">
            <a:extLst>
              <a:ext uri="{FF2B5EF4-FFF2-40B4-BE49-F238E27FC236}">
                <a16:creationId xmlns:a16="http://schemas.microsoft.com/office/drawing/2014/main" id="{9F3C0CF7-D927-6181-0B93-122C32915F97}"/>
              </a:ext>
            </a:extLst>
          </p:cNvPr>
          <p:cNvSpPr/>
          <p:nvPr/>
        </p:nvSpPr>
        <p:spPr>
          <a:xfrm>
            <a:off x="459597" y="945158"/>
            <a:ext cx="11005216" cy="4127480"/>
          </a:xfrm>
          <a:prstGeom prst="rect">
            <a:avLst/>
          </a:prstGeom>
          <a:ln>
            <a:noFill/>
            <a:extLst>
              <a:ext uri="{C807C97D-BFC1-408E-A445-0C87EB9F89A2}">
                <ask:lineSketchStyleProps xmlns:ask="http://schemas.microsoft.com/office/drawing/2018/sketchyshapes" sd="3214194828">
                  <a:custGeom>
                    <a:avLst/>
                    <a:gdLst>
                      <a:gd name="connsiteX0" fmla="*/ 0 w 5717174"/>
                      <a:gd name="connsiteY0" fmla="*/ 0 h 3712032"/>
                      <a:gd name="connsiteX1" fmla="*/ 571717 w 5717174"/>
                      <a:gd name="connsiteY1" fmla="*/ 0 h 3712032"/>
                      <a:gd name="connsiteX2" fmla="*/ 1029091 w 5717174"/>
                      <a:gd name="connsiteY2" fmla="*/ 0 h 3712032"/>
                      <a:gd name="connsiteX3" fmla="*/ 1486465 w 5717174"/>
                      <a:gd name="connsiteY3" fmla="*/ 0 h 3712032"/>
                      <a:gd name="connsiteX4" fmla="*/ 2172526 w 5717174"/>
                      <a:gd name="connsiteY4" fmla="*/ 0 h 3712032"/>
                      <a:gd name="connsiteX5" fmla="*/ 2744244 w 5717174"/>
                      <a:gd name="connsiteY5" fmla="*/ 0 h 3712032"/>
                      <a:gd name="connsiteX6" fmla="*/ 3144446 w 5717174"/>
                      <a:gd name="connsiteY6" fmla="*/ 0 h 3712032"/>
                      <a:gd name="connsiteX7" fmla="*/ 3544648 w 5717174"/>
                      <a:gd name="connsiteY7" fmla="*/ 0 h 3712032"/>
                      <a:gd name="connsiteX8" fmla="*/ 3944850 w 5717174"/>
                      <a:gd name="connsiteY8" fmla="*/ 0 h 3712032"/>
                      <a:gd name="connsiteX9" fmla="*/ 4630911 w 5717174"/>
                      <a:gd name="connsiteY9" fmla="*/ 0 h 3712032"/>
                      <a:gd name="connsiteX10" fmla="*/ 5088285 w 5717174"/>
                      <a:gd name="connsiteY10" fmla="*/ 0 h 3712032"/>
                      <a:gd name="connsiteX11" fmla="*/ 5717174 w 5717174"/>
                      <a:gd name="connsiteY11" fmla="*/ 0 h 3712032"/>
                      <a:gd name="connsiteX12" fmla="*/ 5717174 w 5717174"/>
                      <a:gd name="connsiteY12" fmla="*/ 418929 h 3712032"/>
                      <a:gd name="connsiteX13" fmla="*/ 5717174 w 5717174"/>
                      <a:gd name="connsiteY13" fmla="*/ 837859 h 3712032"/>
                      <a:gd name="connsiteX14" fmla="*/ 5717174 w 5717174"/>
                      <a:gd name="connsiteY14" fmla="*/ 1368149 h 3712032"/>
                      <a:gd name="connsiteX15" fmla="*/ 5717174 w 5717174"/>
                      <a:gd name="connsiteY15" fmla="*/ 1935560 h 3712032"/>
                      <a:gd name="connsiteX16" fmla="*/ 5717174 w 5717174"/>
                      <a:gd name="connsiteY16" fmla="*/ 2354489 h 3712032"/>
                      <a:gd name="connsiteX17" fmla="*/ 5717174 w 5717174"/>
                      <a:gd name="connsiteY17" fmla="*/ 2773418 h 3712032"/>
                      <a:gd name="connsiteX18" fmla="*/ 5717174 w 5717174"/>
                      <a:gd name="connsiteY18" fmla="*/ 3712032 h 3712032"/>
                      <a:gd name="connsiteX19" fmla="*/ 5259800 w 5717174"/>
                      <a:gd name="connsiteY19" fmla="*/ 3712032 h 3712032"/>
                      <a:gd name="connsiteX20" fmla="*/ 4745254 w 5717174"/>
                      <a:gd name="connsiteY20" fmla="*/ 3712032 h 3712032"/>
                      <a:gd name="connsiteX21" fmla="*/ 4345052 w 5717174"/>
                      <a:gd name="connsiteY21" fmla="*/ 3712032 h 3712032"/>
                      <a:gd name="connsiteX22" fmla="*/ 3887678 w 5717174"/>
                      <a:gd name="connsiteY22" fmla="*/ 3712032 h 3712032"/>
                      <a:gd name="connsiteX23" fmla="*/ 3430304 w 5717174"/>
                      <a:gd name="connsiteY23" fmla="*/ 3712032 h 3712032"/>
                      <a:gd name="connsiteX24" fmla="*/ 2915759 w 5717174"/>
                      <a:gd name="connsiteY24" fmla="*/ 3712032 h 3712032"/>
                      <a:gd name="connsiteX25" fmla="*/ 2286870 w 5717174"/>
                      <a:gd name="connsiteY25" fmla="*/ 3712032 h 3712032"/>
                      <a:gd name="connsiteX26" fmla="*/ 1600809 w 5717174"/>
                      <a:gd name="connsiteY26" fmla="*/ 3712032 h 3712032"/>
                      <a:gd name="connsiteX27" fmla="*/ 971920 w 5717174"/>
                      <a:gd name="connsiteY27" fmla="*/ 3712032 h 3712032"/>
                      <a:gd name="connsiteX28" fmla="*/ 0 w 5717174"/>
                      <a:gd name="connsiteY28" fmla="*/ 3712032 h 3712032"/>
                      <a:gd name="connsiteX29" fmla="*/ 0 w 5717174"/>
                      <a:gd name="connsiteY29" fmla="*/ 3255982 h 3712032"/>
                      <a:gd name="connsiteX30" fmla="*/ 0 w 5717174"/>
                      <a:gd name="connsiteY30" fmla="*/ 2725692 h 3712032"/>
                      <a:gd name="connsiteX31" fmla="*/ 0 w 5717174"/>
                      <a:gd name="connsiteY31" fmla="*/ 2158281 h 3712032"/>
                      <a:gd name="connsiteX32" fmla="*/ 0 w 5717174"/>
                      <a:gd name="connsiteY32" fmla="*/ 1553751 h 3712032"/>
                      <a:gd name="connsiteX33" fmla="*/ 0 w 5717174"/>
                      <a:gd name="connsiteY33" fmla="*/ 1060581 h 3712032"/>
                      <a:gd name="connsiteX34" fmla="*/ 0 w 5717174"/>
                      <a:gd name="connsiteY34" fmla="*/ 567411 h 3712032"/>
                      <a:gd name="connsiteX35" fmla="*/ 0 w 5717174"/>
                      <a:gd name="connsiteY35" fmla="*/ 0 h 371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717174" h="3712032" fill="none" extrusionOk="0">
                        <a:moveTo>
                          <a:pt x="0" y="0"/>
                        </a:moveTo>
                        <a:cubicBezTo>
                          <a:pt x="163776" y="-48170"/>
                          <a:pt x="290461" y="39649"/>
                          <a:pt x="571717" y="0"/>
                        </a:cubicBezTo>
                        <a:cubicBezTo>
                          <a:pt x="852973" y="-39649"/>
                          <a:pt x="862992" y="50239"/>
                          <a:pt x="1029091" y="0"/>
                        </a:cubicBezTo>
                        <a:cubicBezTo>
                          <a:pt x="1195190" y="-50239"/>
                          <a:pt x="1292247" y="42695"/>
                          <a:pt x="1486465" y="0"/>
                        </a:cubicBezTo>
                        <a:cubicBezTo>
                          <a:pt x="1680683" y="-42695"/>
                          <a:pt x="1994880" y="69961"/>
                          <a:pt x="2172526" y="0"/>
                        </a:cubicBezTo>
                        <a:cubicBezTo>
                          <a:pt x="2350172" y="-69961"/>
                          <a:pt x="2461119" y="1287"/>
                          <a:pt x="2744244" y="0"/>
                        </a:cubicBezTo>
                        <a:cubicBezTo>
                          <a:pt x="3027369" y="-1287"/>
                          <a:pt x="3021266" y="28489"/>
                          <a:pt x="3144446" y="0"/>
                        </a:cubicBezTo>
                        <a:cubicBezTo>
                          <a:pt x="3267626" y="-28489"/>
                          <a:pt x="3362881" y="21462"/>
                          <a:pt x="3544648" y="0"/>
                        </a:cubicBezTo>
                        <a:cubicBezTo>
                          <a:pt x="3726415" y="-21462"/>
                          <a:pt x="3826854" y="12496"/>
                          <a:pt x="3944850" y="0"/>
                        </a:cubicBezTo>
                        <a:cubicBezTo>
                          <a:pt x="4062846" y="-12496"/>
                          <a:pt x="4336152" y="65535"/>
                          <a:pt x="4630911" y="0"/>
                        </a:cubicBezTo>
                        <a:cubicBezTo>
                          <a:pt x="4925670" y="-65535"/>
                          <a:pt x="4928592" y="39226"/>
                          <a:pt x="5088285" y="0"/>
                        </a:cubicBezTo>
                        <a:cubicBezTo>
                          <a:pt x="5247978" y="-39226"/>
                          <a:pt x="5585216" y="45624"/>
                          <a:pt x="5717174" y="0"/>
                        </a:cubicBezTo>
                        <a:cubicBezTo>
                          <a:pt x="5718200" y="161382"/>
                          <a:pt x="5689113" y="224066"/>
                          <a:pt x="5717174" y="418929"/>
                        </a:cubicBezTo>
                        <a:cubicBezTo>
                          <a:pt x="5745235" y="613792"/>
                          <a:pt x="5711446" y="667092"/>
                          <a:pt x="5717174" y="837859"/>
                        </a:cubicBezTo>
                        <a:cubicBezTo>
                          <a:pt x="5722902" y="1008626"/>
                          <a:pt x="5694624" y="1223625"/>
                          <a:pt x="5717174" y="1368149"/>
                        </a:cubicBezTo>
                        <a:cubicBezTo>
                          <a:pt x="5739724" y="1512673"/>
                          <a:pt x="5715111" y="1769571"/>
                          <a:pt x="5717174" y="1935560"/>
                        </a:cubicBezTo>
                        <a:cubicBezTo>
                          <a:pt x="5719237" y="2101549"/>
                          <a:pt x="5678460" y="2145989"/>
                          <a:pt x="5717174" y="2354489"/>
                        </a:cubicBezTo>
                        <a:cubicBezTo>
                          <a:pt x="5755888" y="2562989"/>
                          <a:pt x="5709765" y="2646050"/>
                          <a:pt x="5717174" y="2773418"/>
                        </a:cubicBezTo>
                        <a:cubicBezTo>
                          <a:pt x="5724583" y="2900786"/>
                          <a:pt x="5694001" y="3383230"/>
                          <a:pt x="5717174" y="3712032"/>
                        </a:cubicBezTo>
                        <a:cubicBezTo>
                          <a:pt x="5529282" y="3744525"/>
                          <a:pt x="5410580" y="3682988"/>
                          <a:pt x="5259800" y="3712032"/>
                        </a:cubicBezTo>
                        <a:cubicBezTo>
                          <a:pt x="5109020" y="3741076"/>
                          <a:pt x="4948873" y="3709938"/>
                          <a:pt x="4745254" y="3712032"/>
                        </a:cubicBezTo>
                        <a:cubicBezTo>
                          <a:pt x="4541635" y="3714126"/>
                          <a:pt x="4441358" y="3665409"/>
                          <a:pt x="4345052" y="3712032"/>
                        </a:cubicBezTo>
                        <a:cubicBezTo>
                          <a:pt x="4248746" y="3758655"/>
                          <a:pt x="3995523" y="3684881"/>
                          <a:pt x="3887678" y="3712032"/>
                        </a:cubicBezTo>
                        <a:cubicBezTo>
                          <a:pt x="3779833" y="3739183"/>
                          <a:pt x="3579720" y="3703597"/>
                          <a:pt x="3430304" y="3712032"/>
                        </a:cubicBezTo>
                        <a:cubicBezTo>
                          <a:pt x="3280888" y="3720467"/>
                          <a:pt x="3051882" y="3692703"/>
                          <a:pt x="2915759" y="3712032"/>
                        </a:cubicBezTo>
                        <a:cubicBezTo>
                          <a:pt x="2779636" y="3731361"/>
                          <a:pt x="2447073" y="3694132"/>
                          <a:pt x="2286870" y="3712032"/>
                        </a:cubicBezTo>
                        <a:cubicBezTo>
                          <a:pt x="2126667" y="3729932"/>
                          <a:pt x="1903932" y="3681434"/>
                          <a:pt x="1600809" y="3712032"/>
                        </a:cubicBezTo>
                        <a:cubicBezTo>
                          <a:pt x="1297686" y="3742630"/>
                          <a:pt x="1099418" y="3667823"/>
                          <a:pt x="971920" y="3712032"/>
                        </a:cubicBezTo>
                        <a:cubicBezTo>
                          <a:pt x="844422" y="3756241"/>
                          <a:pt x="236913" y="3698719"/>
                          <a:pt x="0" y="3712032"/>
                        </a:cubicBezTo>
                        <a:cubicBezTo>
                          <a:pt x="-10080" y="3488884"/>
                          <a:pt x="8838" y="3407981"/>
                          <a:pt x="0" y="3255982"/>
                        </a:cubicBezTo>
                        <a:cubicBezTo>
                          <a:pt x="-8838" y="3103983"/>
                          <a:pt x="61925" y="2930545"/>
                          <a:pt x="0" y="2725692"/>
                        </a:cubicBezTo>
                        <a:cubicBezTo>
                          <a:pt x="-61925" y="2520839"/>
                          <a:pt x="52551" y="2303165"/>
                          <a:pt x="0" y="2158281"/>
                        </a:cubicBezTo>
                        <a:cubicBezTo>
                          <a:pt x="-52551" y="2013397"/>
                          <a:pt x="45183" y="1713742"/>
                          <a:pt x="0" y="1553751"/>
                        </a:cubicBezTo>
                        <a:cubicBezTo>
                          <a:pt x="-45183" y="1393760"/>
                          <a:pt x="9421" y="1266472"/>
                          <a:pt x="0" y="1060581"/>
                        </a:cubicBezTo>
                        <a:cubicBezTo>
                          <a:pt x="-9421" y="854690"/>
                          <a:pt x="34154" y="755764"/>
                          <a:pt x="0" y="567411"/>
                        </a:cubicBezTo>
                        <a:cubicBezTo>
                          <a:pt x="-34154" y="379058"/>
                          <a:pt x="7696" y="181661"/>
                          <a:pt x="0" y="0"/>
                        </a:cubicBezTo>
                        <a:close/>
                      </a:path>
                      <a:path w="5717174" h="3712032" stroke="0" extrusionOk="0">
                        <a:moveTo>
                          <a:pt x="0" y="0"/>
                        </a:moveTo>
                        <a:cubicBezTo>
                          <a:pt x="98616" y="-47292"/>
                          <a:pt x="251940" y="44324"/>
                          <a:pt x="400202" y="0"/>
                        </a:cubicBezTo>
                        <a:cubicBezTo>
                          <a:pt x="548464" y="-44324"/>
                          <a:pt x="779837" y="292"/>
                          <a:pt x="914748" y="0"/>
                        </a:cubicBezTo>
                        <a:cubicBezTo>
                          <a:pt x="1049659" y="-292"/>
                          <a:pt x="1207378" y="45470"/>
                          <a:pt x="1486465" y="0"/>
                        </a:cubicBezTo>
                        <a:cubicBezTo>
                          <a:pt x="1765552" y="-45470"/>
                          <a:pt x="1961301" y="42426"/>
                          <a:pt x="2115354" y="0"/>
                        </a:cubicBezTo>
                        <a:cubicBezTo>
                          <a:pt x="2269407" y="-42426"/>
                          <a:pt x="2420290" y="27959"/>
                          <a:pt x="2572728" y="0"/>
                        </a:cubicBezTo>
                        <a:cubicBezTo>
                          <a:pt x="2725166" y="-27959"/>
                          <a:pt x="2827518" y="25208"/>
                          <a:pt x="3030102" y="0"/>
                        </a:cubicBezTo>
                        <a:cubicBezTo>
                          <a:pt x="3232686" y="-25208"/>
                          <a:pt x="3425270" y="14768"/>
                          <a:pt x="3716163" y="0"/>
                        </a:cubicBezTo>
                        <a:cubicBezTo>
                          <a:pt x="4007056" y="-14768"/>
                          <a:pt x="3928831" y="17866"/>
                          <a:pt x="4116365" y="0"/>
                        </a:cubicBezTo>
                        <a:cubicBezTo>
                          <a:pt x="4303899" y="-17866"/>
                          <a:pt x="4356191" y="43112"/>
                          <a:pt x="4516567" y="0"/>
                        </a:cubicBezTo>
                        <a:cubicBezTo>
                          <a:pt x="4676943" y="-43112"/>
                          <a:pt x="4868216" y="26796"/>
                          <a:pt x="4973941" y="0"/>
                        </a:cubicBezTo>
                        <a:cubicBezTo>
                          <a:pt x="5079666" y="-26796"/>
                          <a:pt x="5358678" y="89127"/>
                          <a:pt x="5717174" y="0"/>
                        </a:cubicBezTo>
                        <a:cubicBezTo>
                          <a:pt x="5730511" y="237084"/>
                          <a:pt x="5715797" y="321421"/>
                          <a:pt x="5717174" y="493170"/>
                        </a:cubicBezTo>
                        <a:cubicBezTo>
                          <a:pt x="5718551" y="664919"/>
                          <a:pt x="5693020" y="780705"/>
                          <a:pt x="5717174" y="986340"/>
                        </a:cubicBezTo>
                        <a:cubicBezTo>
                          <a:pt x="5741328" y="1191975"/>
                          <a:pt x="5705016" y="1377296"/>
                          <a:pt x="5717174" y="1516630"/>
                        </a:cubicBezTo>
                        <a:cubicBezTo>
                          <a:pt x="5729332" y="1655964"/>
                          <a:pt x="5686414" y="1933771"/>
                          <a:pt x="5717174" y="2121161"/>
                        </a:cubicBezTo>
                        <a:cubicBezTo>
                          <a:pt x="5747934" y="2308551"/>
                          <a:pt x="5690741" y="2503207"/>
                          <a:pt x="5717174" y="2725692"/>
                        </a:cubicBezTo>
                        <a:cubicBezTo>
                          <a:pt x="5743607" y="2948177"/>
                          <a:pt x="5695337" y="3036918"/>
                          <a:pt x="5717174" y="3218862"/>
                        </a:cubicBezTo>
                        <a:cubicBezTo>
                          <a:pt x="5739011" y="3400806"/>
                          <a:pt x="5696483" y="3472276"/>
                          <a:pt x="5717174" y="3712032"/>
                        </a:cubicBezTo>
                        <a:cubicBezTo>
                          <a:pt x="5547213" y="3730186"/>
                          <a:pt x="5260417" y="3674270"/>
                          <a:pt x="5088285" y="3712032"/>
                        </a:cubicBezTo>
                        <a:cubicBezTo>
                          <a:pt x="4916153" y="3749794"/>
                          <a:pt x="4845235" y="3669067"/>
                          <a:pt x="4688083" y="3712032"/>
                        </a:cubicBezTo>
                        <a:cubicBezTo>
                          <a:pt x="4530931" y="3754997"/>
                          <a:pt x="4279667" y="3694334"/>
                          <a:pt x="4173537" y="3712032"/>
                        </a:cubicBezTo>
                        <a:cubicBezTo>
                          <a:pt x="4067407" y="3729730"/>
                          <a:pt x="3790764" y="3710079"/>
                          <a:pt x="3658991" y="3712032"/>
                        </a:cubicBezTo>
                        <a:cubicBezTo>
                          <a:pt x="3527218" y="3713985"/>
                          <a:pt x="3390654" y="3709477"/>
                          <a:pt x="3144446" y="3712032"/>
                        </a:cubicBezTo>
                        <a:cubicBezTo>
                          <a:pt x="2898239" y="3714587"/>
                          <a:pt x="2726556" y="3691399"/>
                          <a:pt x="2515557" y="3712032"/>
                        </a:cubicBezTo>
                        <a:cubicBezTo>
                          <a:pt x="2304558" y="3732665"/>
                          <a:pt x="2063898" y="3648616"/>
                          <a:pt x="1886667" y="3712032"/>
                        </a:cubicBezTo>
                        <a:cubicBezTo>
                          <a:pt x="1709436" y="3775448"/>
                          <a:pt x="1557180" y="3667591"/>
                          <a:pt x="1314950" y="3712032"/>
                        </a:cubicBezTo>
                        <a:cubicBezTo>
                          <a:pt x="1072720" y="3756473"/>
                          <a:pt x="987438" y="3654117"/>
                          <a:pt x="743233" y="3712032"/>
                        </a:cubicBezTo>
                        <a:cubicBezTo>
                          <a:pt x="499028" y="3769947"/>
                          <a:pt x="349304" y="3646085"/>
                          <a:pt x="0" y="3712032"/>
                        </a:cubicBezTo>
                        <a:cubicBezTo>
                          <a:pt x="-7813" y="3626578"/>
                          <a:pt x="39085" y="3425774"/>
                          <a:pt x="0" y="3293103"/>
                        </a:cubicBezTo>
                        <a:cubicBezTo>
                          <a:pt x="-39085" y="3160432"/>
                          <a:pt x="52151" y="2876129"/>
                          <a:pt x="0" y="2762812"/>
                        </a:cubicBezTo>
                        <a:cubicBezTo>
                          <a:pt x="-52151" y="2649495"/>
                          <a:pt x="8770" y="2501423"/>
                          <a:pt x="0" y="2343883"/>
                        </a:cubicBezTo>
                        <a:cubicBezTo>
                          <a:pt x="-8770" y="2186343"/>
                          <a:pt x="36063" y="2109438"/>
                          <a:pt x="0" y="1887833"/>
                        </a:cubicBezTo>
                        <a:cubicBezTo>
                          <a:pt x="-36063" y="1666228"/>
                          <a:pt x="43861" y="1621343"/>
                          <a:pt x="0" y="1431784"/>
                        </a:cubicBezTo>
                        <a:cubicBezTo>
                          <a:pt x="-43861" y="1242225"/>
                          <a:pt x="38001" y="1167191"/>
                          <a:pt x="0" y="938614"/>
                        </a:cubicBezTo>
                        <a:cubicBezTo>
                          <a:pt x="-38001" y="710037"/>
                          <a:pt x="83231" y="389200"/>
                          <a:pt x="0" y="0"/>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lIns="91440" tIns="45720" rIns="91440" bIns="45720" rtlCol="0" anchor="t" anchorCtr="0"/>
          <a:lstStyle/>
          <a:p>
            <a:pPr marL="742950" lvl="1" indent="-285750">
              <a:buFont typeface="Arial" panose="020B0604020202020204" pitchFamily="34" charset="0"/>
              <a:buChar char="•"/>
            </a:pPr>
            <a:endParaRPr lang="en-GB" dirty="0">
              <a:latin typeface="Arial" panose="020B0604020202020204" pitchFamily="34" charset="0"/>
              <a:ea typeface="Times New Roman" panose="02020603050405020304" pitchFamily="18" charset="0"/>
            </a:endParaRPr>
          </a:p>
        </p:txBody>
      </p:sp>
      <p:pic>
        <p:nvPicPr>
          <p:cNvPr id="5" name="Picture 4">
            <a:extLst>
              <a:ext uri="{FF2B5EF4-FFF2-40B4-BE49-F238E27FC236}">
                <a16:creationId xmlns:a16="http://schemas.microsoft.com/office/drawing/2014/main" id="{A61738B0-5050-C837-42BB-53693C93D4C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255100"/>
            <a:ext cx="12192000" cy="5645856"/>
          </a:xfrm>
          <a:prstGeom prst="rect">
            <a:avLst/>
          </a:prstGeom>
        </p:spPr>
      </p:pic>
    </p:spTree>
    <p:extLst>
      <p:ext uri="{BB962C8B-B14F-4D97-AF65-F5344CB8AC3E}">
        <p14:creationId xmlns:p14="http://schemas.microsoft.com/office/powerpoint/2010/main" val="3006877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8D9F9-F7C6-6D1F-002B-58373B4194C2}"/>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4651C8BE-E0A2-3B2E-691C-B636B16969F9}"/>
              </a:ext>
            </a:extLst>
          </p:cNvPr>
          <p:cNvSpPr>
            <a:spLocks noChangeArrowheads="1"/>
          </p:cNvSpPr>
          <p:nvPr/>
        </p:nvSpPr>
        <p:spPr bwMode="auto">
          <a:xfrm>
            <a:off x="1288869" y="2834555"/>
            <a:ext cx="148759" cy="1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r>
              <a:rPr lang="en-GB" altLang="en-US" sz="733">
                <a:solidFill>
                  <a:srgbClr val="1F497D"/>
                </a:solidFill>
                <a:latin typeface="Arial" panose="020B0604020202020204" pitchFamily="34" charset="0"/>
                <a:ea typeface="Calibri" panose="020F0502020204030204" pitchFamily="34" charset="0"/>
              </a:rPr>
              <a:t> </a:t>
            </a:r>
            <a:endParaRPr lang="en-GB" altLang="en-US" sz="1200">
              <a:solidFill>
                <a:prstClr val="black"/>
              </a:solidFill>
              <a:latin typeface="Arial" panose="020B0604020202020204" pitchFamily="34" charset="0"/>
            </a:endParaRPr>
          </a:p>
        </p:txBody>
      </p:sp>
      <p:sp>
        <p:nvSpPr>
          <p:cNvPr id="15" name="Freeform 6">
            <a:extLst>
              <a:ext uri="{FF2B5EF4-FFF2-40B4-BE49-F238E27FC236}">
                <a16:creationId xmlns:a16="http://schemas.microsoft.com/office/drawing/2014/main" id="{F396E8DF-C08D-8618-7D2E-B2F912D018EC}"/>
              </a:ext>
            </a:extLst>
          </p:cNvPr>
          <p:cNvSpPr/>
          <p:nvPr/>
        </p:nvSpPr>
        <p:spPr>
          <a:xfrm>
            <a:off x="0" y="6034971"/>
            <a:ext cx="12192000" cy="863612"/>
          </a:xfrm>
          <a:custGeom>
            <a:avLst/>
            <a:gdLst/>
            <a:ahLst/>
            <a:cxnLst/>
            <a:rect l="l" t="t" r="r" b="b"/>
            <a:pathLst>
              <a:path w="6321961" h="680731">
                <a:moveTo>
                  <a:pt x="0" y="0"/>
                </a:moveTo>
                <a:lnTo>
                  <a:pt x="6321961" y="0"/>
                </a:lnTo>
                <a:lnTo>
                  <a:pt x="6321961" y="680731"/>
                </a:lnTo>
                <a:lnTo>
                  <a:pt x="0" y="680731"/>
                </a:lnTo>
                <a:close/>
              </a:path>
            </a:pathLst>
          </a:custGeom>
          <a:solidFill>
            <a:schemeClr val="accent2"/>
          </a:solidFill>
        </p:spPr>
        <p:txBody>
          <a:bodyPr/>
          <a:lstStyle/>
          <a:p>
            <a:endParaRPr lang="en-GB"/>
          </a:p>
        </p:txBody>
      </p:sp>
      <p:pic>
        <p:nvPicPr>
          <p:cNvPr id="16" name="Picture 7">
            <a:extLst>
              <a:ext uri="{FF2B5EF4-FFF2-40B4-BE49-F238E27FC236}">
                <a16:creationId xmlns:a16="http://schemas.microsoft.com/office/drawing/2014/main" id="{4561528C-88F0-73B6-E841-0EE7D53F8BCD}"/>
              </a:ext>
            </a:extLst>
          </p:cNvPr>
          <p:cNvPicPr>
            <a:picLocks noChangeAspect="1"/>
          </p:cNvPicPr>
          <p:nvPr/>
        </p:nvPicPr>
        <p:blipFill>
          <a:blip r:embed="rId3"/>
          <a:srcRect/>
          <a:stretch>
            <a:fillRect/>
          </a:stretch>
        </p:blipFill>
        <p:spPr>
          <a:xfrm>
            <a:off x="10616168" y="6152321"/>
            <a:ext cx="1221187" cy="628911"/>
          </a:xfrm>
          <a:prstGeom prst="rect">
            <a:avLst/>
          </a:prstGeom>
        </p:spPr>
      </p:pic>
      <p:sp>
        <p:nvSpPr>
          <p:cNvPr id="11" name="Shape 130">
            <a:extLst>
              <a:ext uri="{FF2B5EF4-FFF2-40B4-BE49-F238E27FC236}">
                <a16:creationId xmlns:a16="http://schemas.microsoft.com/office/drawing/2014/main" id="{D3D36560-7CF4-5B1D-4307-DA156C2C66E9}"/>
              </a:ext>
            </a:extLst>
          </p:cNvPr>
          <p:cNvSpPr txBox="1">
            <a:spLocks/>
          </p:cNvSpPr>
          <p:nvPr/>
        </p:nvSpPr>
        <p:spPr>
          <a:xfrm>
            <a:off x="226142" y="132552"/>
            <a:ext cx="11965858" cy="471521"/>
          </a:xfrm>
          <a:prstGeom prst="rect">
            <a:avLst/>
          </a:prstGeom>
        </p:spPr>
        <p:txBody>
          <a:bodyPr wrap="square"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09630">
              <a:spcAft>
                <a:spcPct val="0"/>
              </a:spcAft>
              <a:buClr>
                <a:srgbClr val="000000"/>
              </a:buClr>
              <a:buSzPct val="46000"/>
            </a:pPr>
            <a:endParaRPr lang="en-GB" altLang="en-US" sz="2667">
              <a:solidFill>
                <a:prstClr val="white"/>
              </a:solidFill>
              <a:latin typeface="Calibri"/>
              <a:cs typeface="Calibri" panose="020F0502020204030204" pitchFamily="34" charset="0"/>
              <a:sym typeface="Arial" panose="020B0604020202020204" pitchFamily="34" charset="0"/>
            </a:endParaRPr>
          </a:p>
        </p:txBody>
      </p:sp>
      <p:sp>
        <p:nvSpPr>
          <p:cNvPr id="2" name="Rectangle 1">
            <a:extLst>
              <a:ext uri="{FF2B5EF4-FFF2-40B4-BE49-F238E27FC236}">
                <a16:creationId xmlns:a16="http://schemas.microsoft.com/office/drawing/2014/main" id="{7A4C0C3E-7D12-86EA-AC51-1A6AF01113FC}"/>
              </a:ext>
            </a:extLst>
          </p:cNvPr>
          <p:cNvSpPr/>
          <p:nvPr/>
        </p:nvSpPr>
        <p:spPr>
          <a:xfrm>
            <a:off x="459597" y="945158"/>
            <a:ext cx="11005216" cy="4127480"/>
          </a:xfrm>
          <a:prstGeom prst="rect">
            <a:avLst/>
          </a:prstGeom>
          <a:ln>
            <a:noFill/>
            <a:extLst>
              <a:ext uri="{C807C97D-BFC1-408E-A445-0C87EB9F89A2}">
                <ask:lineSketchStyleProps xmlns:ask="http://schemas.microsoft.com/office/drawing/2018/sketchyshapes" sd="3214194828">
                  <a:custGeom>
                    <a:avLst/>
                    <a:gdLst>
                      <a:gd name="connsiteX0" fmla="*/ 0 w 5717174"/>
                      <a:gd name="connsiteY0" fmla="*/ 0 h 3712032"/>
                      <a:gd name="connsiteX1" fmla="*/ 571717 w 5717174"/>
                      <a:gd name="connsiteY1" fmla="*/ 0 h 3712032"/>
                      <a:gd name="connsiteX2" fmla="*/ 1029091 w 5717174"/>
                      <a:gd name="connsiteY2" fmla="*/ 0 h 3712032"/>
                      <a:gd name="connsiteX3" fmla="*/ 1486465 w 5717174"/>
                      <a:gd name="connsiteY3" fmla="*/ 0 h 3712032"/>
                      <a:gd name="connsiteX4" fmla="*/ 2172526 w 5717174"/>
                      <a:gd name="connsiteY4" fmla="*/ 0 h 3712032"/>
                      <a:gd name="connsiteX5" fmla="*/ 2744244 w 5717174"/>
                      <a:gd name="connsiteY5" fmla="*/ 0 h 3712032"/>
                      <a:gd name="connsiteX6" fmla="*/ 3144446 w 5717174"/>
                      <a:gd name="connsiteY6" fmla="*/ 0 h 3712032"/>
                      <a:gd name="connsiteX7" fmla="*/ 3544648 w 5717174"/>
                      <a:gd name="connsiteY7" fmla="*/ 0 h 3712032"/>
                      <a:gd name="connsiteX8" fmla="*/ 3944850 w 5717174"/>
                      <a:gd name="connsiteY8" fmla="*/ 0 h 3712032"/>
                      <a:gd name="connsiteX9" fmla="*/ 4630911 w 5717174"/>
                      <a:gd name="connsiteY9" fmla="*/ 0 h 3712032"/>
                      <a:gd name="connsiteX10" fmla="*/ 5088285 w 5717174"/>
                      <a:gd name="connsiteY10" fmla="*/ 0 h 3712032"/>
                      <a:gd name="connsiteX11" fmla="*/ 5717174 w 5717174"/>
                      <a:gd name="connsiteY11" fmla="*/ 0 h 3712032"/>
                      <a:gd name="connsiteX12" fmla="*/ 5717174 w 5717174"/>
                      <a:gd name="connsiteY12" fmla="*/ 418929 h 3712032"/>
                      <a:gd name="connsiteX13" fmla="*/ 5717174 w 5717174"/>
                      <a:gd name="connsiteY13" fmla="*/ 837859 h 3712032"/>
                      <a:gd name="connsiteX14" fmla="*/ 5717174 w 5717174"/>
                      <a:gd name="connsiteY14" fmla="*/ 1368149 h 3712032"/>
                      <a:gd name="connsiteX15" fmla="*/ 5717174 w 5717174"/>
                      <a:gd name="connsiteY15" fmla="*/ 1935560 h 3712032"/>
                      <a:gd name="connsiteX16" fmla="*/ 5717174 w 5717174"/>
                      <a:gd name="connsiteY16" fmla="*/ 2354489 h 3712032"/>
                      <a:gd name="connsiteX17" fmla="*/ 5717174 w 5717174"/>
                      <a:gd name="connsiteY17" fmla="*/ 2773418 h 3712032"/>
                      <a:gd name="connsiteX18" fmla="*/ 5717174 w 5717174"/>
                      <a:gd name="connsiteY18" fmla="*/ 3712032 h 3712032"/>
                      <a:gd name="connsiteX19" fmla="*/ 5259800 w 5717174"/>
                      <a:gd name="connsiteY19" fmla="*/ 3712032 h 3712032"/>
                      <a:gd name="connsiteX20" fmla="*/ 4745254 w 5717174"/>
                      <a:gd name="connsiteY20" fmla="*/ 3712032 h 3712032"/>
                      <a:gd name="connsiteX21" fmla="*/ 4345052 w 5717174"/>
                      <a:gd name="connsiteY21" fmla="*/ 3712032 h 3712032"/>
                      <a:gd name="connsiteX22" fmla="*/ 3887678 w 5717174"/>
                      <a:gd name="connsiteY22" fmla="*/ 3712032 h 3712032"/>
                      <a:gd name="connsiteX23" fmla="*/ 3430304 w 5717174"/>
                      <a:gd name="connsiteY23" fmla="*/ 3712032 h 3712032"/>
                      <a:gd name="connsiteX24" fmla="*/ 2915759 w 5717174"/>
                      <a:gd name="connsiteY24" fmla="*/ 3712032 h 3712032"/>
                      <a:gd name="connsiteX25" fmla="*/ 2286870 w 5717174"/>
                      <a:gd name="connsiteY25" fmla="*/ 3712032 h 3712032"/>
                      <a:gd name="connsiteX26" fmla="*/ 1600809 w 5717174"/>
                      <a:gd name="connsiteY26" fmla="*/ 3712032 h 3712032"/>
                      <a:gd name="connsiteX27" fmla="*/ 971920 w 5717174"/>
                      <a:gd name="connsiteY27" fmla="*/ 3712032 h 3712032"/>
                      <a:gd name="connsiteX28" fmla="*/ 0 w 5717174"/>
                      <a:gd name="connsiteY28" fmla="*/ 3712032 h 3712032"/>
                      <a:gd name="connsiteX29" fmla="*/ 0 w 5717174"/>
                      <a:gd name="connsiteY29" fmla="*/ 3255982 h 3712032"/>
                      <a:gd name="connsiteX30" fmla="*/ 0 w 5717174"/>
                      <a:gd name="connsiteY30" fmla="*/ 2725692 h 3712032"/>
                      <a:gd name="connsiteX31" fmla="*/ 0 w 5717174"/>
                      <a:gd name="connsiteY31" fmla="*/ 2158281 h 3712032"/>
                      <a:gd name="connsiteX32" fmla="*/ 0 w 5717174"/>
                      <a:gd name="connsiteY32" fmla="*/ 1553751 h 3712032"/>
                      <a:gd name="connsiteX33" fmla="*/ 0 w 5717174"/>
                      <a:gd name="connsiteY33" fmla="*/ 1060581 h 3712032"/>
                      <a:gd name="connsiteX34" fmla="*/ 0 w 5717174"/>
                      <a:gd name="connsiteY34" fmla="*/ 567411 h 3712032"/>
                      <a:gd name="connsiteX35" fmla="*/ 0 w 5717174"/>
                      <a:gd name="connsiteY35" fmla="*/ 0 h 371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717174" h="3712032" fill="none" extrusionOk="0">
                        <a:moveTo>
                          <a:pt x="0" y="0"/>
                        </a:moveTo>
                        <a:cubicBezTo>
                          <a:pt x="163776" y="-48170"/>
                          <a:pt x="290461" y="39649"/>
                          <a:pt x="571717" y="0"/>
                        </a:cubicBezTo>
                        <a:cubicBezTo>
                          <a:pt x="852973" y="-39649"/>
                          <a:pt x="862992" y="50239"/>
                          <a:pt x="1029091" y="0"/>
                        </a:cubicBezTo>
                        <a:cubicBezTo>
                          <a:pt x="1195190" y="-50239"/>
                          <a:pt x="1292247" y="42695"/>
                          <a:pt x="1486465" y="0"/>
                        </a:cubicBezTo>
                        <a:cubicBezTo>
                          <a:pt x="1680683" y="-42695"/>
                          <a:pt x="1994880" y="69961"/>
                          <a:pt x="2172526" y="0"/>
                        </a:cubicBezTo>
                        <a:cubicBezTo>
                          <a:pt x="2350172" y="-69961"/>
                          <a:pt x="2461119" y="1287"/>
                          <a:pt x="2744244" y="0"/>
                        </a:cubicBezTo>
                        <a:cubicBezTo>
                          <a:pt x="3027369" y="-1287"/>
                          <a:pt x="3021266" y="28489"/>
                          <a:pt x="3144446" y="0"/>
                        </a:cubicBezTo>
                        <a:cubicBezTo>
                          <a:pt x="3267626" y="-28489"/>
                          <a:pt x="3362881" y="21462"/>
                          <a:pt x="3544648" y="0"/>
                        </a:cubicBezTo>
                        <a:cubicBezTo>
                          <a:pt x="3726415" y="-21462"/>
                          <a:pt x="3826854" y="12496"/>
                          <a:pt x="3944850" y="0"/>
                        </a:cubicBezTo>
                        <a:cubicBezTo>
                          <a:pt x="4062846" y="-12496"/>
                          <a:pt x="4336152" y="65535"/>
                          <a:pt x="4630911" y="0"/>
                        </a:cubicBezTo>
                        <a:cubicBezTo>
                          <a:pt x="4925670" y="-65535"/>
                          <a:pt x="4928592" y="39226"/>
                          <a:pt x="5088285" y="0"/>
                        </a:cubicBezTo>
                        <a:cubicBezTo>
                          <a:pt x="5247978" y="-39226"/>
                          <a:pt x="5585216" y="45624"/>
                          <a:pt x="5717174" y="0"/>
                        </a:cubicBezTo>
                        <a:cubicBezTo>
                          <a:pt x="5718200" y="161382"/>
                          <a:pt x="5689113" y="224066"/>
                          <a:pt x="5717174" y="418929"/>
                        </a:cubicBezTo>
                        <a:cubicBezTo>
                          <a:pt x="5745235" y="613792"/>
                          <a:pt x="5711446" y="667092"/>
                          <a:pt x="5717174" y="837859"/>
                        </a:cubicBezTo>
                        <a:cubicBezTo>
                          <a:pt x="5722902" y="1008626"/>
                          <a:pt x="5694624" y="1223625"/>
                          <a:pt x="5717174" y="1368149"/>
                        </a:cubicBezTo>
                        <a:cubicBezTo>
                          <a:pt x="5739724" y="1512673"/>
                          <a:pt x="5715111" y="1769571"/>
                          <a:pt x="5717174" y="1935560"/>
                        </a:cubicBezTo>
                        <a:cubicBezTo>
                          <a:pt x="5719237" y="2101549"/>
                          <a:pt x="5678460" y="2145989"/>
                          <a:pt x="5717174" y="2354489"/>
                        </a:cubicBezTo>
                        <a:cubicBezTo>
                          <a:pt x="5755888" y="2562989"/>
                          <a:pt x="5709765" y="2646050"/>
                          <a:pt x="5717174" y="2773418"/>
                        </a:cubicBezTo>
                        <a:cubicBezTo>
                          <a:pt x="5724583" y="2900786"/>
                          <a:pt x="5694001" y="3383230"/>
                          <a:pt x="5717174" y="3712032"/>
                        </a:cubicBezTo>
                        <a:cubicBezTo>
                          <a:pt x="5529282" y="3744525"/>
                          <a:pt x="5410580" y="3682988"/>
                          <a:pt x="5259800" y="3712032"/>
                        </a:cubicBezTo>
                        <a:cubicBezTo>
                          <a:pt x="5109020" y="3741076"/>
                          <a:pt x="4948873" y="3709938"/>
                          <a:pt x="4745254" y="3712032"/>
                        </a:cubicBezTo>
                        <a:cubicBezTo>
                          <a:pt x="4541635" y="3714126"/>
                          <a:pt x="4441358" y="3665409"/>
                          <a:pt x="4345052" y="3712032"/>
                        </a:cubicBezTo>
                        <a:cubicBezTo>
                          <a:pt x="4248746" y="3758655"/>
                          <a:pt x="3995523" y="3684881"/>
                          <a:pt x="3887678" y="3712032"/>
                        </a:cubicBezTo>
                        <a:cubicBezTo>
                          <a:pt x="3779833" y="3739183"/>
                          <a:pt x="3579720" y="3703597"/>
                          <a:pt x="3430304" y="3712032"/>
                        </a:cubicBezTo>
                        <a:cubicBezTo>
                          <a:pt x="3280888" y="3720467"/>
                          <a:pt x="3051882" y="3692703"/>
                          <a:pt x="2915759" y="3712032"/>
                        </a:cubicBezTo>
                        <a:cubicBezTo>
                          <a:pt x="2779636" y="3731361"/>
                          <a:pt x="2447073" y="3694132"/>
                          <a:pt x="2286870" y="3712032"/>
                        </a:cubicBezTo>
                        <a:cubicBezTo>
                          <a:pt x="2126667" y="3729932"/>
                          <a:pt x="1903932" y="3681434"/>
                          <a:pt x="1600809" y="3712032"/>
                        </a:cubicBezTo>
                        <a:cubicBezTo>
                          <a:pt x="1297686" y="3742630"/>
                          <a:pt x="1099418" y="3667823"/>
                          <a:pt x="971920" y="3712032"/>
                        </a:cubicBezTo>
                        <a:cubicBezTo>
                          <a:pt x="844422" y="3756241"/>
                          <a:pt x="236913" y="3698719"/>
                          <a:pt x="0" y="3712032"/>
                        </a:cubicBezTo>
                        <a:cubicBezTo>
                          <a:pt x="-10080" y="3488884"/>
                          <a:pt x="8838" y="3407981"/>
                          <a:pt x="0" y="3255982"/>
                        </a:cubicBezTo>
                        <a:cubicBezTo>
                          <a:pt x="-8838" y="3103983"/>
                          <a:pt x="61925" y="2930545"/>
                          <a:pt x="0" y="2725692"/>
                        </a:cubicBezTo>
                        <a:cubicBezTo>
                          <a:pt x="-61925" y="2520839"/>
                          <a:pt x="52551" y="2303165"/>
                          <a:pt x="0" y="2158281"/>
                        </a:cubicBezTo>
                        <a:cubicBezTo>
                          <a:pt x="-52551" y="2013397"/>
                          <a:pt x="45183" y="1713742"/>
                          <a:pt x="0" y="1553751"/>
                        </a:cubicBezTo>
                        <a:cubicBezTo>
                          <a:pt x="-45183" y="1393760"/>
                          <a:pt x="9421" y="1266472"/>
                          <a:pt x="0" y="1060581"/>
                        </a:cubicBezTo>
                        <a:cubicBezTo>
                          <a:pt x="-9421" y="854690"/>
                          <a:pt x="34154" y="755764"/>
                          <a:pt x="0" y="567411"/>
                        </a:cubicBezTo>
                        <a:cubicBezTo>
                          <a:pt x="-34154" y="379058"/>
                          <a:pt x="7696" y="181661"/>
                          <a:pt x="0" y="0"/>
                        </a:cubicBezTo>
                        <a:close/>
                      </a:path>
                      <a:path w="5717174" h="3712032" stroke="0" extrusionOk="0">
                        <a:moveTo>
                          <a:pt x="0" y="0"/>
                        </a:moveTo>
                        <a:cubicBezTo>
                          <a:pt x="98616" y="-47292"/>
                          <a:pt x="251940" y="44324"/>
                          <a:pt x="400202" y="0"/>
                        </a:cubicBezTo>
                        <a:cubicBezTo>
                          <a:pt x="548464" y="-44324"/>
                          <a:pt x="779837" y="292"/>
                          <a:pt x="914748" y="0"/>
                        </a:cubicBezTo>
                        <a:cubicBezTo>
                          <a:pt x="1049659" y="-292"/>
                          <a:pt x="1207378" y="45470"/>
                          <a:pt x="1486465" y="0"/>
                        </a:cubicBezTo>
                        <a:cubicBezTo>
                          <a:pt x="1765552" y="-45470"/>
                          <a:pt x="1961301" y="42426"/>
                          <a:pt x="2115354" y="0"/>
                        </a:cubicBezTo>
                        <a:cubicBezTo>
                          <a:pt x="2269407" y="-42426"/>
                          <a:pt x="2420290" y="27959"/>
                          <a:pt x="2572728" y="0"/>
                        </a:cubicBezTo>
                        <a:cubicBezTo>
                          <a:pt x="2725166" y="-27959"/>
                          <a:pt x="2827518" y="25208"/>
                          <a:pt x="3030102" y="0"/>
                        </a:cubicBezTo>
                        <a:cubicBezTo>
                          <a:pt x="3232686" y="-25208"/>
                          <a:pt x="3425270" y="14768"/>
                          <a:pt x="3716163" y="0"/>
                        </a:cubicBezTo>
                        <a:cubicBezTo>
                          <a:pt x="4007056" y="-14768"/>
                          <a:pt x="3928831" y="17866"/>
                          <a:pt x="4116365" y="0"/>
                        </a:cubicBezTo>
                        <a:cubicBezTo>
                          <a:pt x="4303899" y="-17866"/>
                          <a:pt x="4356191" y="43112"/>
                          <a:pt x="4516567" y="0"/>
                        </a:cubicBezTo>
                        <a:cubicBezTo>
                          <a:pt x="4676943" y="-43112"/>
                          <a:pt x="4868216" y="26796"/>
                          <a:pt x="4973941" y="0"/>
                        </a:cubicBezTo>
                        <a:cubicBezTo>
                          <a:pt x="5079666" y="-26796"/>
                          <a:pt x="5358678" y="89127"/>
                          <a:pt x="5717174" y="0"/>
                        </a:cubicBezTo>
                        <a:cubicBezTo>
                          <a:pt x="5730511" y="237084"/>
                          <a:pt x="5715797" y="321421"/>
                          <a:pt x="5717174" y="493170"/>
                        </a:cubicBezTo>
                        <a:cubicBezTo>
                          <a:pt x="5718551" y="664919"/>
                          <a:pt x="5693020" y="780705"/>
                          <a:pt x="5717174" y="986340"/>
                        </a:cubicBezTo>
                        <a:cubicBezTo>
                          <a:pt x="5741328" y="1191975"/>
                          <a:pt x="5705016" y="1377296"/>
                          <a:pt x="5717174" y="1516630"/>
                        </a:cubicBezTo>
                        <a:cubicBezTo>
                          <a:pt x="5729332" y="1655964"/>
                          <a:pt x="5686414" y="1933771"/>
                          <a:pt x="5717174" y="2121161"/>
                        </a:cubicBezTo>
                        <a:cubicBezTo>
                          <a:pt x="5747934" y="2308551"/>
                          <a:pt x="5690741" y="2503207"/>
                          <a:pt x="5717174" y="2725692"/>
                        </a:cubicBezTo>
                        <a:cubicBezTo>
                          <a:pt x="5743607" y="2948177"/>
                          <a:pt x="5695337" y="3036918"/>
                          <a:pt x="5717174" y="3218862"/>
                        </a:cubicBezTo>
                        <a:cubicBezTo>
                          <a:pt x="5739011" y="3400806"/>
                          <a:pt x="5696483" y="3472276"/>
                          <a:pt x="5717174" y="3712032"/>
                        </a:cubicBezTo>
                        <a:cubicBezTo>
                          <a:pt x="5547213" y="3730186"/>
                          <a:pt x="5260417" y="3674270"/>
                          <a:pt x="5088285" y="3712032"/>
                        </a:cubicBezTo>
                        <a:cubicBezTo>
                          <a:pt x="4916153" y="3749794"/>
                          <a:pt x="4845235" y="3669067"/>
                          <a:pt x="4688083" y="3712032"/>
                        </a:cubicBezTo>
                        <a:cubicBezTo>
                          <a:pt x="4530931" y="3754997"/>
                          <a:pt x="4279667" y="3694334"/>
                          <a:pt x="4173537" y="3712032"/>
                        </a:cubicBezTo>
                        <a:cubicBezTo>
                          <a:pt x="4067407" y="3729730"/>
                          <a:pt x="3790764" y="3710079"/>
                          <a:pt x="3658991" y="3712032"/>
                        </a:cubicBezTo>
                        <a:cubicBezTo>
                          <a:pt x="3527218" y="3713985"/>
                          <a:pt x="3390654" y="3709477"/>
                          <a:pt x="3144446" y="3712032"/>
                        </a:cubicBezTo>
                        <a:cubicBezTo>
                          <a:pt x="2898239" y="3714587"/>
                          <a:pt x="2726556" y="3691399"/>
                          <a:pt x="2515557" y="3712032"/>
                        </a:cubicBezTo>
                        <a:cubicBezTo>
                          <a:pt x="2304558" y="3732665"/>
                          <a:pt x="2063898" y="3648616"/>
                          <a:pt x="1886667" y="3712032"/>
                        </a:cubicBezTo>
                        <a:cubicBezTo>
                          <a:pt x="1709436" y="3775448"/>
                          <a:pt x="1557180" y="3667591"/>
                          <a:pt x="1314950" y="3712032"/>
                        </a:cubicBezTo>
                        <a:cubicBezTo>
                          <a:pt x="1072720" y="3756473"/>
                          <a:pt x="987438" y="3654117"/>
                          <a:pt x="743233" y="3712032"/>
                        </a:cubicBezTo>
                        <a:cubicBezTo>
                          <a:pt x="499028" y="3769947"/>
                          <a:pt x="349304" y="3646085"/>
                          <a:pt x="0" y="3712032"/>
                        </a:cubicBezTo>
                        <a:cubicBezTo>
                          <a:pt x="-7813" y="3626578"/>
                          <a:pt x="39085" y="3425774"/>
                          <a:pt x="0" y="3293103"/>
                        </a:cubicBezTo>
                        <a:cubicBezTo>
                          <a:pt x="-39085" y="3160432"/>
                          <a:pt x="52151" y="2876129"/>
                          <a:pt x="0" y="2762812"/>
                        </a:cubicBezTo>
                        <a:cubicBezTo>
                          <a:pt x="-52151" y="2649495"/>
                          <a:pt x="8770" y="2501423"/>
                          <a:pt x="0" y="2343883"/>
                        </a:cubicBezTo>
                        <a:cubicBezTo>
                          <a:pt x="-8770" y="2186343"/>
                          <a:pt x="36063" y="2109438"/>
                          <a:pt x="0" y="1887833"/>
                        </a:cubicBezTo>
                        <a:cubicBezTo>
                          <a:pt x="-36063" y="1666228"/>
                          <a:pt x="43861" y="1621343"/>
                          <a:pt x="0" y="1431784"/>
                        </a:cubicBezTo>
                        <a:cubicBezTo>
                          <a:pt x="-43861" y="1242225"/>
                          <a:pt x="38001" y="1167191"/>
                          <a:pt x="0" y="938614"/>
                        </a:cubicBezTo>
                        <a:cubicBezTo>
                          <a:pt x="-38001" y="710037"/>
                          <a:pt x="83231" y="389200"/>
                          <a:pt x="0" y="0"/>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lIns="91440" tIns="45720" rIns="91440" bIns="45720" rtlCol="0" anchor="t" anchorCtr="0"/>
          <a:lstStyle/>
          <a:p>
            <a:pPr marL="742950" lvl="1" indent="-285750">
              <a:buFont typeface="Arial" panose="020B0604020202020204" pitchFamily="34" charset="0"/>
              <a:buChar char="•"/>
            </a:pPr>
            <a:endParaRPr lang="en-GB" dirty="0">
              <a:latin typeface="Arial" panose="020B0604020202020204" pitchFamily="34" charset="0"/>
              <a:ea typeface="Times New Roman" panose="02020603050405020304" pitchFamily="18" charset="0"/>
            </a:endParaRPr>
          </a:p>
        </p:txBody>
      </p:sp>
      <p:pic>
        <p:nvPicPr>
          <p:cNvPr id="6" name="Picture 5">
            <a:extLst>
              <a:ext uri="{FF2B5EF4-FFF2-40B4-BE49-F238E27FC236}">
                <a16:creationId xmlns:a16="http://schemas.microsoft.com/office/drawing/2014/main" id="{17299945-AA08-63A5-A4A4-0284B6123059}"/>
              </a:ext>
            </a:extLst>
          </p:cNvPr>
          <p:cNvPicPr>
            <a:picLocks noChangeAspect="1"/>
          </p:cNvPicPr>
          <p:nvPr/>
        </p:nvPicPr>
        <p:blipFill>
          <a:blip r:embed="rId4"/>
          <a:stretch>
            <a:fillRect/>
          </a:stretch>
        </p:blipFill>
        <p:spPr>
          <a:xfrm>
            <a:off x="0" y="-51360"/>
            <a:ext cx="12192000" cy="6120515"/>
          </a:xfrm>
          <a:prstGeom prst="rect">
            <a:avLst/>
          </a:prstGeom>
        </p:spPr>
      </p:pic>
    </p:spTree>
    <p:extLst>
      <p:ext uri="{BB962C8B-B14F-4D97-AF65-F5344CB8AC3E}">
        <p14:creationId xmlns:p14="http://schemas.microsoft.com/office/powerpoint/2010/main" val="2292352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86D5B-470A-42AA-4D25-07651544287E}"/>
            </a:ext>
          </a:extLst>
        </p:cNvPr>
        <p:cNvGrpSpPr/>
        <p:nvPr/>
      </p:nvGrpSpPr>
      <p:grpSpPr>
        <a:xfrm>
          <a:off x="0" y="0"/>
          <a:ext cx="0" cy="0"/>
          <a:chOff x="0" y="0"/>
          <a:chExt cx="0" cy="0"/>
        </a:xfrm>
      </p:grpSpPr>
      <p:grpSp>
        <p:nvGrpSpPr>
          <p:cNvPr id="8" name="Group 5">
            <a:extLst>
              <a:ext uri="{FF2B5EF4-FFF2-40B4-BE49-F238E27FC236}">
                <a16:creationId xmlns:a16="http://schemas.microsoft.com/office/drawing/2014/main" id="{3B761922-19B7-A5D6-D609-83A2A2673789}"/>
              </a:ext>
            </a:extLst>
          </p:cNvPr>
          <p:cNvGrpSpPr/>
          <p:nvPr/>
        </p:nvGrpSpPr>
        <p:grpSpPr>
          <a:xfrm>
            <a:off x="0" y="0"/>
            <a:ext cx="12192000" cy="724500"/>
            <a:chOff x="0" y="0"/>
            <a:chExt cx="6321961" cy="680731"/>
          </a:xfrm>
          <a:solidFill>
            <a:schemeClr val="accent2"/>
          </a:solidFill>
        </p:grpSpPr>
        <p:sp>
          <p:nvSpPr>
            <p:cNvPr id="9" name="Freeform 6">
              <a:extLst>
                <a:ext uri="{FF2B5EF4-FFF2-40B4-BE49-F238E27FC236}">
                  <a16:creationId xmlns:a16="http://schemas.microsoft.com/office/drawing/2014/main" id="{8F55F8FA-F3E0-AD70-A370-3C0F8F487397}"/>
                </a:ext>
              </a:extLst>
            </p:cNvPr>
            <p:cNvSpPr/>
            <p:nvPr/>
          </p:nvSpPr>
          <p:spPr>
            <a:xfrm>
              <a:off x="0" y="0"/>
              <a:ext cx="6321961" cy="680731"/>
            </a:xfrm>
            <a:custGeom>
              <a:avLst/>
              <a:gdLst/>
              <a:ahLst/>
              <a:cxnLst/>
              <a:rect l="l" t="t" r="r" b="b"/>
              <a:pathLst>
                <a:path w="6321961" h="680731">
                  <a:moveTo>
                    <a:pt x="0" y="0"/>
                  </a:moveTo>
                  <a:lnTo>
                    <a:pt x="6321961" y="0"/>
                  </a:lnTo>
                  <a:lnTo>
                    <a:pt x="6321961" y="680731"/>
                  </a:lnTo>
                  <a:lnTo>
                    <a:pt x="0" y="680731"/>
                  </a:lnTo>
                  <a:close/>
                </a:path>
              </a:pathLst>
            </a:custGeom>
            <a:grpFill/>
          </p:spPr>
          <p:txBody>
            <a:bodyPr/>
            <a:lstStyle/>
            <a:p>
              <a:r>
                <a:rPr lang="en-GB" sz="2800" b="1" dirty="0">
                  <a:solidFill>
                    <a:schemeClr val="bg1"/>
                  </a:solidFill>
                </a:rPr>
                <a:t>Support for the broad areas of need: pages 32-55</a:t>
              </a:r>
            </a:p>
          </p:txBody>
        </p:sp>
      </p:grpSp>
      <p:sp>
        <p:nvSpPr>
          <p:cNvPr id="4" name="Rectangle 1">
            <a:extLst>
              <a:ext uri="{FF2B5EF4-FFF2-40B4-BE49-F238E27FC236}">
                <a16:creationId xmlns:a16="http://schemas.microsoft.com/office/drawing/2014/main" id="{28D755CA-ADF0-3C23-2CEC-18578A44BF9E}"/>
              </a:ext>
            </a:extLst>
          </p:cNvPr>
          <p:cNvSpPr>
            <a:spLocks noChangeArrowheads="1"/>
          </p:cNvSpPr>
          <p:nvPr/>
        </p:nvSpPr>
        <p:spPr bwMode="auto">
          <a:xfrm>
            <a:off x="1288869" y="2834555"/>
            <a:ext cx="148759" cy="1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r>
              <a:rPr lang="en-GB" altLang="en-US" sz="733">
                <a:solidFill>
                  <a:srgbClr val="1F497D"/>
                </a:solidFill>
                <a:latin typeface="Arial" panose="020B0604020202020204" pitchFamily="34" charset="0"/>
                <a:ea typeface="Calibri" panose="020F0502020204030204" pitchFamily="34" charset="0"/>
              </a:rPr>
              <a:t> </a:t>
            </a:r>
            <a:endParaRPr lang="en-GB" altLang="en-US" sz="1200">
              <a:solidFill>
                <a:prstClr val="black"/>
              </a:solidFill>
              <a:latin typeface="Arial" panose="020B0604020202020204" pitchFamily="34" charset="0"/>
            </a:endParaRPr>
          </a:p>
        </p:txBody>
      </p:sp>
      <p:sp>
        <p:nvSpPr>
          <p:cNvPr id="15" name="Freeform 6">
            <a:extLst>
              <a:ext uri="{FF2B5EF4-FFF2-40B4-BE49-F238E27FC236}">
                <a16:creationId xmlns:a16="http://schemas.microsoft.com/office/drawing/2014/main" id="{14700EB3-CBFE-796D-E9F3-3EDCBBF5C489}"/>
              </a:ext>
            </a:extLst>
          </p:cNvPr>
          <p:cNvSpPr/>
          <p:nvPr/>
        </p:nvSpPr>
        <p:spPr>
          <a:xfrm>
            <a:off x="0" y="6034971"/>
            <a:ext cx="12192000" cy="863612"/>
          </a:xfrm>
          <a:custGeom>
            <a:avLst/>
            <a:gdLst/>
            <a:ahLst/>
            <a:cxnLst/>
            <a:rect l="l" t="t" r="r" b="b"/>
            <a:pathLst>
              <a:path w="6321961" h="680731">
                <a:moveTo>
                  <a:pt x="0" y="0"/>
                </a:moveTo>
                <a:lnTo>
                  <a:pt x="6321961" y="0"/>
                </a:lnTo>
                <a:lnTo>
                  <a:pt x="6321961" y="680731"/>
                </a:lnTo>
                <a:lnTo>
                  <a:pt x="0" y="680731"/>
                </a:lnTo>
                <a:close/>
              </a:path>
            </a:pathLst>
          </a:custGeom>
          <a:solidFill>
            <a:schemeClr val="accent2"/>
          </a:solidFill>
        </p:spPr>
        <p:txBody>
          <a:bodyPr/>
          <a:lstStyle/>
          <a:p>
            <a:endParaRPr lang="en-GB"/>
          </a:p>
        </p:txBody>
      </p:sp>
      <p:pic>
        <p:nvPicPr>
          <p:cNvPr id="16" name="Picture 7">
            <a:extLst>
              <a:ext uri="{FF2B5EF4-FFF2-40B4-BE49-F238E27FC236}">
                <a16:creationId xmlns:a16="http://schemas.microsoft.com/office/drawing/2014/main" id="{5A31D9F2-FA4B-E154-2FA3-D0E5F41A9779}"/>
              </a:ext>
            </a:extLst>
          </p:cNvPr>
          <p:cNvPicPr>
            <a:picLocks noChangeAspect="1"/>
          </p:cNvPicPr>
          <p:nvPr/>
        </p:nvPicPr>
        <p:blipFill>
          <a:blip r:embed="rId3"/>
          <a:srcRect/>
          <a:stretch>
            <a:fillRect/>
          </a:stretch>
        </p:blipFill>
        <p:spPr>
          <a:xfrm>
            <a:off x="10616168" y="6152321"/>
            <a:ext cx="1221187" cy="628911"/>
          </a:xfrm>
          <a:prstGeom prst="rect">
            <a:avLst/>
          </a:prstGeom>
        </p:spPr>
      </p:pic>
      <p:sp>
        <p:nvSpPr>
          <p:cNvPr id="11" name="Shape 130">
            <a:extLst>
              <a:ext uri="{FF2B5EF4-FFF2-40B4-BE49-F238E27FC236}">
                <a16:creationId xmlns:a16="http://schemas.microsoft.com/office/drawing/2014/main" id="{63790195-337A-982D-0070-57045A908FE1}"/>
              </a:ext>
            </a:extLst>
          </p:cNvPr>
          <p:cNvSpPr txBox="1">
            <a:spLocks/>
          </p:cNvSpPr>
          <p:nvPr/>
        </p:nvSpPr>
        <p:spPr>
          <a:xfrm>
            <a:off x="226142" y="132552"/>
            <a:ext cx="11965858" cy="471521"/>
          </a:xfrm>
          <a:prstGeom prst="rect">
            <a:avLst/>
          </a:prstGeom>
        </p:spPr>
        <p:txBody>
          <a:bodyPr wrap="square"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09630">
              <a:spcAft>
                <a:spcPct val="0"/>
              </a:spcAft>
              <a:buClr>
                <a:srgbClr val="000000"/>
              </a:buClr>
              <a:buSzPct val="46000"/>
            </a:pPr>
            <a:endParaRPr lang="en-GB" altLang="en-US" sz="2667">
              <a:solidFill>
                <a:prstClr val="white"/>
              </a:solidFill>
              <a:latin typeface="Calibri"/>
              <a:cs typeface="Calibri" panose="020F0502020204030204" pitchFamily="34" charset="0"/>
              <a:sym typeface="Arial" panose="020B0604020202020204" pitchFamily="34" charset="0"/>
            </a:endParaRPr>
          </a:p>
        </p:txBody>
      </p:sp>
      <p:sp>
        <p:nvSpPr>
          <p:cNvPr id="2" name="Rectangle 1">
            <a:extLst>
              <a:ext uri="{FF2B5EF4-FFF2-40B4-BE49-F238E27FC236}">
                <a16:creationId xmlns:a16="http://schemas.microsoft.com/office/drawing/2014/main" id="{212A5F77-1324-CD29-54C6-F57ACF0324AA}"/>
              </a:ext>
            </a:extLst>
          </p:cNvPr>
          <p:cNvSpPr/>
          <p:nvPr/>
        </p:nvSpPr>
        <p:spPr>
          <a:xfrm>
            <a:off x="459597" y="945158"/>
            <a:ext cx="11005216" cy="4127480"/>
          </a:xfrm>
          <a:prstGeom prst="rect">
            <a:avLst/>
          </a:prstGeom>
          <a:ln>
            <a:noFill/>
            <a:extLst>
              <a:ext uri="{C807C97D-BFC1-408E-A445-0C87EB9F89A2}">
                <ask:lineSketchStyleProps xmlns:ask="http://schemas.microsoft.com/office/drawing/2018/sketchyshapes" sd="3214194828">
                  <a:custGeom>
                    <a:avLst/>
                    <a:gdLst>
                      <a:gd name="connsiteX0" fmla="*/ 0 w 5717174"/>
                      <a:gd name="connsiteY0" fmla="*/ 0 h 3712032"/>
                      <a:gd name="connsiteX1" fmla="*/ 571717 w 5717174"/>
                      <a:gd name="connsiteY1" fmla="*/ 0 h 3712032"/>
                      <a:gd name="connsiteX2" fmla="*/ 1029091 w 5717174"/>
                      <a:gd name="connsiteY2" fmla="*/ 0 h 3712032"/>
                      <a:gd name="connsiteX3" fmla="*/ 1486465 w 5717174"/>
                      <a:gd name="connsiteY3" fmla="*/ 0 h 3712032"/>
                      <a:gd name="connsiteX4" fmla="*/ 2172526 w 5717174"/>
                      <a:gd name="connsiteY4" fmla="*/ 0 h 3712032"/>
                      <a:gd name="connsiteX5" fmla="*/ 2744244 w 5717174"/>
                      <a:gd name="connsiteY5" fmla="*/ 0 h 3712032"/>
                      <a:gd name="connsiteX6" fmla="*/ 3144446 w 5717174"/>
                      <a:gd name="connsiteY6" fmla="*/ 0 h 3712032"/>
                      <a:gd name="connsiteX7" fmla="*/ 3544648 w 5717174"/>
                      <a:gd name="connsiteY7" fmla="*/ 0 h 3712032"/>
                      <a:gd name="connsiteX8" fmla="*/ 3944850 w 5717174"/>
                      <a:gd name="connsiteY8" fmla="*/ 0 h 3712032"/>
                      <a:gd name="connsiteX9" fmla="*/ 4630911 w 5717174"/>
                      <a:gd name="connsiteY9" fmla="*/ 0 h 3712032"/>
                      <a:gd name="connsiteX10" fmla="*/ 5088285 w 5717174"/>
                      <a:gd name="connsiteY10" fmla="*/ 0 h 3712032"/>
                      <a:gd name="connsiteX11" fmla="*/ 5717174 w 5717174"/>
                      <a:gd name="connsiteY11" fmla="*/ 0 h 3712032"/>
                      <a:gd name="connsiteX12" fmla="*/ 5717174 w 5717174"/>
                      <a:gd name="connsiteY12" fmla="*/ 418929 h 3712032"/>
                      <a:gd name="connsiteX13" fmla="*/ 5717174 w 5717174"/>
                      <a:gd name="connsiteY13" fmla="*/ 837859 h 3712032"/>
                      <a:gd name="connsiteX14" fmla="*/ 5717174 w 5717174"/>
                      <a:gd name="connsiteY14" fmla="*/ 1368149 h 3712032"/>
                      <a:gd name="connsiteX15" fmla="*/ 5717174 w 5717174"/>
                      <a:gd name="connsiteY15" fmla="*/ 1935560 h 3712032"/>
                      <a:gd name="connsiteX16" fmla="*/ 5717174 w 5717174"/>
                      <a:gd name="connsiteY16" fmla="*/ 2354489 h 3712032"/>
                      <a:gd name="connsiteX17" fmla="*/ 5717174 w 5717174"/>
                      <a:gd name="connsiteY17" fmla="*/ 2773418 h 3712032"/>
                      <a:gd name="connsiteX18" fmla="*/ 5717174 w 5717174"/>
                      <a:gd name="connsiteY18" fmla="*/ 3712032 h 3712032"/>
                      <a:gd name="connsiteX19" fmla="*/ 5259800 w 5717174"/>
                      <a:gd name="connsiteY19" fmla="*/ 3712032 h 3712032"/>
                      <a:gd name="connsiteX20" fmla="*/ 4745254 w 5717174"/>
                      <a:gd name="connsiteY20" fmla="*/ 3712032 h 3712032"/>
                      <a:gd name="connsiteX21" fmla="*/ 4345052 w 5717174"/>
                      <a:gd name="connsiteY21" fmla="*/ 3712032 h 3712032"/>
                      <a:gd name="connsiteX22" fmla="*/ 3887678 w 5717174"/>
                      <a:gd name="connsiteY22" fmla="*/ 3712032 h 3712032"/>
                      <a:gd name="connsiteX23" fmla="*/ 3430304 w 5717174"/>
                      <a:gd name="connsiteY23" fmla="*/ 3712032 h 3712032"/>
                      <a:gd name="connsiteX24" fmla="*/ 2915759 w 5717174"/>
                      <a:gd name="connsiteY24" fmla="*/ 3712032 h 3712032"/>
                      <a:gd name="connsiteX25" fmla="*/ 2286870 w 5717174"/>
                      <a:gd name="connsiteY25" fmla="*/ 3712032 h 3712032"/>
                      <a:gd name="connsiteX26" fmla="*/ 1600809 w 5717174"/>
                      <a:gd name="connsiteY26" fmla="*/ 3712032 h 3712032"/>
                      <a:gd name="connsiteX27" fmla="*/ 971920 w 5717174"/>
                      <a:gd name="connsiteY27" fmla="*/ 3712032 h 3712032"/>
                      <a:gd name="connsiteX28" fmla="*/ 0 w 5717174"/>
                      <a:gd name="connsiteY28" fmla="*/ 3712032 h 3712032"/>
                      <a:gd name="connsiteX29" fmla="*/ 0 w 5717174"/>
                      <a:gd name="connsiteY29" fmla="*/ 3255982 h 3712032"/>
                      <a:gd name="connsiteX30" fmla="*/ 0 w 5717174"/>
                      <a:gd name="connsiteY30" fmla="*/ 2725692 h 3712032"/>
                      <a:gd name="connsiteX31" fmla="*/ 0 w 5717174"/>
                      <a:gd name="connsiteY31" fmla="*/ 2158281 h 3712032"/>
                      <a:gd name="connsiteX32" fmla="*/ 0 w 5717174"/>
                      <a:gd name="connsiteY32" fmla="*/ 1553751 h 3712032"/>
                      <a:gd name="connsiteX33" fmla="*/ 0 w 5717174"/>
                      <a:gd name="connsiteY33" fmla="*/ 1060581 h 3712032"/>
                      <a:gd name="connsiteX34" fmla="*/ 0 w 5717174"/>
                      <a:gd name="connsiteY34" fmla="*/ 567411 h 3712032"/>
                      <a:gd name="connsiteX35" fmla="*/ 0 w 5717174"/>
                      <a:gd name="connsiteY35" fmla="*/ 0 h 371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717174" h="3712032" fill="none" extrusionOk="0">
                        <a:moveTo>
                          <a:pt x="0" y="0"/>
                        </a:moveTo>
                        <a:cubicBezTo>
                          <a:pt x="163776" y="-48170"/>
                          <a:pt x="290461" y="39649"/>
                          <a:pt x="571717" y="0"/>
                        </a:cubicBezTo>
                        <a:cubicBezTo>
                          <a:pt x="852973" y="-39649"/>
                          <a:pt x="862992" y="50239"/>
                          <a:pt x="1029091" y="0"/>
                        </a:cubicBezTo>
                        <a:cubicBezTo>
                          <a:pt x="1195190" y="-50239"/>
                          <a:pt x="1292247" y="42695"/>
                          <a:pt x="1486465" y="0"/>
                        </a:cubicBezTo>
                        <a:cubicBezTo>
                          <a:pt x="1680683" y="-42695"/>
                          <a:pt x="1994880" y="69961"/>
                          <a:pt x="2172526" y="0"/>
                        </a:cubicBezTo>
                        <a:cubicBezTo>
                          <a:pt x="2350172" y="-69961"/>
                          <a:pt x="2461119" y="1287"/>
                          <a:pt x="2744244" y="0"/>
                        </a:cubicBezTo>
                        <a:cubicBezTo>
                          <a:pt x="3027369" y="-1287"/>
                          <a:pt x="3021266" y="28489"/>
                          <a:pt x="3144446" y="0"/>
                        </a:cubicBezTo>
                        <a:cubicBezTo>
                          <a:pt x="3267626" y="-28489"/>
                          <a:pt x="3362881" y="21462"/>
                          <a:pt x="3544648" y="0"/>
                        </a:cubicBezTo>
                        <a:cubicBezTo>
                          <a:pt x="3726415" y="-21462"/>
                          <a:pt x="3826854" y="12496"/>
                          <a:pt x="3944850" y="0"/>
                        </a:cubicBezTo>
                        <a:cubicBezTo>
                          <a:pt x="4062846" y="-12496"/>
                          <a:pt x="4336152" y="65535"/>
                          <a:pt x="4630911" y="0"/>
                        </a:cubicBezTo>
                        <a:cubicBezTo>
                          <a:pt x="4925670" y="-65535"/>
                          <a:pt x="4928592" y="39226"/>
                          <a:pt x="5088285" y="0"/>
                        </a:cubicBezTo>
                        <a:cubicBezTo>
                          <a:pt x="5247978" y="-39226"/>
                          <a:pt x="5585216" y="45624"/>
                          <a:pt x="5717174" y="0"/>
                        </a:cubicBezTo>
                        <a:cubicBezTo>
                          <a:pt x="5718200" y="161382"/>
                          <a:pt x="5689113" y="224066"/>
                          <a:pt x="5717174" y="418929"/>
                        </a:cubicBezTo>
                        <a:cubicBezTo>
                          <a:pt x="5745235" y="613792"/>
                          <a:pt x="5711446" y="667092"/>
                          <a:pt x="5717174" y="837859"/>
                        </a:cubicBezTo>
                        <a:cubicBezTo>
                          <a:pt x="5722902" y="1008626"/>
                          <a:pt x="5694624" y="1223625"/>
                          <a:pt x="5717174" y="1368149"/>
                        </a:cubicBezTo>
                        <a:cubicBezTo>
                          <a:pt x="5739724" y="1512673"/>
                          <a:pt x="5715111" y="1769571"/>
                          <a:pt x="5717174" y="1935560"/>
                        </a:cubicBezTo>
                        <a:cubicBezTo>
                          <a:pt x="5719237" y="2101549"/>
                          <a:pt x="5678460" y="2145989"/>
                          <a:pt x="5717174" y="2354489"/>
                        </a:cubicBezTo>
                        <a:cubicBezTo>
                          <a:pt x="5755888" y="2562989"/>
                          <a:pt x="5709765" y="2646050"/>
                          <a:pt x="5717174" y="2773418"/>
                        </a:cubicBezTo>
                        <a:cubicBezTo>
                          <a:pt x="5724583" y="2900786"/>
                          <a:pt x="5694001" y="3383230"/>
                          <a:pt x="5717174" y="3712032"/>
                        </a:cubicBezTo>
                        <a:cubicBezTo>
                          <a:pt x="5529282" y="3744525"/>
                          <a:pt x="5410580" y="3682988"/>
                          <a:pt x="5259800" y="3712032"/>
                        </a:cubicBezTo>
                        <a:cubicBezTo>
                          <a:pt x="5109020" y="3741076"/>
                          <a:pt x="4948873" y="3709938"/>
                          <a:pt x="4745254" y="3712032"/>
                        </a:cubicBezTo>
                        <a:cubicBezTo>
                          <a:pt x="4541635" y="3714126"/>
                          <a:pt x="4441358" y="3665409"/>
                          <a:pt x="4345052" y="3712032"/>
                        </a:cubicBezTo>
                        <a:cubicBezTo>
                          <a:pt x="4248746" y="3758655"/>
                          <a:pt x="3995523" y="3684881"/>
                          <a:pt x="3887678" y="3712032"/>
                        </a:cubicBezTo>
                        <a:cubicBezTo>
                          <a:pt x="3779833" y="3739183"/>
                          <a:pt x="3579720" y="3703597"/>
                          <a:pt x="3430304" y="3712032"/>
                        </a:cubicBezTo>
                        <a:cubicBezTo>
                          <a:pt x="3280888" y="3720467"/>
                          <a:pt x="3051882" y="3692703"/>
                          <a:pt x="2915759" y="3712032"/>
                        </a:cubicBezTo>
                        <a:cubicBezTo>
                          <a:pt x="2779636" y="3731361"/>
                          <a:pt x="2447073" y="3694132"/>
                          <a:pt x="2286870" y="3712032"/>
                        </a:cubicBezTo>
                        <a:cubicBezTo>
                          <a:pt x="2126667" y="3729932"/>
                          <a:pt x="1903932" y="3681434"/>
                          <a:pt x="1600809" y="3712032"/>
                        </a:cubicBezTo>
                        <a:cubicBezTo>
                          <a:pt x="1297686" y="3742630"/>
                          <a:pt x="1099418" y="3667823"/>
                          <a:pt x="971920" y="3712032"/>
                        </a:cubicBezTo>
                        <a:cubicBezTo>
                          <a:pt x="844422" y="3756241"/>
                          <a:pt x="236913" y="3698719"/>
                          <a:pt x="0" y="3712032"/>
                        </a:cubicBezTo>
                        <a:cubicBezTo>
                          <a:pt x="-10080" y="3488884"/>
                          <a:pt x="8838" y="3407981"/>
                          <a:pt x="0" y="3255982"/>
                        </a:cubicBezTo>
                        <a:cubicBezTo>
                          <a:pt x="-8838" y="3103983"/>
                          <a:pt x="61925" y="2930545"/>
                          <a:pt x="0" y="2725692"/>
                        </a:cubicBezTo>
                        <a:cubicBezTo>
                          <a:pt x="-61925" y="2520839"/>
                          <a:pt x="52551" y="2303165"/>
                          <a:pt x="0" y="2158281"/>
                        </a:cubicBezTo>
                        <a:cubicBezTo>
                          <a:pt x="-52551" y="2013397"/>
                          <a:pt x="45183" y="1713742"/>
                          <a:pt x="0" y="1553751"/>
                        </a:cubicBezTo>
                        <a:cubicBezTo>
                          <a:pt x="-45183" y="1393760"/>
                          <a:pt x="9421" y="1266472"/>
                          <a:pt x="0" y="1060581"/>
                        </a:cubicBezTo>
                        <a:cubicBezTo>
                          <a:pt x="-9421" y="854690"/>
                          <a:pt x="34154" y="755764"/>
                          <a:pt x="0" y="567411"/>
                        </a:cubicBezTo>
                        <a:cubicBezTo>
                          <a:pt x="-34154" y="379058"/>
                          <a:pt x="7696" y="181661"/>
                          <a:pt x="0" y="0"/>
                        </a:cubicBezTo>
                        <a:close/>
                      </a:path>
                      <a:path w="5717174" h="3712032" stroke="0" extrusionOk="0">
                        <a:moveTo>
                          <a:pt x="0" y="0"/>
                        </a:moveTo>
                        <a:cubicBezTo>
                          <a:pt x="98616" y="-47292"/>
                          <a:pt x="251940" y="44324"/>
                          <a:pt x="400202" y="0"/>
                        </a:cubicBezTo>
                        <a:cubicBezTo>
                          <a:pt x="548464" y="-44324"/>
                          <a:pt x="779837" y="292"/>
                          <a:pt x="914748" y="0"/>
                        </a:cubicBezTo>
                        <a:cubicBezTo>
                          <a:pt x="1049659" y="-292"/>
                          <a:pt x="1207378" y="45470"/>
                          <a:pt x="1486465" y="0"/>
                        </a:cubicBezTo>
                        <a:cubicBezTo>
                          <a:pt x="1765552" y="-45470"/>
                          <a:pt x="1961301" y="42426"/>
                          <a:pt x="2115354" y="0"/>
                        </a:cubicBezTo>
                        <a:cubicBezTo>
                          <a:pt x="2269407" y="-42426"/>
                          <a:pt x="2420290" y="27959"/>
                          <a:pt x="2572728" y="0"/>
                        </a:cubicBezTo>
                        <a:cubicBezTo>
                          <a:pt x="2725166" y="-27959"/>
                          <a:pt x="2827518" y="25208"/>
                          <a:pt x="3030102" y="0"/>
                        </a:cubicBezTo>
                        <a:cubicBezTo>
                          <a:pt x="3232686" y="-25208"/>
                          <a:pt x="3425270" y="14768"/>
                          <a:pt x="3716163" y="0"/>
                        </a:cubicBezTo>
                        <a:cubicBezTo>
                          <a:pt x="4007056" y="-14768"/>
                          <a:pt x="3928831" y="17866"/>
                          <a:pt x="4116365" y="0"/>
                        </a:cubicBezTo>
                        <a:cubicBezTo>
                          <a:pt x="4303899" y="-17866"/>
                          <a:pt x="4356191" y="43112"/>
                          <a:pt x="4516567" y="0"/>
                        </a:cubicBezTo>
                        <a:cubicBezTo>
                          <a:pt x="4676943" y="-43112"/>
                          <a:pt x="4868216" y="26796"/>
                          <a:pt x="4973941" y="0"/>
                        </a:cubicBezTo>
                        <a:cubicBezTo>
                          <a:pt x="5079666" y="-26796"/>
                          <a:pt x="5358678" y="89127"/>
                          <a:pt x="5717174" y="0"/>
                        </a:cubicBezTo>
                        <a:cubicBezTo>
                          <a:pt x="5730511" y="237084"/>
                          <a:pt x="5715797" y="321421"/>
                          <a:pt x="5717174" y="493170"/>
                        </a:cubicBezTo>
                        <a:cubicBezTo>
                          <a:pt x="5718551" y="664919"/>
                          <a:pt x="5693020" y="780705"/>
                          <a:pt x="5717174" y="986340"/>
                        </a:cubicBezTo>
                        <a:cubicBezTo>
                          <a:pt x="5741328" y="1191975"/>
                          <a:pt x="5705016" y="1377296"/>
                          <a:pt x="5717174" y="1516630"/>
                        </a:cubicBezTo>
                        <a:cubicBezTo>
                          <a:pt x="5729332" y="1655964"/>
                          <a:pt x="5686414" y="1933771"/>
                          <a:pt x="5717174" y="2121161"/>
                        </a:cubicBezTo>
                        <a:cubicBezTo>
                          <a:pt x="5747934" y="2308551"/>
                          <a:pt x="5690741" y="2503207"/>
                          <a:pt x="5717174" y="2725692"/>
                        </a:cubicBezTo>
                        <a:cubicBezTo>
                          <a:pt x="5743607" y="2948177"/>
                          <a:pt x="5695337" y="3036918"/>
                          <a:pt x="5717174" y="3218862"/>
                        </a:cubicBezTo>
                        <a:cubicBezTo>
                          <a:pt x="5739011" y="3400806"/>
                          <a:pt x="5696483" y="3472276"/>
                          <a:pt x="5717174" y="3712032"/>
                        </a:cubicBezTo>
                        <a:cubicBezTo>
                          <a:pt x="5547213" y="3730186"/>
                          <a:pt x="5260417" y="3674270"/>
                          <a:pt x="5088285" y="3712032"/>
                        </a:cubicBezTo>
                        <a:cubicBezTo>
                          <a:pt x="4916153" y="3749794"/>
                          <a:pt x="4845235" y="3669067"/>
                          <a:pt x="4688083" y="3712032"/>
                        </a:cubicBezTo>
                        <a:cubicBezTo>
                          <a:pt x="4530931" y="3754997"/>
                          <a:pt x="4279667" y="3694334"/>
                          <a:pt x="4173537" y="3712032"/>
                        </a:cubicBezTo>
                        <a:cubicBezTo>
                          <a:pt x="4067407" y="3729730"/>
                          <a:pt x="3790764" y="3710079"/>
                          <a:pt x="3658991" y="3712032"/>
                        </a:cubicBezTo>
                        <a:cubicBezTo>
                          <a:pt x="3527218" y="3713985"/>
                          <a:pt x="3390654" y="3709477"/>
                          <a:pt x="3144446" y="3712032"/>
                        </a:cubicBezTo>
                        <a:cubicBezTo>
                          <a:pt x="2898239" y="3714587"/>
                          <a:pt x="2726556" y="3691399"/>
                          <a:pt x="2515557" y="3712032"/>
                        </a:cubicBezTo>
                        <a:cubicBezTo>
                          <a:pt x="2304558" y="3732665"/>
                          <a:pt x="2063898" y="3648616"/>
                          <a:pt x="1886667" y="3712032"/>
                        </a:cubicBezTo>
                        <a:cubicBezTo>
                          <a:pt x="1709436" y="3775448"/>
                          <a:pt x="1557180" y="3667591"/>
                          <a:pt x="1314950" y="3712032"/>
                        </a:cubicBezTo>
                        <a:cubicBezTo>
                          <a:pt x="1072720" y="3756473"/>
                          <a:pt x="987438" y="3654117"/>
                          <a:pt x="743233" y="3712032"/>
                        </a:cubicBezTo>
                        <a:cubicBezTo>
                          <a:pt x="499028" y="3769947"/>
                          <a:pt x="349304" y="3646085"/>
                          <a:pt x="0" y="3712032"/>
                        </a:cubicBezTo>
                        <a:cubicBezTo>
                          <a:pt x="-7813" y="3626578"/>
                          <a:pt x="39085" y="3425774"/>
                          <a:pt x="0" y="3293103"/>
                        </a:cubicBezTo>
                        <a:cubicBezTo>
                          <a:pt x="-39085" y="3160432"/>
                          <a:pt x="52151" y="2876129"/>
                          <a:pt x="0" y="2762812"/>
                        </a:cubicBezTo>
                        <a:cubicBezTo>
                          <a:pt x="-52151" y="2649495"/>
                          <a:pt x="8770" y="2501423"/>
                          <a:pt x="0" y="2343883"/>
                        </a:cubicBezTo>
                        <a:cubicBezTo>
                          <a:pt x="-8770" y="2186343"/>
                          <a:pt x="36063" y="2109438"/>
                          <a:pt x="0" y="1887833"/>
                        </a:cubicBezTo>
                        <a:cubicBezTo>
                          <a:pt x="-36063" y="1666228"/>
                          <a:pt x="43861" y="1621343"/>
                          <a:pt x="0" y="1431784"/>
                        </a:cubicBezTo>
                        <a:cubicBezTo>
                          <a:pt x="-43861" y="1242225"/>
                          <a:pt x="38001" y="1167191"/>
                          <a:pt x="0" y="938614"/>
                        </a:cubicBezTo>
                        <a:cubicBezTo>
                          <a:pt x="-38001" y="710037"/>
                          <a:pt x="83231" y="389200"/>
                          <a:pt x="0" y="0"/>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lIns="91440" tIns="45720" rIns="91440" bIns="45720" rtlCol="0" anchor="t" anchorCtr="0"/>
          <a:lstStyle/>
          <a:p>
            <a:pPr marL="742950" lvl="1" indent="-285750">
              <a:buFont typeface="Arial" panose="020B0604020202020204" pitchFamily="34" charset="0"/>
              <a:buChar char="•"/>
            </a:pPr>
            <a:endParaRPr lang="en-GB" dirty="0">
              <a:latin typeface="Arial" panose="020B0604020202020204" pitchFamily="34" charset="0"/>
              <a:ea typeface="Times New Roman" panose="02020603050405020304" pitchFamily="18" charset="0"/>
            </a:endParaRPr>
          </a:p>
        </p:txBody>
      </p:sp>
      <p:sp>
        <p:nvSpPr>
          <p:cNvPr id="3" name="TextBox 2">
            <a:extLst>
              <a:ext uri="{FF2B5EF4-FFF2-40B4-BE49-F238E27FC236}">
                <a16:creationId xmlns:a16="http://schemas.microsoft.com/office/drawing/2014/main" id="{5AF844C0-8E73-C9A4-4EFC-D1DB8990E407}"/>
              </a:ext>
            </a:extLst>
          </p:cNvPr>
          <p:cNvSpPr txBox="1"/>
          <p:nvPr/>
        </p:nvSpPr>
        <p:spPr>
          <a:xfrm>
            <a:off x="226142" y="1063256"/>
            <a:ext cx="6132128" cy="4247317"/>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This section details the support and provision that should be available for learners with SEND across the four broad areas of need:</a:t>
            </a:r>
          </a:p>
          <a:p>
            <a:endParaRPr lang="en-GB"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GB" dirty="0">
                <a:latin typeface="Arial" panose="020B0604020202020204" pitchFamily="34" charset="0"/>
                <a:cs typeface="Arial" panose="020B0604020202020204" pitchFamily="34" charset="0"/>
              </a:rPr>
              <a:t>Communication and interaction</a:t>
            </a:r>
          </a:p>
          <a:p>
            <a:pPr marL="285750" indent="-285750">
              <a:buFont typeface="Wingdings" panose="05000000000000000000" pitchFamily="2" charset="2"/>
              <a:buChar char="v"/>
            </a:pPr>
            <a:r>
              <a:rPr lang="en-GB" dirty="0">
                <a:latin typeface="Arial" panose="020B0604020202020204" pitchFamily="34" charset="0"/>
                <a:cs typeface="Arial" panose="020B0604020202020204" pitchFamily="34" charset="0"/>
              </a:rPr>
              <a:t>Cognition and learning</a:t>
            </a:r>
          </a:p>
          <a:p>
            <a:pPr marL="285750" indent="-285750">
              <a:buFont typeface="Wingdings" panose="05000000000000000000" pitchFamily="2" charset="2"/>
              <a:buChar char="v"/>
            </a:pPr>
            <a:r>
              <a:rPr lang="en-GB" dirty="0">
                <a:latin typeface="Arial" panose="020B0604020202020204" pitchFamily="34" charset="0"/>
                <a:cs typeface="Arial" panose="020B0604020202020204" pitchFamily="34" charset="0"/>
              </a:rPr>
              <a:t>Physical and sensory</a:t>
            </a:r>
          </a:p>
          <a:p>
            <a:pPr marL="285750" indent="-285750">
              <a:buFont typeface="Wingdings" panose="05000000000000000000" pitchFamily="2" charset="2"/>
              <a:buChar char="v"/>
            </a:pPr>
            <a:r>
              <a:rPr lang="en-GB" dirty="0">
                <a:latin typeface="Arial" panose="020B0604020202020204" pitchFamily="34" charset="0"/>
                <a:cs typeface="Arial" panose="020B0604020202020204" pitchFamily="34" charset="0"/>
              </a:rPr>
              <a:t>Social, emotional and mental health</a:t>
            </a:r>
          </a:p>
          <a:p>
            <a:pPr marL="285750" indent="-285750">
              <a:buFont typeface="Wingdings" panose="05000000000000000000" pitchFamily="2" charset="2"/>
              <a:buChar char="v"/>
            </a:pP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Strategies should be implemented alongside those in the General Strategies section.</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These broad areas encompass a wide range of needs; effective support requires a detailed understanding of each individual learner.</a:t>
            </a:r>
          </a:p>
        </p:txBody>
      </p:sp>
      <p:pic>
        <p:nvPicPr>
          <p:cNvPr id="6" name="Picture 5">
            <a:extLst>
              <a:ext uri="{FF2B5EF4-FFF2-40B4-BE49-F238E27FC236}">
                <a16:creationId xmlns:a16="http://schemas.microsoft.com/office/drawing/2014/main" id="{9DB63886-7D5C-67B2-EA59-B336F148F442}"/>
              </a:ext>
            </a:extLst>
          </p:cNvPr>
          <p:cNvPicPr>
            <a:picLocks noChangeAspect="1"/>
          </p:cNvPicPr>
          <p:nvPr/>
        </p:nvPicPr>
        <p:blipFill>
          <a:blip r:embed="rId4"/>
          <a:stretch>
            <a:fillRect/>
          </a:stretch>
        </p:blipFill>
        <p:spPr>
          <a:xfrm>
            <a:off x="7268966" y="1063255"/>
            <a:ext cx="4429301" cy="4595023"/>
          </a:xfrm>
          <a:prstGeom prst="rect">
            <a:avLst/>
          </a:prstGeom>
        </p:spPr>
      </p:pic>
    </p:spTree>
    <p:extLst>
      <p:ext uri="{BB962C8B-B14F-4D97-AF65-F5344CB8AC3E}">
        <p14:creationId xmlns:p14="http://schemas.microsoft.com/office/powerpoint/2010/main" val="1406780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97E61-3879-C4D4-37B5-8102E09E4026}"/>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4F1EA908-5BB8-DC81-7E76-F91B1230A642}"/>
              </a:ext>
            </a:extLst>
          </p:cNvPr>
          <p:cNvSpPr>
            <a:spLocks noChangeArrowheads="1"/>
          </p:cNvSpPr>
          <p:nvPr/>
        </p:nvSpPr>
        <p:spPr bwMode="auto">
          <a:xfrm>
            <a:off x="1288869" y="2834555"/>
            <a:ext cx="148759" cy="1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r>
              <a:rPr lang="en-GB" altLang="en-US" sz="733">
                <a:solidFill>
                  <a:srgbClr val="1F497D"/>
                </a:solidFill>
                <a:latin typeface="Arial" panose="020B0604020202020204" pitchFamily="34" charset="0"/>
                <a:ea typeface="Calibri" panose="020F0502020204030204" pitchFamily="34" charset="0"/>
              </a:rPr>
              <a:t> </a:t>
            </a:r>
            <a:endParaRPr lang="en-GB" altLang="en-US" sz="1200">
              <a:solidFill>
                <a:prstClr val="black"/>
              </a:solidFill>
              <a:latin typeface="Arial" panose="020B0604020202020204" pitchFamily="34" charset="0"/>
            </a:endParaRPr>
          </a:p>
        </p:txBody>
      </p:sp>
      <p:sp>
        <p:nvSpPr>
          <p:cNvPr id="15" name="Freeform 6">
            <a:extLst>
              <a:ext uri="{FF2B5EF4-FFF2-40B4-BE49-F238E27FC236}">
                <a16:creationId xmlns:a16="http://schemas.microsoft.com/office/drawing/2014/main" id="{DF03BC42-B31E-8FF6-10B6-5C5F11EB0935}"/>
              </a:ext>
            </a:extLst>
          </p:cNvPr>
          <p:cNvSpPr/>
          <p:nvPr/>
        </p:nvSpPr>
        <p:spPr>
          <a:xfrm>
            <a:off x="0" y="6034971"/>
            <a:ext cx="12192000" cy="863612"/>
          </a:xfrm>
          <a:custGeom>
            <a:avLst/>
            <a:gdLst/>
            <a:ahLst/>
            <a:cxnLst/>
            <a:rect l="l" t="t" r="r" b="b"/>
            <a:pathLst>
              <a:path w="6321961" h="680731">
                <a:moveTo>
                  <a:pt x="0" y="0"/>
                </a:moveTo>
                <a:lnTo>
                  <a:pt x="6321961" y="0"/>
                </a:lnTo>
                <a:lnTo>
                  <a:pt x="6321961" y="680731"/>
                </a:lnTo>
                <a:lnTo>
                  <a:pt x="0" y="680731"/>
                </a:lnTo>
                <a:close/>
              </a:path>
            </a:pathLst>
          </a:custGeom>
          <a:solidFill>
            <a:schemeClr val="accent2"/>
          </a:solidFill>
        </p:spPr>
        <p:txBody>
          <a:bodyPr/>
          <a:lstStyle/>
          <a:p>
            <a:endParaRPr lang="en-GB"/>
          </a:p>
        </p:txBody>
      </p:sp>
      <p:pic>
        <p:nvPicPr>
          <p:cNvPr id="16" name="Picture 7">
            <a:extLst>
              <a:ext uri="{FF2B5EF4-FFF2-40B4-BE49-F238E27FC236}">
                <a16:creationId xmlns:a16="http://schemas.microsoft.com/office/drawing/2014/main" id="{37BE569F-F452-9395-40CF-1DED59090B3E}"/>
              </a:ext>
            </a:extLst>
          </p:cNvPr>
          <p:cNvPicPr>
            <a:picLocks noChangeAspect="1"/>
          </p:cNvPicPr>
          <p:nvPr/>
        </p:nvPicPr>
        <p:blipFill>
          <a:blip r:embed="rId3"/>
          <a:srcRect/>
          <a:stretch>
            <a:fillRect/>
          </a:stretch>
        </p:blipFill>
        <p:spPr>
          <a:xfrm>
            <a:off x="10616168" y="6152321"/>
            <a:ext cx="1221187" cy="628911"/>
          </a:xfrm>
          <a:prstGeom prst="rect">
            <a:avLst/>
          </a:prstGeom>
        </p:spPr>
      </p:pic>
      <p:sp>
        <p:nvSpPr>
          <p:cNvPr id="11" name="Shape 130">
            <a:extLst>
              <a:ext uri="{FF2B5EF4-FFF2-40B4-BE49-F238E27FC236}">
                <a16:creationId xmlns:a16="http://schemas.microsoft.com/office/drawing/2014/main" id="{2C8707B0-3775-AFF6-0838-B1B66E8F36D5}"/>
              </a:ext>
            </a:extLst>
          </p:cNvPr>
          <p:cNvSpPr txBox="1">
            <a:spLocks/>
          </p:cNvSpPr>
          <p:nvPr/>
        </p:nvSpPr>
        <p:spPr>
          <a:xfrm>
            <a:off x="226142" y="132552"/>
            <a:ext cx="11965858" cy="471521"/>
          </a:xfrm>
          <a:prstGeom prst="rect">
            <a:avLst/>
          </a:prstGeom>
        </p:spPr>
        <p:txBody>
          <a:bodyPr wrap="square"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09630">
              <a:spcAft>
                <a:spcPct val="0"/>
              </a:spcAft>
              <a:buClr>
                <a:srgbClr val="000000"/>
              </a:buClr>
              <a:buSzPct val="46000"/>
            </a:pPr>
            <a:endParaRPr lang="en-GB" altLang="en-US" sz="2667">
              <a:solidFill>
                <a:prstClr val="white"/>
              </a:solidFill>
              <a:latin typeface="Calibri"/>
              <a:cs typeface="Calibri" panose="020F0502020204030204" pitchFamily="34" charset="0"/>
              <a:sym typeface="Arial" panose="020B0604020202020204" pitchFamily="34" charset="0"/>
            </a:endParaRPr>
          </a:p>
        </p:txBody>
      </p:sp>
      <p:sp>
        <p:nvSpPr>
          <p:cNvPr id="2" name="Rectangle 1">
            <a:extLst>
              <a:ext uri="{FF2B5EF4-FFF2-40B4-BE49-F238E27FC236}">
                <a16:creationId xmlns:a16="http://schemas.microsoft.com/office/drawing/2014/main" id="{38E41FA7-A603-7889-4500-B9A255FFE935}"/>
              </a:ext>
            </a:extLst>
          </p:cNvPr>
          <p:cNvSpPr/>
          <p:nvPr/>
        </p:nvSpPr>
        <p:spPr>
          <a:xfrm>
            <a:off x="459597" y="945158"/>
            <a:ext cx="11005216" cy="4127480"/>
          </a:xfrm>
          <a:prstGeom prst="rect">
            <a:avLst/>
          </a:prstGeom>
          <a:ln>
            <a:noFill/>
            <a:extLst>
              <a:ext uri="{C807C97D-BFC1-408E-A445-0C87EB9F89A2}">
                <ask:lineSketchStyleProps xmlns:ask="http://schemas.microsoft.com/office/drawing/2018/sketchyshapes" sd="3214194828">
                  <a:custGeom>
                    <a:avLst/>
                    <a:gdLst>
                      <a:gd name="connsiteX0" fmla="*/ 0 w 5717174"/>
                      <a:gd name="connsiteY0" fmla="*/ 0 h 3712032"/>
                      <a:gd name="connsiteX1" fmla="*/ 571717 w 5717174"/>
                      <a:gd name="connsiteY1" fmla="*/ 0 h 3712032"/>
                      <a:gd name="connsiteX2" fmla="*/ 1029091 w 5717174"/>
                      <a:gd name="connsiteY2" fmla="*/ 0 h 3712032"/>
                      <a:gd name="connsiteX3" fmla="*/ 1486465 w 5717174"/>
                      <a:gd name="connsiteY3" fmla="*/ 0 h 3712032"/>
                      <a:gd name="connsiteX4" fmla="*/ 2172526 w 5717174"/>
                      <a:gd name="connsiteY4" fmla="*/ 0 h 3712032"/>
                      <a:gd name="connsiteX5" fmla="*/ 2744244 w 5717174"/>
                      <a:gd name="connsiteY5" fmla="*/ 0 h 3712032"/>
                      <a:gd name="connsiteX6" fmla="*/ 3144446 w 5717174"/>
                      <a:gd name="connsiteY6" fmla="*/ 0 h 3712032"/>
                      <a:gd name="connsiteX7" fmla="*/ 3544648 w 5717174"/>
                      <a:gd name="connsiteY7" fmla="*/ 0 h 3712032"/>
                      <a:gd name="connsiteX8" fmla="*/ 3944850 w 5717174"/>
                      <a:gd name="connsiteY8" fmla="*/ 0 h 3712032"/>
                      <a:gd name="connsiteX9" fmla="*/ 4630911 w 5717174"/>
                      <a:gd name="connsiteY9" fmla="*/ 0 h 3712032"/>
                      <a:gd name="connsiteX10" fmla="*/ 5088285 w 5717174"/>
                      <a:gd name="connsiteY10" fmla="*/ 0 h 3712032"/>
                      <a:gd name="connsiteX11" fmla="*/ 5717174 w 5717174"/>
                      <a:gd name="connsiteY11" fmla="*/ 0 h 3712032"/>
                      <a:gd name="connsiteX12" fmla="*/ 5717174 w 5717174"/>
                      <a:gd name="connsiteY12" fmla="*/ 418929 h 3712032"/>
                      <a:gd name="connsiteX13" fmla="*/ 5717174 w 5717174"/>
                      <a:gd name="connsiteY13" fmla="*/ 837859 h 3712032"/>
                      <a:gd name="connsiteX14" fmla="*/ 5717174 w 5717174"/>
                      <a:gd name="connsiteY14" fmla="*/ 1368149 h 3712032"/>
                      <a:gd name="connsiteX15" fmla="*/ 5717174 w 5717174"/>
                      <a:gd name="connsiteY15" fmla="*/ 1935560 h 3712032"/>
                      <a:gd name="connsiteX16" fmla="*/ 5717174 w 5717174"/>
                      <a:gd name="connsiteY16" fmla="*/ 2354489 h 3712032"/>
                      <a:gd name="connsiteX17" fmla="*/ 5717174 w 5717174"/>
                      <a:gd name="connsiteY17" fmla="*/ 2773418 h 3712032"/>
                      <a:gd name="connsiteX18" fmla="*/ 5717174 w 5717174"/>
                      <a:gd name="connsiteY18" fmla="*/ 3712032 h 3712032"/>
                      <a:gd name="connsiteX19" fmla="*/ 5259800 w 5717174"/>
                      <a:gd name="connsiteY19" fmla="*/ 3712032 h 3712032"/>
                      <a:gd name="connsiteX20" fmla="*/ 4745254 w 5717174"/>
                      <a:gd name="connsiteY20" fmla="*/ 3712032 h 3712032"/>
                      <a:gd name="connsiteX21" fmla="*/ 4345052 w 5717174"/>
                      <a:gd name="connsiteY21" fmla="*/ 3712032 h 3712032"/>
                      <a:gd name="connsiteX22" fmla="*/ 3887678 w 5717174"/>
                      <a:gd name="connsiteY22" fmla="*/ 3712032 h 3712032"/>
                      <a:gd name="connsiteX23" fmla="*/ 3430304 w 5717174"/>
                      <a:gd name="connsiteY23" fmla="*/ 3712032 h 3712032"/>
                      <a:gd name="connsiteX24" fmla="*/ 2915759 w 5717174"/>
                      <a:gd name="connsiteY24" fmla="*/ 3712032 h 3712032"/>
                      <a:gd name="connsiteX25" fmla="*/ 2286870 w 5717174"/>
                      <a:gd name="connsiteY25" fmla="*/ 3712032 h 3712032"/>
                      <a:gd name="connsiteX26" fmla="*/ 1600809 w 5717174"/>
                      <a:gd name="connsiteY26" fmla="*/ 3712032 h 3712032"/>
                      <a:gd name="connsiteX27" fmla="*/ 971920 w 5717174"/>
                      <a:gd name="connsiteY27" fmla="*/ 3712032 h 3712032"/>
                      <a:gd name="connsiteX28" fmla="*/ 0 w 5717174"/>
                      <a:gd name="connsiteY28" fmla="*/ 3712032 h 3712032"/>
                      <a:gd name="connsiteX29" fmla="*/ 0 w 5717174"/>
                      <a:gd name="connsiteY29" fmla="*/ 3255982 h 3712032"/>
                      <a:gd name="connsiteX30" fmla="*/ 0 w 5717174"/>
                      <a:gd name="connsiteY30" fmla="*/ 2725692 h 3712032"/>
                      <a:gd name="connsiteX31" fmla="*/ 0 w 5717174"/>
                      <a:gd name="connsiteY31" fmla="*/ 2158281 h 3712032"/>
                      <a:gd name="connsiteX32" fmla="*/ 0 w 5717174"/>
                      <a:gd name="connsiteY32" fmla="*/ 1553751 h 3712032"/>
                      <a:gd name="connsiteX33" fmla="*/ 0 w 5717174"/>
                      <a:gd name="connsiteY33" fmla="*/ 1060581 h 3712032"/>
                      <a:gd name="connsiteX34" fmla="*/ 0 w 5717174"/>
                      <a:gd name="connsiteY34" fmla="*/ 567411 h 3712032"/>
                      <a:gd name="connsiteX35" fmla="*/ 0 w 5717174"/>
                      <a:gd name="connsiteY35" fmla="*/ 0 h 371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717174" h="3712032" fill="none" extrusionOk="0">
                        <a:moveTo>
                          <a:pt x="0" y="0"/>
                        </a:moveTo>
                        <a:cubicBezTo>
                          <a:pt x="163776" y="-48170"/>
                          <a:pt x="290461" y="39649"/>
                          <a:pt x="571717" y="0"/>
                        </a:cubicBezTo>
                        <a:cubicBezTo>
                          <a:pt x="852973" y="-39649"/>
                          <a:pt x="862992" y="50239"/>
                          <a:pt x="1029091" y="0"/>
                        </a:cubicBezTo>
                        <a:cubicBezTo>
                          <a:pt x="1195190" y="-50239"/>
                          <a:pt x="1292247" y="42695"/>
                          <a:pt x="1486465" y="0"/>
                        </a:cubicBezTo>
                        <a:cubicBezTo>
                          <a:pt x="1680683" y="-42695"/>
                          <a:pt x="1994880" y="69961"/>
                          <a:pt x="2172526" y="0"/>
                        </a:cubicBezTo>
                        <a:cubicBezTo>
                          <a:pt x="2350172" y="-69961"/>
                          <a:pt x="2461119" y="1287"/>
                          <a:pt x="2744244" y="0"/>
                        </a:cubicBezTo>
                        <a:cubicBezTo>
                          <a:pt x="3027369" y="-1287"/>
                          <a:pt x="3021266" y="28489"/>
                          <a:pt x="3144446" y="0"/>
                        </a:cubicBezTo>
                        <a:cubicBezTo>
                          <a:pt x="3267626" y="-28489"/>
                          <a:pt x="3362881" y="21462"/>
                          <a:pt x="3544648" y="0"/>
                        </a:cubicBezTo>
                        <a:cubicBezTo>
                          <a:pt x="3726415" y="-21462"/>
                          <a:pt x="3826854" y="12496"/>
                          <a:pt x="3944850" y="0"/>
                        </a:cubicBezTo>
                        <a:cubicBezTo>
                          <a:pt x="4062846" y="-12496"/>
                          <a:pt x="4336152" y="65535"/>
                          <a:pt x="4630911" y="0"/>
                        </a:cubicBezTo>
                        <a:cubicBezTo>
                          <a:pt x="4925670" y="-65535"/>
                          <a:pt x="4928592" y="39226"/>
                          <a:pt x="5088285" y="0"/>
                        </a:cubicBezTo>
                        <a:cubicBezTo>
                          <a:pt x="5247978" y="-39226"/>
                          <a:pt x="5585216" y="45624"/>
                          <a:pt x="5717174" y="0"/>
                        </a:cubicBezTo>
                        <a:cubicBezTo>
                          <a:pt x="5718200" y="161382"/>
                          <a:pt x="5689113" y="224066"/>
                          <a:pt x="5717174" y="418929"/>
                        </a:cubicBezTo>
                        <a:cubicBezTo>
                          <a:pt x="5745235" y="613792"/>
                          <a:pt x="5711446" y="667092"/>
                          <a:pt x="5717174" y="837859"/>
                        </a:cubicBezTo>
                        <a:cubicBezTo>
                          <a:pt x="5722902" y="1008626"/>
                          <a:pt x="5694624" y="1223625"/>
                          <a:pt x="5717174" y="1368149"/>
                        </a:cubicBezTo>
                        <a:cubicBezTo>
                          <a:pt x="5739724" y="1512673"/>
                          <a:pt x="5715111" y="1769571"/>
                          <a:pt x="5717174" y="1935560"/>
                        </a:cubicBezTo>
                        <a:cubicBezTo>
                          <a:pt x="5719237" y="2101549"/>
                          <a:pt x="5678460" y="2145989"/>
                          <a:pt x="5717174" y="2354489"/>
                        </a:cubicBezTo>
                        <a:cubicBezTo>
                          <a:pt x="5755888" y="2562989"/>
                          <a:pt x="5709765" y="2646050"/>
                          <a:pt x="5717174" y="2773418"/>
                        </a:cubicBezTo>
                        <a:cubicBezTo>
                          <a:pt x="5724583" y="2900786"/>
                          <a:pt x="5694001" y="3383230"/>
                          <a:pt x="5717174" y="3712032"/>
                        </a:cubicBezTo>
                        <a:cubicBezTo>
                          <a:pt x="5529282" y="3744525"/>
                          <a:pt x="5410580" y="3682988"/>
                          <a:pt x="5259800" y="3712032"/>
                        </a:cubicBezTo>
                        <a:cubicBezTo>
                          <a:pt x="5109020" y="3741076"/>
                          <a:pt x="4948873" y="3709938"/>
                          <a:pt x="4745254" y="3712032"/>
                        </a:cubicBezTo>
                        <a:cubicBezTo>
                          <a:pt x="4541635" y="3714126"/>
                          <a:pt x="4441358" y="3665409"/>
                          <a:pt x="4345052" y="3712032"/>
                        </a:cubicBezTo>
                        <a:cubicBezTo>
                          <a:pt x="4248746" y="3758655"/>
                          <a:pt x="3995523" y="3684881"/>
                          <a:pt x="3887678" y="3712032"/>
                        </a:cubicBezTo>
                        <a:cubicBezTo>
                          <a:pt x="3779833" y="3739183"/>
                          <a:pt x="3579720" y="3703597"/>
                          <a:pt x="3430304" y="3712032"/>
                        </a:cubicBezTo>
                        <a:cubicBezTo>
                          <a:pt x="3280888" y="3720467"/>
                          <a:pt x="3051882" y="3692703"/>
                          <a:pt x="2915759" y="3712032"/>
                        </a:cubicBezTo>
                        <a:cubicBezTo>
                          <a:pt x="2779636" y="3731361"/>
                          <a:pt x="2447073" y="3694132"/>
                          <a:pt x="2286870" y="3712032"/>
                        </a:cubicBezTo>
                        <a:cubicBezTo>
                          <a:pt x="2126667" y="3729932"/>
                          <a:pt x="1903932" y="3681434"/>
                          <a:pt x="1600809" y="3712032"/>
                        </a:cubicBezTo>
                        <a:cubicBezTo>
                          <a:pt x="1297686" y="3742630"/>
                          <a:pt x="1099418" y="3667823"/>
                          <a:pt x="971920" y="3712032"/>
                        </a:cubicBezTo>
                        <a:cubicBezTo>
                          <a:pt x="844422" y="3756241"/>
                          <a:pt x="236913" y="3698719"/>
                          <a:pt x="0" y="3712032"/>
                        </a:cubicBezTo>
                        <a:cubicBezTo>
                          <a:pt x="-10080" y="3488884"/>
                          <a:pt x="8838" y="3407981"/>
                          <a:pt x="0" y="3255982"/>
                        </a:cubicBezTo>
                        <a:cubicBezTo>
                          <a:pt x="-8838" y="3103983"/>
                          <a:pt x="61925" y="2930545"/>
                          <a:pt x="0" y="2725692"/>
                        </a:cubicBezTo>
                        <a:cubicBezTo>
                          <a:pt x="-61925" y="2520839"/>
                          <a:pt x="52551" y="2303165"/>
                          <a:pt x="0" y="2158281"/>
                        </a:cubicBezTo>
                        <a:cubicBezTo>
                          <a:pt x="-52551" y="2013397"/>
                          <a:pt x="45183" y="1713742"/>
                          <a:pt x="0" y="1553751"/>
                        </a:cubicBezTo>
                        <a:cubicBezTo>
                          <a:pt x="-45183" y="1393760"/>
                          <a:pt x="9421" y="1266472"/>
                          <a:pt x="0" y="1060581"/>
                        </a:cubicBezTo>
                        <a:cubicBezTo>
                          <a:pt x="-9421" y="854690"/>
                          <a:pt x="34154" y="755764"/>
                          <a:pt x="0" y="567411"/>
                        </a:cubicBezTo>
                        <a:cubicBezTo>
                          <a:pt x="-34154" y="379058"/>
                          <a:pt x="7696" y="181661"/>
                          <a:pt x="0" y="0"/>
                        </a:cubicBezTo>
                        <a:close/>
                      </a:path>
                      <a:path w="5717174" h="3712032" stroke="0" extrusionOk="0">
                        <a:moveTo>
                          <a:pt x="0" y="0"/>
                        </a:moveTo>
                        <a:cubicBezTo>
                          <a:pt x="98616" y="-47292"/>
                          <a:pt x="251940" y="44324"/>
                          <a:pt x="400202" y="0"/>
                        </a:cubicBezTo>
                        <a:cubicBezTo>
                          <a:pt x="548464" y="-44324"/>
                          <a:pt x="779837" y="292"/>
                          <a:pt x="914748" y="0"/>
                        </a:cubicBezTo>
                        <a:cubicBezTo>
                          <a:pt x="1049659" y="-292"/>
                          <a:pt x="1207378" y="45470"/>
                          <a:pt x="1486465" y="0"/>
                        </a:cubicBezTo>
                        <a:cubicBezTo>
                          <a:pt x="1765552" y="-45470"/>
                          <a:pt x="1961301" y="42426"/>
                          <a:pt x="2115354" y="0"/>
                        </a:cubicBezTo>
                        <a:cubicBezTo>
                          <a:pt x="2269407" y="-42426"/>
                          <a:pt x="2420290" y="27959"/>
                          <a:pt x="2572728" y="0"/>
                        </a:cubicBezTo>
                        <a:cubicBezTo>
                          <a:pt x="2725166" y="-27959"/>
                          <a:pt x="2827518" y="25208"/>
                          <a:pt x="3030102" y="0"/>
                        </a:cubicBezTo>
                        <a:cubicBezTo>
                          <a:pt x="3232686" y="-25208"/>
                          <a:pt x="3425270" y="14768"/>
                          <a:pt x="3716163" y="0"/>
                        </a:cubicBezTo>
                        <a:cubicBezTo>
                          <a:pt x="4007056" y="-14768"/>
                          <a:pt x="3928831" y="17866"/>
                          <a:pt x="4116365" y="0"/>
                        </a:cubicBezTo>
                        <a:cubicBezTo>
                          <a:pt x="4303899" y="-17866"/>
                          <a:pt x="4356191" y="43112"/>
                          <a:pt x="4516567" y="0"/>
                        </a:cubicBezTo>
                        <a:cubicBezTo>
                          <a:pt x="4676943" y="-43112"/>
                          <a:pt x="4868216" y="26796"/>
                          <a:pt x="4973941" y="0"/>
                        </a:cubicBezTo>
                        <a:cubicBezTo>
                          <a:pt x="5079666" y="-26796"/>
                          <a:pt x="5358678" y="89127"/>
                          <a:pt x="5717174" y="0"/>
                        </a:cubicBezTo>
                        <a:cubicBezTo>
                          <a:pt x="5730511" y="237084"/>
                          <a:pt x="5715797" y="321421"/>
                          <a:pt x="5717174" y="493170"/>
                        </a:cubicBezTo>
                        <a:cubicBezTo>
                          <a:pt x="5718551" y="664919"/>
                          <a:pt x="5693020" y="780705"/>
                          <a:pt x="5717174" y="986340"/>
                        </a:cubicBezTo>
                        <a:cubicBezTo>
                          <a:pt x="5741328" y="1191975"/>
                          <a:pt x="5705016" y="1377296"/>
                          <a:pt x="5717174" y="1516630"/>
                        </a:cubicBezTo>
                        <a:cubicBezTo>
                          <a:pt x="5729332" y="1655964"/>
                          <a:pt x="5686414" y="1933771"/>
                          <a:pt x="5717174" y="2121161"/>
                        </a:cubicBezTo>
                        <a:cubicBezTo>
                          <a:pt x="5747934" y="2308551"/>
                          <a:pt x="5690741" y="2503207"/>
                          <a:pt x="5717174" y="2725692"/>
                        </a:cubicBezTo>
                        <a:cubicBezTo>
                          <a:pt x="5743607" y="2948177"/>
                          <a:pt x="5695337" y="3036918"/>
                          <a:pt x="5717174" y="3218862"/>
                        </a:cubicBezTo>
                        <a:cubicBezTo>
                          <a:pt x="5739011" y="3400806"/>
                          <a:pt x="5696483" y="3472276"/>
                          <a:pt x="5717174" y="3712032"/>
                        </a:cubicBezTo>
                        <a:cubicBezTo>
                          <a:pt x="5547213" y="3730186"/>
                          <a:pt x="5260417" y="3674270"/>
                          <a:pt x="5088285" y="3712032"/>
                        </a:cubicBezTo>
                        <a:cubicBezTo>
                          <a:pt x="4916153" y="3749794"/>
                          <a:pt x="4845235" y="3669067"/>
                          <a:pt x="4688083" y="3712032"/>
                        </a:cubicBezTo>
                        <a:cubicBezTo>
                          <a:pt x="4530931" y="3754997"/>
                          <a:pt x="4279667" y="3694334"/>
                          <a:pt x="4173537" y="3712032"/>
                        </a:cubicBezTo>
                        <a:cubicBezTo>
                          <a:pt x="4067407" y="3729730"/>
                          <a:pt x="3790764" y="3710079"/>
                          <a:pt x="3658991" y="3712032"/>
                        </a:cubicBezTo>
                        <a:cubicBezTo>
                          <a:pt x="3527218" y="3713985"/>
                          <a:pt x="3390654" y="3709477"/>
                          <a:pt x="3144446" y="3712032"/>
                        </a:cubicBezTo>
                        <a:cubicBezTo>
                          <a:pt x="2898239" y="3714587"/>
                          <a:pt x="2726556" y="3691399"/>
                          <a:pt x="2515557" y="3712032"/>
                        </a:cubicBezTo>
                        <a:cubicBezTo>
                          <a:pt x="2304558" y="3732665"/>
                          <a:pt x="2063898" y="3648616"/>
                          <a:pt x="1886667" y="3712032"/>
                        </a:cubicBezTo>
                        <a:cubicBezTo>
                          <a:pt x="1709436" y="3775448"/>
                          <a:pt x="1557180" y="3667591"/>
                          <a:pt x="1314950" y="3712032"/>
                        </a:cubicBezTo>
                        <a:cubicBezTo>
                          <a:pt x="1072720" y="3756473"/>
                          <a:pt x="987438" y="3654117"/>
                          <a:pt x="743233" y="3712032"/>
                        </a:cubicBezTo>
                        <a:cubicBezTo>
                          <a:pt x="499028" y="3769947"/>
                          <a:pt x="349304" y="3646085"/>
                          <a:pt x="0" y="3712032"/>
                        </a:cubicBezTo>
                        <a:cubicBezTo>
                          <a:pt x="-7813" y="3626578"/>
                          <a:pt x="39085" y="3425774"/>
                          <a:pt x="0" y="3293103"/>
                        </a:cubicBezTo>
                        <a:cubicBezTo>
                          <a:pt x="-39085" y="3160432"/>
                          <a:pt x="52151" y="2876129"/>
                          <a:pt x="0" y="2762812"/>
                        </a:cubicBezTo>
                        <a:cubicBezTo>
                          <a:pt x="-52151" y="2649495"/>
                          <a:pt x="8770" y="2501423"/>
                          <a:pt x="0" y="2343883"/>
                        </a:cubicBezTo>
                        <a:cubicBezTo>
                          <a:pt x="-8770" y="2186343"/>
                          <a:pt x="36063" y="2109438"/>
                          <a:pt x="0" y="1887833"/>
                        </a:cubicBezTo>
                        <a:cubicBezTo>
                          <a:pt x="-36063" y="1666228"/>
                          <a:pt x="43861" y="1621343"/>
                          <a:pt x="0" y="1431784"/>
                        </a:cubicBezTo>
                        <a:cubicBezTo>
                          <a:pt x="-43861" y="1242225"/>
                          <a:pt x="38001" y="1167191"/>
                          <a:pt x="0" y="938614"/>
                        </a:cubicBezTo>
                        <a:cubicBezTo>
                          <a:pt x="-38001" y="710037"/>
                          <a:pt x="83231" y="389200"/>
                          <a:pt x="0" y="0"/>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lIns="91440" tIns="45720" rIns="91440" bIns="45720" rtlCol="0" anchor="t" anchorCtr="0"/>
          <a:lstStyle/>
          <a:p>
            <a:pPr marL="742950" lvl="1" indent="-285750">
              <a:buFont typeface="Arial" panose="020B0604020202020204" pitchFamily="34" charset="0"/>
              <a:buChar char="•"/>
            </a:pPr>
            <a:endParaRPr lang="en-GB" dirty="0">
              <a:latin typeface="Arial" panose="020B0604020202020204" pitchFamily="34" charset="0"/>
              <a:ea typeface="Times New Roman" panose="02020603050405020304" pitchFamily="18" charset="0"/>
            </a:endParaRPr>
          </a:p>
        </p:txBody>
      </p:sp>
      <p:pic>
        <p:nvPicPr>
          <p:cNvPr id="5" name="Picture 4">
            <a:extLst>
              <a:ext uri="{FF2B5EF4-FFF2-40B4-BE49-F238E27FC236}">
                <a16:creationId xmlns:a16="http://schemas.microsoft.com/office/drawing/2014/main" id="{AB725D69-67A5-87C7-8650-3F818BF24AD6}"/>
              </a:ext>
            </a:extLst>
          </p:cNvPr>
          <p:cNvPicPr>
            <a:picLocks noChangeAspect="1"/>
          </p:cNvPicPr>
          <p:nvPr/>
        </p:nvPicPr>
        <p:blipFill>
          <a:blip r:embed="rId4"/>
          <a:stretch>
            <a:fillRect/>
          </a:stretch>
        </p:blipFill>
        <p:spPr>
          <a:xfrm>
            <a:off x="-116958" y="29857"/>
            <a:ext cx="12308958" cy="6121959"/>
          </a:xfrm>
          <a:prstGeom prst="rect">
            <a:avLst/>
          </a:prstGeom>
        </p:spPr>
      </p:pic>
    </p:spTree>
    <p:extLst>
      <p:ext uri="{BB962C8B-B14F-4D97-AF65-F5344CB8AC3E}">
        <p14:creationId xmlns:p14="http://schemas.microsoft.com/office/powerpoint/2010/main" val="1870543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E5C5F-7089-AFE4-AA09-1DB8D5101555}"/>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82E5B685-FCB4-E51E-E81C-F1BA43E40D18}"/>
              </a:ext>
            </a:extLst>
          </p:cNvPr>
          <p:cNvSpPr>
            <a:spLocks noChangeArrowheads="1"/>
          </p:cNvSpPr>
          <p:nvPr/>
        </p:nvSpPr>
        <p:spPr bwMode="auto">
          <a:xfrm>
            <a:off x="1288869" y="2834555"/>
            <a:ext cx="148759" cy="1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r>
              <a:rPr lang="en-GB" altLang="en-US" sz="733">
                <a:solidFill>
                  <a:srgbClr val="1F497D"/>
                </a:solidFill>
                <a:latin typeface="Arial" panose="020B0604020202020204" pitchFamily="34" charset="0"/>
                <a:ea typeface="Calibri" panose="020F0502020204030204" pitchFamily="34" charset="0"/>
              </a:rPr>
              <a:t> </a:t>
            </a:r>
            <a:endParaRPr lang="en-GB" altLang="en-US" sz="1200">
              <a:solidFill>
                <a:prstClr val="black"/>
              </a:solidFill>
              <a:latin typeface="Arial" panose="020B0604020202020204" pitchFamily="34" charset="0"/>
            </a:endParaRPr>
          </a:p>
        </p:txBody>
      </p:sp>
      <p:sp>
        <p:nvSpPr>
          <p:cNvPr id="15" name="Freeform 6">
            <a:extLst>
              <a:ext uri="{FF2B5EF4-FFF2-40B4-BE49-F238E27FC236}">
                <a16:creationId xmlns:a16="http://schemas.microsoft.com/office/drawing/2014/main" id="{83451C22-2D7C-7C20-4624-20033F7860EA}"/>
              </a:ext>
            </a:extLst>
          </p:cNvPr>
          <p:cNvSpPr/>
          <p:nvPr/>
        </p:nvSpPr>
        <p:spPr>
          <a:xfrm>
            <a:off x="0" y="6034971"/>
            <a:ext cx="12192000" cy="863612"/>
          </a:xfrm>
          <a:custGeom>
            <a:avLst/>
            <a:gdLst/>
            <a:ahLst/>
            <a:cxnLst/>
            <a:rect l="l" t="t" r="r" b="b"/>
            <a:pathLst>
              <a:path w="6321961" h="680731">
                <a:moveTo>
                  <a:pt x="0" y="0"/>
                </a:moveTo>
                <a:lnTo>
                  <a:pt x="6321961" y="0"/>
                </a:lnTo>
                <a:lnTo>
                  <a:pt x="6321961" y="680731"/>
                </a:lnTo>
                <a:lnTo>
                  <a:pt x="0" y="680731"/>
                </a:lnTo>
                <a:close/>
              </a:path>
            </a:pathLst>
          </a:custGeom>
          <a:solidFill>
            <a:schemeClr val="accent2"/>
          </a:solidFill>
        </p:spPr>
        <p:txBody>
          <a:bodyPr/>
          <a:lstStyle/>
          <a:p>
            <a:endParaRPr lang="en-GB"/>
          </a:p>
        </p:txBody>
      </p:sp>
      <p:pic>
        <p:nvPicPr>
          <p:cNvPr id="16" name="Picture 7">
            <a:extLst>
              <a:ext uri="{FF2B5EF4-FFF2-40B4-BE49-F238E27FC236}">
                <a16:creationId xmlns:a16="http://schemas.microsoft.com/office/drawing/2014/main" id="{ED9ACC01-1A7A-8113-3632-6A49F166259E}"/>
              </a:ext>
            </a:extLst>
          </p:cNvPr>
          <p:cNvPicPr>
            <a:picLocks noChangeAspect="1"/>
          </p:cNvPicPr>
          <p:nvPr/>
        </p:nvPicPr>
        <p:blipFill>
          <a:blip r:embed="rId3"/>
          <a:srcRect/>
          <a:stretch>
            <a:fillRect/>
          </a:stretch>
        </p:blipFill>
        <p:spPr>
          <a:xfrm>
            <a:off x="10616168" y="6152321"/>
            <a:ext cx="1221187" cy="628911"/>
          </a:xfrm>
          <a:prstGeom prst="rect">
            <a:avLst/>
          </a:prstGeom>
        </p:spPr>
      </p:pic>
      <p:sp>
        <p:nvSpPr>
          <p:cNvPr id="11" name="Shape 130">
            <a:extLst>
              <a:ext uri="{FF2B5EF4-FFF2-40B4-BE49-F238E27FC236}">
                <a16:creationId xmlns:a16="http://schemas.microsoft.com/office/drawing/2014/main" id="{21CD1B2B-26DB-C06B-3820-8096ECCDDBDB}"/>
              </a:ext>
            </a:extLst>
          </p:cNvPr>
          <p:cNvSpPr txBox="1">
            <a:spLocks/>
          </p:cNvSpPr>
          <p:nvPr/>
        </p:nvSpPr>
        <p:spPr>
          <a:xfrm>
            <a:off x="226142" y="132552"/>
            <a:ext cx="11965858" cy="471521"/>
          </a:xfrm>
          <a:prstGeom prst="rect">
            <a:avLst/>
          </a:prstGeom>
        </p:spPr>
        <p:txBody>
          <a:bodyPr wrap="square"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09630">
              <a:spcAft>
                <a:spcPct val="0"/>
              </a:spcAft>
              <a:buClr>
                <a:srgbClr val="000000"/>
              </a:buClr>
              <a:buSzPct val="46000"/>
            </a:pPr>
            <a:endParaRPr lang="en-GB" altLang="en-US" sz="2667">
              <a:solidFill>
                <a:prstClr val="white"/>
              </a:solidFill>
              <a:latin typeface="Calibri"/>
              <a:cs typeface="Calibri" panose="020F0502020204030204" pitchFamily="34" charset="0"/>
              <a:sym typeface="Arial" panose="020B0604020202020204" pitchFamily="34" charset="0"/>
            </a:endParaRPr>
          </a:p>
        </p:txBody>
      </p:sp>
      <p:sp>
        <p:nvSpPr>
          <p:cNvPr id="2" name="Rectangle 1">
            <a:extLst>
              <a:ext uri="{FF2B5EF4-FFF2-40B4-BE49-F238E27FC236}">
                <a16:creationId xmlns:a16="http://schemas.microsoft.com/office/drawing/2014/main" id="{5E0761BB-4780-11C3-2D03-962EB3BE4A25}"/>
              </a:ext>
            </a:extLst>
          </p:cNvPr>
          <p:cNvSpPr/>
          <p:nvPr/>
        </p:nvSpPr>
        <p:spPr>
          <a:xfrm>
            <a:off x="459597" y="945158"/>
            <a:ext cx="11005216" cy="4127480"/>
          </a:xfrm>
          <a:prstGeom prst="rect">
            <a:avLst/>
          </a:prstGeom>
          <a:ln>
            <a:noFill/>
            <a:extLst>
              <a:ext uri="{C807C97D-BFC1-408E-A445-0C87EB9F89A2}">
                <ask:lineSketchStyleProps xmlns:ask="http://schemas.microsoft.com/office/drawing/2018/sketchyshapes" sd="3214194828">
                  <a:custGeom>
                    <a:avLst/>
                    <a:gdLst>
                      <a:gd name="connsiteX0" fmla="*/ 0 w 5717174"/>
                      <a:gd name="connsiteY0" fmla="*/ 0 h 3712032"/>
                      <a:gd name="connsiteX1" fmla="*/ 571717 w 5717174"/>
                      <a:gd name="connsiteY1" fmla="*/ 0 h 3712032"/>
                      <a:gd name="connsiteX2" fmla="*/ 1029091 w 5717174"/>
                      <a:gd name="connsiteY2" fmla="*/ 0 h 3712032"/>
                      <a:gd name="connsiteX3" fmla="*/ 1486465 w 5717174"/>
                      <a:gd name="connsiteY3" fmla="*/ 0 h 3712032"/>
                      <a:gd name="connsiteX4" fmla="*/ 2172526 w 5717174"/>
                      <a:gd name="connsiteY4" fmla="*/ 0 h 3712032"/>
                      <a:gd name="connsiteX5" fmla="*/ 2744244 w 5717174"/>
                      <a:gd name="connsiteY5" fmla="*/ 0 h 3712032"/>
                      <a:gd name="connsiteX6" fmla="*/ 3144446 w 5717174"/>
                      <a:gd name="connsiteY6" fmla="*/ 0 h 3712032"/>
                      <a:gd name="connsiteX7" fmla="*/ 3544648 w 5717174"/>
                      <a:gd name="connsiteY7" fmla="*/ 0 h 3712032"/>
                      <a:gd name="connsiteX8" fmla="*/ 3944850 w 5717174"/>
                      <a:gd name="connsiteY8" fmla="*/ 0 h 3712032"/>
                      <a:gd name="connsiteX9" fmla="*/ 4630911 w 5717174"/>
                      <a:gd name="connsiteY9" fmla="*/ 0 h 3712032"/>
                      <a:gd name="connsiteX10" fmla="*/ 5088285 w 5717174"/>
                      <a:gd name="connsiteY10" fmla="*/ 0 h 3712032"/>
                      <a:gd name="connsiteX11" fmla="*/ 5717174 w 5717174"/>
                      <a:gd name="connsiteY11" fmla="*/ 0 h 3712032"/>
                      <a:gd name="connsiteX12" fmla="*/ 5717174 w 5717174"/>
                      <a:gd name="connsiteY12" fmla="*/ 418929 h 3712032"/>
                      <a:gd name="connsiteX13" fmla="*/ 5717174 w 5717174"/>
                      <a:gd name="connsiteY13" fmla="*/ 837859 h 3712032"/>
                      <a:gd name="connsiteX14" fmla="*/ 5717174 w 5717174"/>
                      <a:gd name="connsiteY14" fmla="*/ 1368149 h 3712032"/>
                      <a:gd name="connsiteX15" fmla="*/ 5717174 w 5717174"/>
                      <a:gd name="connsiteY15" fmla="*/ 1935560 h 3712032"/>
                      <a:gd name="connsiteX16" fmla="*/ 5717174 w 5717174"/>
                      <a:gd name="connsiteY16" fmla="*/ 2354489 h 3712032"/>
                      <a:gd name="connsiteX17" fmla="*/ 5717174 w 5717174"/>
                      <a:gd name="connsiteY17" fmla="*/ 2773418 h 3712032"/>
                      <a:gd name="connsiteX18" fmla="*/ 5717174 w 5717174"/>
                      <a:gd name="connsiteY18" fmla="*/ 3712032 h 3712032"/>
                      <a:gd name="connsiteX19" fmla="*/ 5259800 w 5717174"/>
                      <a:gd name="connsiteY19" fmla="*/ 3712032 h 3712032"/>
                      <a:gd name="connsiteX20" fmla="*/ 4745254 w 5717174"/>
                      <a:gd name="connsiteY20" fmla="*/ 3712032 h 3712032"/>
                      <a:gd name="connsiteX21" fmla="*/ 4345052 w 5717174"/>
                      <a:gd name="connsiteY21" fmla="*/ 3712032 h 3712032"/>
                      <a:gd name="connsiteX22" fmla="*/ 3887678 w 5717174"/>
                      <a:gd name="connsiteY22" fmla="*/ 3712032 h 3712032"/>
                      <a:gd name="connsiteX23" fmla="*/ 3430304 w 5717174"/>
                      <a:gd name="connsiteY23" fmla="*/ 3712032 h 3712032"/>
                      <a:gd name="connsiteX24" fmla="*/ 2915759 w 5717174"/>
                      <a:gd name="connsiteY24" fmla="*/ 3712032 h 3712032"/>
                      <a:gd name="connsiteX25" fmla="*/ 2286870 w 5717174"/>
                      <a:gd name="connsiteY25" fmla="*/ 3712032 h 3712032"/>
                      <a:gd name="connsiteX26" fmla="*/ 1600809 w 5717174"/>
                      <a:gd name="connsiteY26" fmla="*/ 3712032 h 3712032"/>
                      <a:gd name="connsiteX27" fmla="*/ 971920 w 5717174"/>
                      <a:gd name="connsiteY27" fmla="*/ 3712032 h 3712032"/>
                      <a:gd name="connsiteX28" fmla="*/ 0 w 5717174"/>
                      <a:gd name="connsiteY28" fmla="*/ 3712032 h 3712032"/>
                      <a:gd name="connsiteX29" fmla="*/ 0 w 5717174"/>
                      <a:gd name="connsiteY29" fmla="*/ 3255982 h 3712032"/>
                      <a:gd name="connsiteX30" fmla="*/ 0 w 5717174"/>
                      <a:gd name="connsiteY30" fmla="*/ 2725692 h 3712032"/>
                      <a:gd name="connsiteX31" fmla="*/ 0 w 5717174"/>
                      <a:gd name="connsiteY31" fmla="*/ 2158281 h 3712032"/>
                      <a:gd name="connsiteX32" fmla="*/ 0 w 5717174"/>
                      <a:gd name="connsiteY32" fmla="*/ 1553751 h 3712032"/>
                      <a:gd name="connsiteX33" fmla="*/ 0 w 5717174"/>
                      <a:gd name="connsiteY33" fmla="*/ 1060581 h 3712032"/>
                      <a:gd name="connsiteX34" fmla="*/ 0 w 5717174"/>
                      <a:gd name="connsiteY34" fmla="*/ 567411 h 3712032"/>
                      <a:gd name="connsiteX35" fmla="*/ 0 w 5717174"/>
                      <a:gd name="connsiteY35" fmla="*/ 0 h 371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717174" h="3712032" fill="none" extrusionOk="0">
                        <a:moveTo>
                          <a:pt x="0" y="0"/>
                        </a:moveTo>
                        <a:cubicBezTo>
                          <a:pt x="163776" y="-48170"/>
                          <a:pt x="290461" y="39649"/>
                          <a:pt x="571717" y="0"/>
                        </a:cubicBezTo>
                        <a:cubicBezTo>
                          <a:pt x="852973" y="-39649"/>
                          <a:pt x="862992" y="50239"/>
                          <a:pt x="1029091" y="0"/>
                        </a:cubicBezTo>
                        <a:cubicBezTo>
                          <a:pt x="1195190" y="-50239"/>
                          <a:pt x="1292247" y="42695"/>
                          <a:pt x="1486465" y="0"/>
                        </a:cubicBezTo>
                        <a:cubicBezTo>
                          <a:pt x="1680683" y="-42695"/>
                          <a:pt x="1994880" y="69961"/>
                          <a:pt x="2172526" y="0"/>
                        </a:cubicBezTo>
                        <a:cubicBezTo>
                          <a:pt x="2350172" y="-69961"/>
                          <a:pt x="2461119" y="1287"/>
                          <a:pt x="2744244" y="0"/>
                        </a:cubicBezTo>
                        <a:cubicBezTo>
                          <a:pt x="3027369" y="-1287"/>
                          <a:pt x="3021266" y="28489"/>
                          <a:pt x="3144446" y="0"/>
                        </a:cubicBezTo>
                        <a:cubicBezTo>
                          <a:pt x="3267626" y="-28489"/>
                          <a:pt x="3362881" y="21462"/>
                          <a:pt x="3544648" y="0"/>
                        </a:cubicBezTo>
                        <a:cubicBezTo>
                          <a:pt x="3726415" y="-21462"/>
                          <a:pt x="3826854" y="12496"/>
                          <a:pt x="3944850" y="0"/>
                        </a:cubicBezTo>
                        <a:cubicBezTo>
                          <a:pt x="4062846" y="-12496"/>
                          <a:pt x="4336152" y="65535"/>
                          <a:pt x="4630911" y="0"/>
                        </a:cubicBezTo>
                        <a:cubicBezTo>
                          <a:pt x="4925670" y="-65535"/>
                          <a:pt x="4928592" y="39226"/>
                          <a:pt x="5088285" y="0"/>
                        </a:cubicBezTo>
                        <a:cubicBezTo>
                          <a:pt x="5247978" y="-39226"/>
                          <a:pt x="5585216" y="45624"/>
                          <a:pt x="5717174" y="0"/>
                        </a:cubicBezTo>
                        <a:cubicBezTo>
                          <a:pt x="5718200" y="161382"/>
                          <a:pt x="5689113" y="224066"/>
                          <a:pt x="5717174" y="418929"/>
                        </a:cubicBezTo>
                        <a:cubicBezTo>
                          <a:pt x="5745235" y="613792"/>
                          <a:pt x="5711446" y="667092"/>
                          <a:pt x="5717174" y="837859"/>
                        </a:cubicBezTo>
                        <a:cubicBezTo>
                          <a:pt x="5722902" y="1008626"/>
                          <a:pt x="5694624" y="1223625"/>
                          <a:pt x="5717174" y="1368149"/>
                        </a:cubicBezTo>
                        <a:cubicBezTo>
                          <a:pt x="5739724" y="1512673"/>
                          <a:pt x="5715111" y="1769571"/>
                          <a:pt x="5717174" y="1935560"/>
                        </a:cubicBezTo>
                        <a:cubicBezTo>
                          <a:pt x="5719237" y="2101549"/>
                          <a:pt x="5678460" y="2145989"/>
                          <a:pt x="5717174" y="2354489"/>
                        </a:cubicBezTo>
                        <a:cubicBezTo>
                          <a:pt x="5755888" y="2562989"/>
                          <a:pt x="5709765" y="2646050"/>
                          <a:pt x="5717174" y="2773418"/>
                        </a:cubicBezTo>
                        <a:cubicBezTo>
                          <a:pt x="5724583" y="2900786"/>
                          <a:pt x="5694001" y="3383230"/>
                          <a:pt x="5717174" y="3712032"/>
                        </a:cubicBezTo>
                        <a:cubicBezTo>
                          <a:pt x="5529282" y="3744525"/>
                          <a:pt x="5410580" y="3682988"/>
                          <a:pt x="5259800" y="3712032"/>
                        </a:cubicBezTo>
                        <a:cubicBezTo>
                          <a:pt x="5109020" y="3741076"/>
                          <a:pt x="4948873" y="3709938"/>
                          <a:pt x="4745254" y="3712032"/>
                        </a:cubicBezTo>
                        <a:cubicBezTo>
                          <a:pt x="4541635" y="3714126"/>
                          <a:pt x="4441358" y="3665409"/>
                          <a:pt x="4345052" y="3712032"/>
                        </a:cubicBezTo>
                        <a:cubicBezTo>
                          <a:pt x="4248746" y="3758655"/>
                          <a:pt x="3995523" y="3684881"/>
                          <a:pt x="3887678" y="3712032"/>
                        </a:cubicBezTo>
                        <a:cubicBezTo>
                          <a:pt x="3779833" y="3739183"/>
                          <a:pt x="3579720" y="3703597"/>
                          <a:pt x="3430304" y="3712032"/>
                        </a:cubicBezTo>
                        <a:cubicBezTo>
                          <a:pt x="3280888" y="3720467"/>
                          <a:pt x="3051882" y="3692703"/>
                          <a:pt x="2915759" y="3712032"/>
                        </a:cubicBezTo>
                        <a:cubicBezTo>
                          <a:pt x="2779636" y="3731361"/>
                          <a:pt x="2447073" y="3694132"/>
                          <a:pt x="2286870" y="3712032"/>
                        </a:cubicBezTo>
                        <a:cubicBezTo>
                          <a:pt x="2126667" y="3729932"/>
                          <a:pt x="1903932" y="3681434"/>
                          <a:pt x="1600809" y="3712032"/>
                        </a:cubicBezTo>
                        <a:cubicBezTo>
                          <a:pt x="1297686" y="3742630"/>
                          <a:pt x="1099418" y="3667823"/>
                          <a:pt x="971920" y="3712032"/>
                        </a:cubicBezTo>
                        <a:cubicBezTo>
                          <a:pt x="844422" y="3756241"/>
                          <a:pt x="236913" y="3698719"/>
                          <a:pt x="0" y="3712032"/>
                        </a:cubicBezTo>
                        <a:cubicBezTo>
                          <a:pt x="-10080" y="3488884"/>
                          <a:pt x="8838" y="3407981"/>
                          <a:pt x="0" y="3255982"/>
                        </a:cubicBezTo>
                        <a:cubicBezTo>
                          <a:pt x="-8838" y="3103983"/>
                          <a:pt x="61925" y="2930545"/>
                          <a:pt x="0" y="2725692"/>
                        </a:cubicBezTo>
                        <a:cubicBezTo>
                          <a:pt x="-61925" y="2520839"/>
                          <a:pt x="52551" y="2303165"/>
                          <a:pt x="0" y="2158281"/>
                        </a:cubicBezTo>
                        <a:cubicBezTo>
                          <a:pt x="-52551" y="2013397"/>
                          <a:pt x="45183" y="1713742"/>
                          <a:pt x="0" y="1553751"/>
                        </a:cubicBezTo>
                        <a:cubicBezTo>
                          <a:pt x="-45183" y="1393760"/>
                          <a:pt x="9421" y="1266472"/>
                          <a:pt x="0" y="1060581"/>
                        </a:cubicBezTo>
                        <a:cubicBezTo>
                          <a:pt x="-9421" y="854690"/>
                          <a:pt x="34154" y="755764"/>
                          <a:pt x="0" y="567411"/>
                        </a:cubicBezTo>
                        <a:cubicBezTo>
                          <a:pt x="-34154" y="379058"/>
                          <a:pt x="7696" y="181661"/>
                          <a:pt x="0" y="0"/>
                        </a:cubicBezTo>
                        <a:close/>
                      </a:path>
                      <a:path w="5717174" h="3712032" stroke="0" extrusionOk="0">
                        <a:moveTo>
                          <a:pt x="0" y="0"/>
                        </a:moveTo>
                        <a:cubicBezTo>
                          <a:pt x="98616" y="-47292"/>
                          <a:pt x="251940" y="44324"/>
                          <a:pt x="400202" y="0"/>
                        </a:cubicBezTo>
                        <a:cubicBezTo>
                          <a:pt x="548464" y="-44324"/>
                          <a:pt x="779837" y="292"/>
                          <a:pt x="914748" y="0"/>
                        </a:cubicBezTo>
                        <a:cubicBezTo>
                          <a:pt x="1049659" y="-292"/>
                          <a:pt x="1207378" y="45470"/>
                          <a:pt x="1486465" y="0"/>
                        </a:cubicBezTo>
                        <a:cubicBezTo>
                          <a:pt x="1765552" y="-45470"/>
                          <a:pt x="1961301" y="42426"/>
                          <a:pt x="2115354" y="0"/>
                        </a:cubicBezTo>
                        <a:cubicBezTo>
                          <a:pt x="2269407" y="-42426"/>
                          <a:pt x="2420290" y="27959"/>
                          <a:pt x="2572728" y="0"/>
                        </a:cubicBezTo>
                        <a:cubicBezTo>
                          <a:pt x="2725166" y="-27959"/>
                          <a:pt x="2827518" y="25208"/>
                          <a:pt x="3030102" y="0"/>
                        </a:cubicBezTo>
                        <a:cubicBezTo>
                          <a:pt x="3232686" y="-25208"/>
                          <a:pt x="3425270" y="14768"/>
                          <a:pt x="3716163" y="0"/>
                        </a:cubicBezTo>
                        <a:cubicBezTo>
                          <a:pt x="4007056" y="-14768"/>
                          <a:pt x="3928831" y="17866"/>
                          <a:pt x="4116365" y="0"/>
                        </a:cubicBezTo>
                        <a:cubicBezTo>
                          <a:pt x="4303899" y="-17866"/>
                          <a:pt x="4356191" y="43112"/>
                          <a:pt x="4516567" y="0"/>
                        </a:cubicBezTo>
                        <a:cubicBezTo>
                          <a:pt x="4676943" y="-43112"/>
                          <a:pt x="4868216" y="26796"/>
                          <a:pt x="4973941" y="0"/>
                        </a:cubicBezTo>
                        <a:cubicBezTo>
                          <a:pt x="5079666" y="-26796"/>
                          <a:pt x="5358678" y="89127"/>
                          <a:pt x="5717174" y="0"/>
                        </a:cubicBezTo>
                        <a:cubicBezTo>
                          <a:pt x="5730511" y="237084"/>
                          <a:pt x="5715797" y="321421"/>
                          <a:pt x="5717174" y="493170"/>
                        </a:cubicBezTo>
                        <a:cubicBezTo>
                          <a:pt x="5718551" y="664919"/>
                          <a:pt x="5693020" y="780705"/>
                          <a:pt x="5717174" y="986340"/>
                        </a:cubicBezTo>
                        <a:cubicBezTo>
                          <a:pt x="5741328" y="1191975"/>
                          <a:pt x="5705016" y="1377296"/>
                          <a:pt x="5717174" y="1516630"/>
                        </a:cubicBezTo>
                        <a:cubicBezTo>
                          <a:pt x="5729332" y="1655964"/>
                          <a:pt x="5686414" y="1933771"/>
                          <a:pt x="5717174" y="2121161"/>
                        </a:cubicBezTo>
                        <a:cubicBezTo>
                          <a:pt x="5747934" y="2308551"/>
                          <a:pt x="5690741" y="2503207"/>
                          <a:pt x="5717174" y="2725692"/>
                        </a:cubicBezTo>
                        <a:cubicBezTo>
                          <a:pt x="5743607" y="2948177"/>
                          <a:pt x="5695337" y="3036918"/>
                          <a:pt x="5717174" y="3218862"/>
                        </a:cubicBezTo>
                        <a:cubicBezTo>
                          <a:pt x="5739011" y="3400806"/>
                          <a:pt x="5696483" y="3472276"/>
                          <a:pt x="5717174" y="3712032"/>
                        </a:cubicBezTo>
                        <a:cubicBezTo>
                          <a:pt x="5547213" y="3730186"/>
                          <a:pt x="5260417" y="3674270"/>
                          <a:pt x="5088285" y="3712032"/>
                        </a:cubicBezTo>
                        <a:cubicBezTo>
                          <a:pt x="4916153" y="3749794"/>
                          <a:pt x="4845235" y="3669067"/>
                          <a:pt x="4688083" y="3712032"/>
                        </a:cubicBezTo>
                        <a:cubicBezTo>
                          <a:pt x="4530931" y="3754997"/>
                          <a:pt x="4279667" y="3694334"/>
                          <a:pt x="4173537" y="3712032"/>
                        </a:cubicBezTo>
                        <a:cubicBezTo>
                          <a:pt x="4067407" y="3729730"/>
                          <a:pt x="3790764" y="3710079"/>
                          <a:pt x="3658991" y="3712032"/>
                        </a:cubicBezTo>
                        <a:cubicBezTo>
                          <a:pt x="3527218" y="3713985"/>
                          <a:pt x="3390654" y="3709477"/>
                          <a:pt x="3144446" y="3712032"/>
                        </a:cubicBezTo>
                        <a:cubicBezTo>
                          <a:pt x="2898239" y="3714587"/>
                          <a:pt x="2726556" y="3691399"/>
                          <a:pt x="2515557" y="3712032"/>
                        </a:cubicBezTo>
                        <a:cubicBezTo>
                          <a:pt x="2304558" y="3732665"/>
                          <a:pt x="2063898" y="3648616"/>
                          <a:pt x="1886667" y="3712032"/>
                        </a:cubicBezTo>
                        <a:cubicBezTo>
                          <a:pt x="1709436" y="3775448"/>
                          <a:pt x="1557180" y="3667591"/>
                          <a:pt x="1314950" y="3712032"/>
                        </a:cubicBezTo>
                        <a:cubicBezTo>
                          <a:pt x="1072720" y="3756473"/>
                          <a:pt x="987438" y="3654117"/>
                          <a:pt x="743233" y="3712032"/>
                        </a:cubicBezTo>
                        <a:cubicBezTo>
                          <a:pt x="499028" y="3769947"/>
                          <a:pt x="349304" y="3646085"/>
                          <a:pt x="0" y="3712032"/>
                        </a:cubicBezTo>
                        <a:cubicBezTo>
                          <a:pt x="-7813" y="3626578"/>
                          <a:pt x="39085" y="3425774"/>
                          <a:pt x="0" y="3293103"/>
                        </a:cubicBezTo>
                        <a:cubicBezTo>
                          <a:pt x="-39085" y="3160432"/>
                          <a:pt x="52151" y="2876129"/>
                          <a:pt x="0" y="2762812"/>
                        </a:cubicBezTo>
                        <a:cubicBezTo>
                          <a:pt x="-52151" y="2649495"/>
                          <a:pt x="8770" y="2501423"/>
                          <a:pt x="0" y="2343883"/>
                        </a:cubicBezTo>
                        <a:cubicBezTo>
                          <a:pt x="-8770" y="2186343"/>
                          <a:pt x="36063" y="2109438"/>
                          <a:pt x="0" y="1887833"/>
                        </a:cubicBezTo>
                        <a:cubicBezTo>
                          <a:pt x="-36063" y="1666228"/>
                          <a:pt x="43861" y="1621343"/>
                          <a:pt x="0" y="1431784"/>
                        </a:cubicBezTo>
                        <a:cubicBezTo>
                          <a:pt x="-43861" y="1242225"/>
                          <a:pt x="38001" y="1167191"/>
                          <a:pt x="0" y="938614"/>
                        </a:cubicBezTo>
                        <a:cubicBezTo>
                          <a:pt x="-38001" y="710037"/>
                          <a:pt x="83231" y="389200"/>
                          <a:pt x="0" y="0"/>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lIns="91440" tIns="45720" rIns="91440" bIns="45720" rtlCol="0" anchor="t" anchorCtr="0"/>
          <a:lstStyle/>
          <a:p>
            <a:pPr marL="742950" lvl="1" indent="-285750">
              <a:buFont typeface="Arial" panose="020B0604020202020204" pitchFamily="34" charset="0"/>
              <a:buChar char="•"/>
            </a:pPr>
            <a:endParaRPr lang="en-GB" dirty="0">
              <a:latin typeface="Arial" panose="020B0604020202020204" pitchFamily="34" charset="0"/>
              <a:ea typeface="Times New Roman" panose="02020603050405020304" pitchFamily="18" charset="0"/>
            </a:endParaRPr>
          </a:p>
        </p:txBody>
      </p:sp>
      <p:pic>
        <p:nvPicPr>
          <p:cNvPr id="5" name="Picture 4">
            <a:extLst>
              <a:ext uri="{FF2B5EF4-FFF2-40B4-BE49-F238E27FC236}">
                <a16:creationId xmlns:a16="http://schemas.microsoft.com/office/drawing/2014/main" id="{F972F331-8485-C88A-E3EE-475C923124A8}"/>
              </a:ext>
            </a:extLst>
          </p:cNvPr>
          <p:cNvPicPr>
            <a:picLocks noChangeAspect="1"/>
          </p:cNvPicPr>
          <p:nvPr/>
        </p:nvPicPr>
        <p:blipFill>
          <a:blip r:embed="rId4"/>
          <a:stretch>
            <a:fillRect/>
          </a:stretch>
        </p:blipFill>
        <p:spPr>
          <a:xfrm>
            <a:off x="0" y="21933"/>
            <a:ext cx="12192000" cy="6071713"/>
          </a:xfrm>
          <a:prstGeom prst="rect">
            <a:avLst/>
          </a:prstGeom>
        </p:spPr>
      </p:pic>
    </p:spTree>
    <p:extLst>
      <p:ext uri="{BB962C8B-B14F-4D97-AF65-F5344CB8AC3E}">
        <p14:creationId xmlns:p14="http://schemas.microsoft.com/office/powerpoint/2010/main" val="3131036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2442C-5B97-5A2F-77F6-CBD760774562}"/>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6AE8CBCA-FA7D-53C4-3416-4D83C6A5964C}"/>
              </a:ext>
            </a:extLst>
          </p:cNvPr>
          <p:cNvSpPr>
            <a:spLocks noChangeArrowheads="1"/>
          </p:cNvSpPr>
          <p:nvPr/>
        </p:nvSpPr>
        <p:spPr bwMode="auto">
          <a:xfrm>
            <a:off x="1288869" y="2834555"/>
            <a:ext cx="148759" cy="1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r>
              <a:rPr lang="en-GB" altLang="en-US" sz="733">
                <a:solidFill>
                  <a:srgbClr val="1F497D"/>
                </a:solidFill>
                <a:latin typeface="Arial" panose="020B0604020202020204" pitchFamily="34" charset="0"/>
                <a:ea typeface="Calibri" panose="020F0502020204030204" pitchFamily="34" charset="0"/>
              </a:rPr>
              <a:t> </a:t>
            </a:r>
            <a:endParaRPr lang="en-GB" altLang="en-US" sz="1200">
              <a:solidFill>
                <a:prstClr val="black"/>
              </a:solidFill>
              <a:latin typeface="Arial" panose="020B0604020202020204" pitchFamily="34" charset="0"/>
            </a:endParaRPr>
          </a:p>
        </p:txBody>
      </p:sp>
      <p:sp>
        <p:nvSpPr>
          <p:cNvPr id="15" name="Freeform 6">
            <a:extLst>
              <a:ext uri="{FF2B5EF4-FFF2-40B4-BE49-F238E27FC236}">
                <a16:creationId xmlns:a16="http://schemas.microsoft.com/office/drawing/2014/main" id="{B5508EF2-AE6C-678E-A77B-736FEDC63A21}"/>
              </a:ext>
            </a:extLst>
          </p:cNvPr>
          <p:cNvSpPr/>
          <p:nvPr/>
        </p:nvSpPr>
        <p:spPr>
          <a:xfrm>
            <a:off x="0" y="6034971"/>
            <a:ext cx="12192000" cy="863612"/>
          </a:xfrm>
          <a:custGeom>
            <a:avLst/>
            <a:gdLst/>
            <a:ahLst/>
            <a:cxnLst/>
            <a:rect l="l" t="t" r="r" b="b"/>
            <a:pathLst>
              <a:path w="6321961" h="680731">
                <a:moveTo>
                  <a:pt x="0" y="0"/>
                </a:moveTo>
                <a:lnTo>
                  <a:pt x="6321961" y="0"/>
                </a:lnTo>
                <a:lnTo>
                  <a:pt x="6321961" y="680731"/>
                </a:lnTo>
                <a:lnTo>
                  <a:pt x="0" y="680731"/>
                </a:lnTo>
                <a:close/>
              </a:path>
            </a:pathLst>
          </a:custGeom>
          <a:solidFill>
            <a:schemeClr val="accent2"/>
          </a:solidFill>
        </p:spPr>
        <p:txBody>
          <a:bodyPr/>
          <a:lstStyle/>
          <a:p>
            <a:endParaRPr lang="en-GB"/>
          </a:p>
        </p:txBody>
      </p:sp>
      <p:pic>
        <p:nvPicPr>
          <p:cNvPr id="16" name="Picture 7">
            <a:extLst>
              <a:ext uri="{FF2B5EF4-FFF2-40B4-BE49-F238E27FC236}">
                <a16:creationId xmlns:a16="http://schemas.microsoft.com/office/drawing/2014/main" id="{7F3C10AC-C267-2774-7E2C-72588ADDDFF9}"/>
              </a:ext>
            </a:extLst>
          </p:cNvPr>
          <p:cNvPicPr>
            <a:picLocks noChangeAspect="1"/>
          </p:cNvPicPr>
          <p:nvPr/>
        </p:nvPicPr>
        <p:blipFill>
          <a:blip r:embed="rId3"/>
          <a:srcRect/>
          <a:stretch>
            <a:fillRect/>
          </a:stretch>
        </p:blipFill>
        <p:spPr>
          <a:xfrm>
            <a:off x="10616168" y="6152321"/>
            <a:ext cx="1221187" cy="628911"/>
          </a:xfrm>
          <a:prstGeom prst="rect">
            <a:avLst/>
          </a:prstGeom>
        </p:spPr>
      </p:pic>
      <p:sp>
        <p:nvSpPr>
          <p:cNvPr id="11" name="Shape 130">
            <a:extLst>
              <a:ext uri="{FF2B5EF4-FFF2-40B4-BE49-F238E27FC236}">
                <a16:creationId xmlns:a16="http://schemas.microsoft.com/office/drawing/2014/main" id="{C6E83063-2B25-C0D3-FC04-BC393A52657D}"/>
              </a:ext>
            </a:extLst>
          </p:cNvPr>
          <p:cNvSpPr txBox="1">
            <a:spLocks/>
          </p:cNvSpPr>
          <p:nvPr/>
        </p:nvSpPr>
        <p:spPr>
          <a:xfrm>
            <a:off x="226142" y="132552"/>
            <a:ext cx="11965858" cy="471521"/>
          </a:xfrm>
          <a:prstGeom prst="rect">
            <a:avLst/>
          </a:prstGeom>
        </p:spPr>
        <p:txBody>
          <a:bodyPr wrap="square"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09630">
              <a:spcAft>
                <a:spcPct val="0"/>
              </a:spcAft>
              <a:buClr>
                <a:srgbClr val="000000"/>
              </a:buClr>
              <a:buSzPct val="46000"/>
            </a:pPr>
            <a:endParaRPr lang="en-GB" altLang="en-US" sz="2667">
              <a:solidFill>
                <a:prstClr val="white"/>
              </a:solidFill>
              <a:latin typeface="Calibri"/>
              <a:cs typeface="Calibri" panose="020F0502020204030204" pitchFamily="34" charset="0"/>
              <a:sym typeface="Arial" panose="020B0604020202020204" pitchFamily="34" charset="0"/>
            </a:endParaRPr>
          </a:p>
        </p:txBody>
      </p:sp>
      <p:sp>
        <p:nvSpPr>
          <p:cNvPr id="2" name="Rectangle 1">
            <a:extLst>
              <a:ext uri="{FF2B5EF4-FFF2-40B4-BE49-F238E27FC236}">
                <a16:creationId xmlns:a16="http://schemas.microsoft.com/office/drawing/2014/main" id="{E80997B3-2DB6-8FCB-43F0-37338397CFDB}"/>
              </a:ext>
            </a:extLst>
          </p:cNvPr>
          <p:cNvSpPr/>
          <p:nvPr/>
        </p:nvSpPr>
        <p:spPr>
          <a:xfrm>
            <a:off x="459597" y="945158"/>
            <a:ext cx="11005216" cy="4127480"/>
          </a:xfrm>
          <a:prstGeom prst="rect">
            <a:avLst/>
          </a:prstGeom>
          <a:ln>
            <a:noFill/>
            <a:extLst>
              <a:ext uri="{C807C97D-BFC1-408E-A445-0C87EB9F89A2}">
                <ask:lineSketchStyleProps xmlns:ask="http://schemas.microsoft.com/office/drawing/2018/sketchyshapes" sd="3214194828">
                  <a:custGeom>
                    <a:avLst/>
                    <a:gdLst>
                      <a:gd name="connsiteX0" fmla="*/ 0 w 5717174"/>
                      <a:gd name="connsiteY0" fmla="*/ 0 h 3712032"/>
                      <a:gd name="connsiteX1" fmla="*/ 571717 w 5717174"/>
                      <a:gd name="connsiteY1" fmla="*/ 0 h 3712032"/>
                      <a:gd name="connsiteX2" fmla="*/ 1029091 w 5717174"/>
                      <a:gd name="connsiteY2" fmla="*/ 0 h 3712032"/>
                      <a:gd name="connsiteX3" fmla="*/ 1486465 w 5717174"/>
                      <a:gd name="connsiteY3" fmla="*/ 0 h 3712032"/>
                      <a:gd name="connsiteX4" fmla="*/ 2172526 w 5717174"/>
                      <a:gd name="connsiteY4" fmla="*/ 0 h 3712032"/>
                      <a:gd name="connsiteX5" fmla="*/ 2744244 w 5717174"/>
                      <a:gd name="connsiteY5" fmla="*/ 0 h 3712032"/>
                      <a:gd name="connsiteX6" fmla="*/ 3144446 w 5717174"/>
                      <a:gd name="connsiteY6" fmla="*/ 0 h 3712032"/>
                      <a:gd name="connsiteX7" fmla="*/ 3544648 w 5717174"/>
                      <a:gd name="connsiteY7" fmla="*/ 0 h 3712032"/>
                      <a:gd name="connsiteX8" fmla="*/ 3944850 w 5717174"/>
                      <a:gd name="connsiteY8" fmla="*/ 0 h 3712032"/>
                      <a:gd name="connsiteX9" fmla="*/ 4630911 w 5717174"/>
                      <a:gd name="connsiteY9" fmla="*/ 0 h 3712032"/>
                      <a:gd name="connsiteX10" fmla="*/ 5088285 w 5717174"/>
                      <a:gd name="connsiteY10" fmla="*/ 0 h 3712032"/>
                      <a:gd name="connsiteX11" fmla="*/ 5717174 w 5717174"/>
                      <a:gd name="connsiteY11" fmla="*/ 0 h 3712032"/>
                      <a:gd name="connsiteX12" fmla="*/ 5717174 w 5717174"/>
                      <a:gd name="connsiteY12" fmla="*/ 418929 h 3712032"/>
                      <a:gd name="connsiteX13" fmla="*/ 5717174 w 5717174"/>
                      <a:gd name="connsiteY13" fmla="*/ 837859 h 3712032"/>
                      <a:gd name="connsiteX14" fmla="*/ 5717174 w 5717174"/>
                      <a:gd name="connsiteY14" fmla="*/ 1368149 h 3712032"/>
                      <a:gd name="connsiteX15" fmla="*/ 5717174 w 5717174"/>
                      <a:gd name="connsiteY15" fmla="*/ 1935560 h 3712032"/>
                      <a:gd name="connsiteX16" fmla="*/ 5717174 w 5717174"/>
                      <a:gd name="connsiteY16" fmla="*/ 2354489 h 3712032"/>
                      <a:gd name="connsiteX17" fmla="*/ 5717174 w 5717174"/>
                      <a:gd name="connsiteY17" fmla="*/ 2773418 h 3712032"/>
                      <a:gd name="connsiteX18" fmla="*/ 5717174 w 5717174"/>
                      <a:gd name="connsiteY18" fmla="*/ 3712032 h 3712032"/>
                      <a:gd name="connsiteX19" fmla="*/ 5259800 w 5717174"/>
                      <a:gd name="connsiteY19" fmla="*/ 3712032 h 3712032"/>
                      <a:gd name="connsiteX20" fmla="*/ 4745254 w 5717174"/>
                      <a:gd name="connsiteY20" fmla="*/ 3712032 h 3712032"/>
                      <a:gd name="connsiteX21" fmla="*/ 4345052 w 5717174"/>
                      <a:gd name="connsiteY21" fmla="*/ 3712032 h 3712032"/>
                      <a:gd name="connsiteX22" fmla="*/ 3887678 w 5717174"/>
                      <a:gd name="connsiteY22" fmla="*/ 3712032 h 3712032"/>
                      <a:gd name="connsiteX23" fmla="*/ 3430304 w 5717174"/>
                      <a:gd name="connsiteY23" fmla="*/ 3712032 h 3712032"/>
                      <a:gd name="connsiteX24" fmla="*/ 2915759 w 5717174"/>
                      <a:gd name="connsiteY24" fmla="*/ 3712032 h 3712032"/>
                      <a:gd name="connsiteX25" fmla="*/ 2286870 w 5717174"/>
                      <a:gd name="connsiteY25" fmla="*/ 3712032 h 3712032"/>
                      <a:gd name="connsiteX26" fmla="*/ 1600809 w 5717174"/>
                      <a:gd name="connsiteY26" fmla="*/ 3712032 h 3712032"/>
                      <a:gd name="connsiteX27" fmla="*/ 971920 w 5717174"/>
                      <a:gd name="connsiteY27" fmla="*/ 3712032 h 3712032"/>
                      <a:gd name="connsiteX28" fmla="*/ 0 w 5717174"/>
                      <a:gd name="connsiteY28" fmla="*/ 3712032 h 3712032"/>
                      <a:gd name="connsiteX29" fmla="*/ 0 w 5717174"/>
                      <a:gd name="connsiteY29" fmla="*/ 3255982 h 3712032"/>
                      <a:gd name="connsiteX30" fmla="*/ 0 w 5717174"/>
                      <a:gd name="connsiteY30" fmla="*/ 2725692 h 3712032"/>
                      <a:gd name="connsiteX31" fmla="*/ 0 w 5717174"/>
                      <a:gd name="connsiteY31" fmla="*/ 2158281 h 3712032"/>
                      <a:gd name="connsiteX32" fmla="*/ 0 w 5717174"/>
                      <a:gd name="connsiteY32" fmla="*/ 1553751 h 3712032"/>
                      <a:gd name="connsiteX33" fmla="*/ 0 w 5717174"/>
                      <a:gd name="connsiteY33" fmla="*/ 1060581 h 3712032"/>
                      <a:gd name="connsiteX34" fmla="*/ 0 w 5717174"/>
                      <a:gd name="connsiteY34" fmla="*/ 567411 h 3712032"/>
                      <a:gd name="connsiteX35" fmla="*/ 0 w 5717174"/>
                      <a:gd name="connsiteY35" fmla="*/ 0 h 371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717174" h="3712032" fill="none" extrusionOk="0">
                        <a:moveTo>
                          <a:pt x="0" y="0"/>
                        </a:moveTo>
                        <a:cubicBezTo>
                          <a:pt x="163776" y="-48170"/>
                          <a:pt x="290461" y="39649"/>
                          <a:pt x="571717" y="0"/>
                        </a:cubicBezTo>
                        <a:cubicBezTo>
                          <a:pt x="852973" y="-39649"/>
                          <a:pt x="862992" y="50239"/>
                          <a:pt x="1029091" y="0"/>
                        </a:cubicBezTo>
                        <a:cubicBezTo>
                          <a:pt x="1195190" y="-50239"/>
                          <a:pt x="1292247" y="42695"/>
                          <a:pt x="1486465" y="0"/>
                        </a:cubicBezTo>
                        <a:cubicBezTo>
                          <a:pt x="1680683" y="-42695"/>
                          <a:pt x="1994880" y="69961"/>
                          <a:pt x="2172526" y="0"/>
                        </a:cubicBezTo>
                        <a:cubicBezTo>
                          <a:pt x="2350172" y="-69961"/>
                          <a:pt x="2461119" y="1287"/>
                          <a:pt x="2744244" y="0"/>
                        </a:cubicBezTo>
                        <a:cubicBezTo>
                          <a:pt x="3027369" y="-1287"/>
                          <a:pt x="3021266" y="28489"/>
                          <a:pt x="3144446" y="0"/>
                        </a:cubicBezTo>
                        <a:cubicBezTo>
                          <a:pt x="3267626" y="-28489"/>
                          <a:pt x="3362881" y="21462"/>
                          <a:pt x="3544648" y="0"/>
                        </a:cubicBezTo>
                        <a:cubicBezTo>
                          <a:pt x="3726415" y="-21462"/>
                          <a:pt x="3826854" y="12496"/>
                          <a:pt x="3944850" y="0"/>
                        </a:cubicBezTo>
                        <a:cubicBezTo>
                          <a:pt x="4062846" y="-12496"/>
                          <a:pt x="4336152" y="65535"/>
                          <a:pt x="4630911" y="0"/>
                        </a:cubicBezTo>
                        <a:cubicBezTo>
                          <a:pt x="4925670" y="-65535"/>
                          <a:pt x="4928592" y="39226"/>
                          <a:pt x="5088285" y="0"/>
                        </a:cubicBezTo>
                        <a:cubicBezTo>
                          <a:pt x="5247978" y="-39226"/>
                          <a:pt x="5585216" y="45624"/>
                          <a:pt x="5717174" y="0"/>
                        </a:cubicBezTo>
                        <a:cubicBezTo>
                          <a:pt x="5718200" y="161382"/>
                          <a:pt x="5689113" y="224066"/>
                          <a:pt x="5717174" y="418929"/>
                        </a:cubicBezTo>
                        <a:cubicBezTo>
                          <a:pt x="5745235" y="613792"/>
                          <a:pt x="5711446" y="667092"/>
                          <a:pt x="5717174" y="837859"/>
                        </a:cubicBezTo>
                        <a:cubicBezTo>
                          <a:pt x="5722902" y="1008626"/>
                          <a:pt x="5694624" y="1223625"/>
                          <a:pt x="5717174" y="1368149"/>
                        </a:cubicBezTo>
                        <a:cubicBezTo>
                          <a:pt x="5739724" y="1512673"/>
                          <a:pt x="5715111" y="1769571"/>
                          <a:pt x="5717174" y="1935560"/>
                        </a:cubicBezTo>
                        <a:cubicBezTo>
                          <a:pt x="5719237" y="2101549"/>
                          <a:pt x="5678460" y="2145989"/>
                          <a:pt x="5717174" y="2354489"/>
                        </a:cubicBezTo>
                        <a:cubicBezTo>
                          <a:pt x="5755888" y="2562989"/>
                          <a:pt x="5709765" y="2646050"/>
                          <a:pt x="5717174" y="2773418"/>
                        </a:cubicBezTo>
                        <a:cubicBezTo>
                          <a:pt x="5724583" y="2900786"/>
                          <a:pt x="5694001" y="3383230"/>
                          <a:pt x="5717174" y="3712032"/>
                        </a:cubicBezTo>
                        <a:cubicBezTo>
                          <a:pt x="5529282" y="3744525"/>
                          <a:pt x="5410580" y="3682988"/>
                          <a:pt x="5259800" y="3712032"/>
                        </a:cubicBezTo>
                        <a:cubicBezTo>
                          <a:pt x="5109020" y="3741076"/>
                          <a:pt x="4948873" y="3709938"/>
                          <a:pt x="4745254" y="3712032"/>
                        </a:cubicBezTo>
                        <a:cubicBezTo>
                          <a:pt x="4541635" y="3714126"/>
                          <a:pt x="4441358" y="3665409"/>
                          <a:pt x="4345052" y="3712032"/>
                        </a:cubicBezTo>
                        <a:cubicBezTo>
                          <a:pt x="4248746" y="3758655"/>
                          <a:pt x="3995523" y="3684881"/>
                          <a:pt x="3887678" y="3712032"/>
                        </a:cubicBezTo>
                        <a:cubicBezTo>
                          <a:pt x="3779833" y="3739183"/>
                          <a:pt x="3579720" y="3703597"/>
                          <a:pt x="3430304" y="3712032"/>
                        </a:cubicBezTo>
                        <a:cubicBezTo>
                          <a:pt x="3280888" y="3720467"/>
                          <a:pt x="3051882" y="3692703"/>
                          <a:pt x="2915759" y="3712032"/>
                        </a:cubicBezTo>
                        <a:cubicBezTo>
                          <a:pt x="2779636" y="3731361"/>
                          <a:pt x="2447073" y="3694132"/>
                          <a:pt x="2286870" y="3712032"/>
                        </a:cubicBezTo>
                        <a:cubicBezTo>
                          <a:pt x="2126667" y="3729932"/>
                          <a:pt x="1903932" y="3681434"/>
                          <a:pt x="1600809" y="3712032"/>
                        </a:cubicBezTo>
                        <a:cubicBezTo>
                          <a:pt x="1297686" y="3742630"/>
                          <a:pt x="1099418" y="3667823"/>
                          <a:pt x="971920" y="3712032"/>
                        </a:cubicBezTo>
                        <a:cubicBezTo>
                          <a:pt x="844422" y="3756241"/>
                          <a:pt x="236913" y="3698719"/>
                          <a:pt x="0" y="3712032"/>
                        </a:cubicBezTo>
                        <a:cubicBezTo>
                          <a:pt x="-10080" y="3488884"/>
                          <a:pt x="8838" y="3407981"/>
                          <a:pt x="0" y="3255982"/>
                        </a:cubicBezTo>
                        <a:cubicBezTo>
                          <a:pt x="-8838" y="3103983"/>
                          <a:pt x="61925" y="2930545"/>
                          <a:pt x="0" y="2725692"/>
                        </a:cubicBezTo>
                        <a:cubicBezTo>
                          <a:pt x="-61925" y="2520839"/>
                          <a:pt x="52551" y="2303165"/>
                          <a:pt x="0" y="2158281"/>
                        </a:cubicBezTo>
                        <a:cubicBezTo>
                          <a:pt x="-52551" y="2013397"/>
                          <a:pt x="45183" y="1713742"/>
                          <a:pt x="0" y="1553751"/>
                        </a:cubicBezTo>
                        <a:cubicBezTo>
                          <a:pt x="-45183" y="1393760"/>
                          <a:pt x="9421" y="1266472"/>
                          <a:pt x="0" y="1060581"/>
                        </a:cubicBezTo>
                        <a:cubicBezTo>
                          <a:pt x="-9421" y="854690"/>
                          <a:pt x="34154" y="755764"/>
                          <a:pt x="0" y="567411"/>
                        </a:cubicBezTo>
                        <a:cubicBezTo>
                          <a:pt x="-34154" y="379058"/>
                          <a:pt x="7696" y="181661"/>
                          <a:pt x="0" y="0"/>
                        </a:cubicBezTo>
                        <a:close/>
                      </a:path>
                      <a:path w="5717174" h="3712032" stroke="0" extrusionOk="0">
                        <a:moveTo>
                          <a:pt x="0" y="0"/>
                        </a:moveTo>
                        <a:cubicBezTo>
                          <a:pt x="98616" y="-47292"/>
                          <a:pt x="251940" y="44324"/>
                          <a:pt x="400202" y="0"/>
                        </a:cubicBezTo>
                        <a:cubicBezTo>
                          <a:pt x="548464" y="-44324"/>
                          <a:pt x="779837" y="292"/>
                          <a:pt x="914748" y="0"/>
                        </a:cubicBezTo>
                        <a:cubicBezTo>
                          <a:pt x="1049659" y="-292"/>
                          <a:pt x="1207378" y="45470"/>
                          <a:pt x="1486465" y="0"/>
                        </a:cubicBezTo>
                        <a:cubicBezTo>
                          <a:pt x="1765552" y="-45470"/>
                          <a:pt x="1961301" y="42426"/>
                          <a:pt x="2115354" y="0"/>
                        </a:cubicBezTo>
                        <a:cubicBezTo>
                          <a:pt x="2269407" y="-42426"/>
                          <a:pt x="2420290" y="27959"/>
                          <a:pt x="2572728" y="0"/>
                        </a:cubicBezTo>
                        <a:cubicBezTo>
                          <a:pt x="2725166" y="-27959"/>
                          <a:pt x="2827518" y="25208"/>
                          <a:pt x="3030102" y="0"/>
                        </a:cubicBezTo>
                        <a:cubicBezTo>
                          <a:pt x="3232686" y="-25208"/>
                          <a:pt x="3425270" y="14768"/>
                          <a:pt x="3716163" y="0"/>
                        </a:cubicBezTo>
                        <a:cubicBezTo>
                          <a:pt x="4007056" y="-14768"/>
                          <a:pt x="3928831" y="17866"/>
                          <a:pt x="4116365" y="0"/>
                        </a:cubicBezTo>
                        <a:cubicBezTo>
                          <a:pt x="4303899" y="-17866"/>
                          <a:pt x="4356191" y="43112"/>
                          <a:pt x="4516567" y="0"/>
                        </a:cubicBezTo>
                        <a:cubicBezTo>
                          <a:pt x="4676943" y="-43112"/>
                          <a:pt x="4868216" y="26796"/>
                          <a:pt x="4973941" y="0"/>
                        </a:cubicBezTo>
                        <a:cubicBezTo>
                          <a:pt x="5079666" y="-26796"/>
                          <a:pt x="5358678" y="89127"/>
                          <a:pt x="5717174" y="0"/>
                        </a:cubicBezTo>
                        <a:cubicBezTo>
                          <a:pt x="5730511" y="237084"/>
                          <a:pt x="5715797" y="321421"/>
                          <a:pt x="5717174" y="493170"/>
                        </a:cubicBezTo>
                        <a:cubicBezTo>
                          <a:pt x="5718551" y="664919"/>
                          <a:pt x="5693020" y="780705"/>
                          <a:pt x="5717174" y="986340"/>
                        </a:cubicBezTo>
                        <a:cubicBezTo>
                          <a:pt x="5741328" y="1191975"/>
                          <a:pt x="5705016" y="1377296"/>
                          <a:pt x="5717174" y="1516630"/>
                        </a:cubicBezTo>
                        <a:cubicBezTo>
                          <a:pt x="5729332" y="1655964"/>
                          <a:pt x="5686414" y="1933771"/>
                          <a:pt x="5717174" y="2121161"/>
                        </a:cubicBezTo>
                        <a:cubicBezTo>
                          <a:pt x="5747934" y="2308551"/>
                          <a:pt x="5690741" y="2503207"/>
                          <a:pt x="5717174" y="2725692"/>
                        </a:cubicBezTo>
                        <a:cubicBezTo>
                          <a:pt x="5743607" y="2948177"/>
                          <a:pt x="5695337" y="3036918"/>
                          <a:pt x="5717174" y="3218862"/>
                        </a:cubicBezTo>
                        <a:cubicBezTo>
                          <a:pt x="5739011" y="3400806"/>
                          <a:pt x="5696483" y="3472276"/>
                          <a:pt x="5717174" y="3712032"/>
                        </a:cubicBezTo>
                        <a:cubicBezTo>
                          <a:pt x="5547213" y="3730186"/>
                          <a:pt x="5260417" y="3674270"/>
                          <a:pt x="5088285" y="3712032"/>
                        </a:cubicBezTo>
                        <a:cubicBezTo>
                          <a:pt x="4916153" y="3749794"/>
                          <a:pt x="4845235" y="3669067"/>
                          <a:pt x="4688083" y="3712032"/>
                        </a:cubicBezTo>
                        <a:cubicBezTo>
                          <a:pt x="4530931" y="3754997"/>
                          <a:pt x="4279667" y="3694334"/>
                          <a:pt x="4173537" y="3712032"/>
                        </a:cubicBezTo>
                        <a:cubicBezTo>
                          <a:pt x="4067407" y="3729730"/>
                          <a:pt x="3790764" y="3710079"/>
                          <a:pt x="3658991" y="3712032"/>
                        </a:cubicBezTo>
                        <a:cubicBezTo>
                          <a:pt x="3527218" y="3713985"/>
                          <a:pt x="3390654" y="3709477"/>
                          <a:pt x="3144446" y="3712032"/>
                        </a:cubicBezTo>
                        <a:cubicBezTo>
                          <a:pt x="2898239" y="3714587"/>
                          <a:pt x="2726556" y="3691399"/>
                          <a:pt x="2515557" y="3712032"/>
                        </a:cubicBezTo>
                        <a:cubicBezTo>
                          <a:pt x="2304558" y="3732665"/>
                          <a:pt x="2063898" y="3648616"/>
                          <a:pt x="1886667" y="3712032"/>
                        </a:cubicBezTo>
                        <a:cubicBezTo>
                          <a:pt x="1709436" y="3775448"/>
                          <a:pt x="1557180" y="3667591"/>
                          <a:pt x="1314950" y="3712032"/>
                        </a:cubicBezTo>
                        <a:cubicBezTo>
                          <a:pt x="1072720" y="3756473"/>
                          <a:pt x="987438" y="3654117"/>
                          <a:pt x="743233" y="3712032"/>
                        </a:cubicBezTo>
                        <a:cubicBezTo>
                          <a:pt x="499028" y="3769947"/>
                          <a:pt x="349304" y="3646085"/>
                          <a:pt x="0" y="3712032"/>
                        </a:cubicBezTo>
                        <a:cubicBezTo>
                          <a:pt x="-7813" y="3626578"/>
                          <a:pt x="39085" y="3425774"/>
                          <a:pt x="0" y="3293103"/>
                        </a:cubicBezTo>
                        <a:cubicBezTo>
                          <a:pt x="-39085" y="3160432"/>
                          <a:pt x="52151" y="2876129"/>
                          <a:pt x="0" y="2762812"/>
                        </a:cubicBezTo>
                        <a:cubicBezTo>
                          <a:pt x="-52151" y="2649495"/>
                          <a:pt x="8770" y="2501423"/>
                          <a:pt x="0" y="2343883"/>
                        </a:cubicBezTo>
                        <a:cubicBezTo>
                          <a:pt x="-8770" y="2186343"/>
                          <a:pt x="36063" y="2109438"/>
                          <a:pt x="0" y="1887833"/>
                        </a:cubicBezTo>
                        <a:cubicBezTo>
                          <a:pt x="-36063" y="1666228"/>
                          <a:pt x="43861" y="1621343"/>
                          <a:pt x="0" y="1431784"/>
                        </a:cubicBezTo>
                        <a:cubicBezTo>
                          <a:pt x="-43861" y="1242225"/>
                          <a:pt x="38001" y="1167191"/>
                          <a:pt x="0" y="938614"/>
                        </a:cubicBezTo>
                        <a:cubicBezTo>
                          <a:pt x="-38001" y="710037"/>
                          <a:pt x="83231" y="389200"/>
                          <a:pt x="0" y="0"/>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lIns="91440" tIns="45720" rIns="91440" bIns="45720" rtlCol="0" anchor="t" anchorCtr="0"/>
          <a:lstStyle/>
          <a:p>
            <a:pPr marL="742950" lvl="1" indent="-285750">
              <a:buFont typeface="Arial" panose="020B0604020202020204" pitchFamily="34" charset="0"/>
              <a:buChar char="•"/>
            </a:pPr>
            <a:endParaRPr lang="en-GB" dirty="0">
              <a:latin typeface="Arial" panose="020B0604020202020204" pitchFamily="34" charset="0"/>
              <a:ea typeface="Times New Roman" panose="02020603050405020304" pitchFamily="18" charset="0"/>
            </a:endParaRPr>
          </a:p>
        </p:txBody>
      </p:sp>
      <p:pic>
        <p:nvPicPr>
          <p:cNvPr id="5" name="Picture 4">
            <a:extLst>
              <a:ext uri="{FF2B5EF4-FFF2-40B4-BE49-F238E27FC236}">
                <a16:creationId xmlns:a16="http://schemas.microsoft.com/office/drawing/2014/main" id="{29684F84-0767-21E0-9022-ABA74FCE15F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4463" y="108701"/>
            <a:ext cx="6759145" cy="3180774"/>
          </a:xfrm>
          <a:prstGeom prst="rect">
            <a:avLst/>
          </a:prstGeom>
        </p:spPr>
      </p:pic>
      <p:pic>
        <p:nvPicPr>
          <p:cNvPr id="7" name="Picture 6">
            <a:extLst>
              <a:ext uri="{FF2B5EF4-FFF2-40B4-BE49-F238E27FC236}">
                <a16:creationId xmlns:a16="http://schemas.microsoft.com/office/drawing/2014/main" id="{455C8393-FDD2-0F91-5237-244FB99C6780}"/>
              </a:ext>
            </a:extLst>
          </p:cNvPr>
          <p:cNvPicPr>
            <a:picLocks noChangeAspect="1"/>
          </p:cNvPicPr>
          <p:nvPr/>
        </p:nvPicPr>
        <p:blipFill>
          <a:blip r:embed="rId5"/>
          <a:stretch>
            <a:fillRect/>
          </a:stretch>
        </p:blipFill>
        <p:spPr>
          <a:xfrm>
            <a:off x="2790961" y="1579384"/>
            <a:ext cx="6335481" cy="2953477"/>
          </a:xfrm>
          <a:prstGeom prst="rect">
            <a:avLst/>
          </a:prstGeom>
        </p:spPr>
      </p:pic>
      <p:pic>
        <p:nvPicPr>
          <p:cNvPr id="12" name="Picture 11">
            <a:extLst>
              <a:ext uri="{FF2B5EF4-FFF2-40B4-BE49-F238E27FC236}">
                <a16:creationId xmlns:a16="http://schemas.microsoft.com/office/drawing/2014/main" id="{A91F3E80-3940-FF33-D385-435E7AB6820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883069" y="3108692"/>
            <a:ext cx="6308931" cy="2917783"/>
          </a:xfrm>
          <a:prstGeom prst="rect">
            <a:avLst/>
          </a:prstGeom>
        </p:spPr>
      </p:pic>
    </p:spTree>
    <p:extLst>
      <p:ext uri="{BB962C8B-B14F-4D97-AF65-F5344CB8AC3E}">
        <p14:creationId xmlns:p14="http://schemas.microsoft.com/office/powerpoint/2010/main" val="1433527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CD8F1-4CF2-DD06-DA02-A9B75FBCB4C3}"/>
            </a:ext>
          </a:extLst>
        </p:cNvPr>
        <p:cNvGrpSpPr/>
        <p:nvPr/>
      </p:nvGrpSpPr>
      <p:grpSpPr>
        <a:xfrm>
          <a:off x="0" y="0"/>
          <a:ext cx="0" cy="0"/>
          <a:chOff x="0" y="0"/>
          <a:chExt cx="0" cy="0"/>
        </a:xfrm>
      </p:grpSpPr>
      <p:grpSp>
        <p:nvGrpSpPr>
          <p:cNvPr id="8" name="Group 5">
            <a:extLst>
              <a:ext uri="{FF2B5EF4-FFF2-40B4-BE49-F238E27FC236}">
                <a16:creationId xmlns:a16="http://schemas.microsoft.com/office/drawing/2014/main" id="{CCD8F875-B775-18E9-5C4C-C28D9998DEEE}"/>
              </a:ext>
            </a:extLst>
          </p:cNvPr>
          <p:cNvGrpSpPr/>
          <p:nvPr/>
        </p:nvGrpSpPr>
        <p:grpSpPr>
          <a:xfrm>
            <a:off x="0" y="0"/>
            <a:ext cx="12192000" cy="724500"/>
            <a:chOff x="0" y="0"/>
            <a:chExt cx="6321961" cy="680731"/>
          </a:xfrm>
          <a:solidFill>
            <a:schemeClr val="accent2"/>
          </a:solidFill>
        </p:grpSpPr>
        <p:sp>
          <p:nvSpPr>
            <p:cNvPr id="9" name="Freeform 6">
              <a:extLst>
                <a:ext uri="{FF2B5EF4-FFF2-40B4-BE49-F238E27FC236}">
                  <a16:creationId xmlns:a16="http://schemas.microsoft.com/office/drawing/2014/main" id="{CA1D7546-B4B0-17E9-7712-AD3D8A761559}"/>
                </a:ext>
              </a:extLst>
            </p:cNvPr>
            <p:cNvSpPr/>
            <p:nvPr/>
          </p:nvSpPr>
          <p:spPr>
            <a:xfrm>
              <a:off x="0" y="0"/>
              <a:ext cx="6321961" cy="680731"/>
            </a:xfrm>
            <a:custGeom>
              <a:avLst/>
              <a:gdLst/>
              <a:ahLst/>
              <a:cxnLst/>
              <a:rect l="l" t="t" r="r" b="b"/>
              <a:pathLst>
                <a:path w="6321961" h="680731">
                  <a:moveTo>
                    <a:pt x="0" y="0"/>
                  </a:moveTo>
                  <a:lnTo>
                    <a:pt x="6321961" y="0"/>
                  </a:lnTo>
                  <a:lnTo>
                    <a:pt x="6321961" y="680731"/>
                  </a:lnTo>
                  <a:lnTo>
                    <a:pt x="0" y="680731"/>
                  </a:lnTo>
                  <a:close/>
                </a:path>
              </a:pathLst>
            </a:custGeom>
            <a:grpFill/>
          </p:spPr>
          <p:txBody>
            <a:bodyPr/>
            <a:lstStyle/>
            <a:p>
              <a:r>
                <a:rPr lang="en-GB" sz="2800" b="1" dirty="0">
                  <a:solidFill>
                    <a:schemeClr val="bg1"/>
                  </a:solidFill>
                </a:rPr>
                <a:t>What is Ordinarily Available Provision?</a:t>
              </a:r>
            </a:p>
          </p:txBody>
        </p:sp>
      </p:grpSp>
      <p:sp>
        <p:nvSpPr>
          <p:cNvPr id="4" name="Rectangle 1">
            <a:extLst>
              <a:ext uri="{FF2B5EF4-FFF2-40B4-BE49-F238E27FC236}">
                <a16:creationId xmlns:a16="http://schemas.microsoft.com/office/drawing/2014/main" id="{6A62A03C-0E5B-7E21-C076-E1201E536975}"/>
              </a:ext>
            </a:extLst>
          </p:cNvPr>
          <p:cNvSpPr>
            <a:spLocks noChangeArrowheads="1"/>
          </p:cNvSpPr>
          <p:nvPr/>
        </p:nvSpPr>
        <p:spPr bwMode="auto">
          <a:xfrm>
            <a:off x="1288869" y="2834555"/>
            <a:ext cx="148759" cy="1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r>
              <a:rPr lang="en-GB" altLang="en-US" sz="733">
                <a:solidFill>
                  <a:srgbClr val="1F497D"/>
                </a:solidFill>
                <a:latin typeface="Arial" panose="020B0604020202020204" pitchFamily="34" charset="0"/>
                <a:ea typeface="Calibri" panose="020F0502020204030204" pitchFamily="34" charset="0"/>
              </a:rPr>
              <a:t> </a:t>
            </a:r>
            <a:endParaRPr lang="en-GB" altLang="en-US" sz="1200">
              <a:solidFill>
                <a:prstClr val="black"/>
              </a:solidFill>
              <a:latin typeface="Arial" panose="020B0604020202020204" pitchFamily="34" charset="0"/>
            </a:endParaRPr>
          </a:p>
        </p:txBody>
      </p:sp>
      <p:sp>
        <p:nvSpPr>
          <p:cNvPr id="15" name="Freeform 6">
            <a:extLst>
              <a:ext uri="{FF2B5EF4-FFF2-40B4-BE49-F238E27FC236}">
                <a16:creationId xmlns:a16="http://schemas.microsoft.com/office/drawing/2014/main" id="{E0DAF3F8-5A6D-594E-AA77-FB81BD476BA5}"/>
              </a:ext>
            </a:extLst>
          </p:cNvPr>
          <p:cNvSpPr/>
          <p:nvPr/>
        </p:nvSpPr>
        <p:spPr>
          <a:xfrm>
            <a:off x="0" y="6034971"/>
            <a:ext cx="12192000" cy="863612"/>
          </a:xfrm>
          <a:custGeom>
            <a:avLst/>
            <a:gdLst/>
            <a:ahLst/>
            <a:cxnLst/>
            <a:rect l="l" t="t" r="r" b="b"/>
            <a:pathLst>
              <a:path w="6321961" h="680731">
                <a:moveTo>
                  <a:pt x="0" y="0"/>
                </a:moveTo>
                <a:lnTo>
                  <a:pt x="6321961" y="0"/>
                </a:lnTo>
                <a:lnTo>
                  <a:pt x="6321961" y="680731"/>
                </a:lnTo>
                <a:lnTo>
                  <a:pt x="0" y="680731"/>
                </a:lnTo>
                <a:close/>
              </a:path>
            </a:pathLst>
          </a:custGeom>
          <a:solidFill>
            <a:schemeClr val="accent2"/>
          </a:solidFill>
        </p:spPr>
        <p:txBody>
          <a:bodyPr/>
          <a:lstStyle/>
          <a:p>
            <a:endParaRPr lang="en-GB"/>
          </a:p>
        </p:txBody>
      </p:sp>
      <p:pic>
        <p:nvPicPr>
          <p:cNvPr id="16" name="Picture 7">
            <a:extLst>
              <a:ext uri="{FF2B5EF4-FFF2-40B4-BE49-F238E27FC236}">
                <a16:creationId xmlns:a16="http://schemas.microsoft.com/office/drawing/2014/main" id="{6AB266DE-BD20-BCE9-7415-D7547F711AE2}"/>
              </a:ext>
            </a:extLst>
          </p:cNvPr>
          <p:cNvPicPr>
            <a:picLocks noChangeAspect="1"/>
          </p:cNvPicPr>
          <p:nvPr/>
        </p:nvPicPr>
        <p:blipFill>
          <a:blip r:embed="rId3"/>
          <a:srcRect/>
          <a:stretch>
            <a:fillRect/>
          </a:stretch>
        </p:blipFill>
        <p:spPr>
          <a:xfrm>
            <a:off x="10616168" y="6152321"/>
            <a:ext cx="1221187" cy="628911"/>
          </a:xfrm>
          <a:prstGeom prst="rect">
            <a:avLst/>
          </a:prstGeom>
        </p:spPr>
      </p:pic>
      <p:sp>
        <p:nvSpPr>
          <p:cNvPr id="11" name="Shape 130">
            <a:extLst>
              <a:ext uri="{FF2B5EF4-FFF2-40B4-BE49-F238E27FC236}">
                <a16:creationId xmlns:a16="http://schemas.microsoft.com/office/drawing/2014/main" id="{7277B35C-E37F-B57C-8C4C-A05BDBF16D55}"/>
              </a:ext>
            </a:extLst>
          </p:cNvPr>
          <p:cNvSpPr txBox="1">
            <a:spLocks/>
          </p:cNvSpPr>
          <p:nvPr/>
        </p:nvSpPr>
        <p:spPr>
          <a:xfrm>
            <a:off x="226142" y="132552"/>
            <a:ext cx="11965858" cy="471521"/>
          </a:xfrm>
          <a:prstGeom prst="rect">
            <a:avLst/>
          </a:prstGeom>
        </p:spPr>
        <p:txBody>
          <a:bodyPr wrap="square"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09630">
              <a:spcAft>
                <a:spcPct val="0"/>
              </a:spcAft>
              <a:buClr>
                <a:srgbClr val="000000"/>
              </a:buClr>
              <a:buSzPct val="46000"/>
            </a:pPr>
            <a:endParaRPr lang="en-GB" altLang="en-US" sz="2667">
              <a:solidFill>
                <a:prstClr val="white"/>
              </a:solidFill>
              <a:latin typeface="Calibri"/>
              <a:cs typeface="Calibri" panose="020F0502020204030204" pitchFamily="34" charset="0"/>
              <a:sym typeface="Arial" panose="020B0604020202020204" pitchFamily="34" charset="0"/>
            </a:endParaRPr>
          </a:p>
        </p:txBody>
      </p:sp>
      <p:sp>
        <p:nvSpPr>
          <p:cNvPr id="2" name="Rectangle 1">
            <a:extLst>
              <a:ext uri="{FF2B5EF4-FFF2-40B4-BE49-F238E27FC236}">
                <a16:creationId xmlns:a16="http://schemas.microsoft.com/office/drawing/2014/main" id="{E9F7F3C6-83C5-6F83-C67D-1A7896291E9B}"/>
              </a:ext>
            </a:extLst>
          </p:cNvPr>
          <p:cNvSpPr/>
          <p:nvPr/>
        </p:nvSpPr>
        <p:spPr>
          <a:xfrm>
            <a:off x="5954233" y="1807535"/>
            <a:ext cx="4774018" cy="3541550"/>
          </a:xfrm>
          <a:prstGeom prst="rect">
            <a:avLst/>
          </a:prstGeom>
          <a:ln>
            <a:noFill/>
            <a:extLst>
              <a:ext uri="{C807C97D-BFC1-408E-A445-0C87EB9F89A2}">
                <ask:lineSketchStyleProps xmlns:ask="http://schemas.microsoft.com/office/drawing/2018/sketchyshapes" sd="3214194828">
                  <a:custGeom>
                    <a:avLst/>
                    <a:gdLst>
                      <a:gd name="connsiteX0" fmla="*/ 0 w 5717174"/>
                      <a:gd name="connsiteY0" fmla="*/ 0 h 3712032"/>
                      <a:gd name="connsiteX1" fmla="*/ 571717 w 5717174"/>
                      <a:gd name="connsiteY1" fmla="*/ 0 h 3712032"/>
                      <a:gd name="connsiteX2" fmla="*/ 1029091 w 5717174"/>
                      <a:gd name="connsiteY2" fmla="*/ 0 h 3712032"/>
                      <a:gd name="connsiteX3" fmla="*/ 1486465 w 5717174"/>
                      <a:gd name="connsiteY3" fmla="*/ 0 h 3712032"/>
                      <a:gd name="connsiteX4" fmla="*/ 2172526 w 5717174"/>
                      <a:gd name="connsiteY4" fmla="*/ 0 h 3712032"/>
                      <a:gd name="connsiteX5" fmla="*/ 2744244 w 5717174"/>
                      <a:gd name="connsiteY5" fmla="*/ 0 h 3712032"/>
                      <a:gd name="connsiteX6" fmla="*/ 3144446 w 5717174"/>
                      <a:gd name="connsiteY6" fmla="*/ 0 h 3712032"/>
                      <a:gd name="connsiteX7" fmla="*/ 3544648 w 5717174"/>
                      <a:gd name="connsiteY7" fmla="*/ 0 h 3712032"/>
                      <a:gd name="connsiteX8" fmla="*/ 3944850 w 5717174"/>
                      <a:gd name="connsiteY8" fmla="*/ 0 h 3712032"/>
                      <a:gd name="connsiteX9" fmla="*/ 4630911 w 5717174"/>
                      <a:gd name="connsiteY9" fmla="*/ 0 h 3712032"/>
                      <a:gd name="connsiteX10" fmla="*/ 5088285 w 5717174"/>
                      <a:gd name="connsiteY10" fmla="*/ 0 h 3712032"/>
                      <a:gd name="connsiteX11" fmla="*/ 5717174 w 5717174"/>
                      <a:gd name="connsiteY11" fmla="*/ 0 h 3712032"/>
                      <a:gd name="connsiteX12" fmla="*/ 5717174 w 5717174"/>
                      <a:gd name="connsiteY12" fmla="*/ 418929 h 3712032"/>
                      <a:gd name="connsiteX13" fmla="*/ 5717174 w 5717174"/>
                      <a:gd name="connsiteY13" fmla="*/ 837859 h 3712032"/>
                      <a:gd name="connsiteX14" fmla="*/ 5717174 w 5717174"/>
                      <a:gd name="connsiteY14" fmla="*/ 1368149 h 3712032"/>
                      <a:gd name="connsiteX15" fmla="*/ 5717174 w 5717174"/>
                      <a:gd name="connsiteY15" fmla="*/ 1935560 h 3712032"/>
                      <a:gd name="connsiteX16" fmla="*/ 5717174 w 5717174"/>
                      <a:gd name="connsiteY16" fmla="*/ 2354489 h 3712032"/>
                      <a:gd name="connsiteX17" fmla="*/ 5717174 w 5717174"/>
                      <a:gd name="connsiteY17" fmla="*/ 2773418 h 3712032"/>
                      <a:gd name="connsiteX18" fmla="*/ 5717174 w 5717174"/>
                      <a:gd name="connsiteY18" fmla="*/ 3712032 h 3712032"/>
                      <a:gd name="connsiteX19" fmla="*/ 5259800 w 5717174"/>
                      <a:gd name="connsiteY19" fmla="*/ 3712032 h 3712032"/>
                      <a:gd name="connsiteX20" fmla="*/ 4745254 w 5717174"/>
                      <a:gd name="connsiteY20" fmla="*/ 3712032 h 3712032"/>
                      <a:gd name="connsiteX21" fmla="*/ 4345052 w 5717174"/>
                      <a:gd name="connsiteY21" fmla="*/ 3712032 h 3712032"/>
                      <a:gd name="connsiteX22" fmla="*/ 3887678 w 5717174"/>
                      <a:gd name="connsiteY22" fmla="*/ 3712032 h 3712032"/>
                      <a:gd name="connsiteX23" fmla="*/ 3430304 w 5717174"/>
                      <a:gd name="connsiteY23" fmla="*/ 3712032 h 3712032"/>
                      <a:gd name="connsiteX24" fmla="*/ 2915759 w 5717174"/>
                      <a:gd name="connsiteY24" fmla="*/ 3712032 h 3712032"/>
                      <a:gd name="connsiteX25" fmla="*/ 2286870 w 5717174"/>
                      <a:gd name="connsiteY25" fmla="*/ 3712032 h 3712032"/>
                      <a:gd name="connsiteX26" fmla="*/ 1600809 w 5717174"/>
                      <a:gd name="connsiteY26" fmla="*/ 3712032 h 3712032"/>
                      <a:gd name="connsiteX27" fmla="*/ 971920 w 5717174"/>
                      <a:gd name="connsiteY27" fmla="*/ 3712032 h 3712032"/>
                      <a:gd name="connsiteX28" fmla="*/ 0 w 5717174"/>
                      <a:gd name="connsiteY28" fmla="*/ 3712032 h 3712032"/>
                      <a:gd name="connsiteX29" fmla="*/ 0 w 5717174"/>
                      <a:gd name="connsiteY29" fmla="*/ 3255982 h 3712032"/>
                      <a:gd name="connsiteX30" fmla="*/ 0 w 5717174"/>
                      <a:gd name="connsiteY30" fmla="*/ 2725692 h 3712032"/>
                      <a:gd name="connsiteX31" fmla="*/ 0 w 5717174"/>
                      <a:gd name="connsiteY31" fmla="*/ 2158281 h 3712032"/>
                      <a:gd name="connsiteX32" fmla="*/ 0 w 5717174"/>
                      <a:gd name="connsiteY32" fmla="*/ 1553751 h 3712032"/>
                      <a:gd name="connsiteX33" fmla="*/ 0 w 5717174"/>
                      <a:gd name="connsiteY33" fmla="*/ 1060581 h 3712032"/>
                      <a:gd name="connsiteX34" fmla="*/ 0 w 5717174"/>
                      <a:gd name="connsiteY34" fmla="*/ 567411 h 3712032"/>
                      <a:gd name="connsiteX35" fmla="*/ 0 w 5717174"/>
                      <a:gd name="connsiteY35" fmla="*/ 0 h 371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717174" h="3712032" fill="none" extrusionOk="0">
                        <a:moveTo>
                          <a:pt x="0" y="0"/>
                        </a:moveTo>
                        <a:cubicBezTo>
                          <a:pt x="163776" y="-48170"/>
                          <a:pt x="290461" y="39649"/>
                          <a:pt x="571717" y="0"/>
                        </a:cubicBezTo>
                        <a:cubicBezTo>
                          <a:pt x="852973" y="-39649"/>
                          <a:pt x="862992" y="50239"/>
                          <a:pt x="1029091" y="0"/>
                        </a:cubicBezTo>
                        <a:cubicBezTo>
                          <a:pt x="1195190" y="-50239"/>
                          <a:pt x="1292247" y="42695"/>
                          <a:pt x="1486465" y="0"/>
                        </a:cubicBezTo>
                        <a:cubicBezTo>
                          <a:pt x="1680683" y="-42695"/>
                          <a:pt x="1994880" y="69961"/>
                          <a:pt x="2172526" y="0"/>
                        </a:cubicBezTo>
                        <a:cubicBezTo>
                          <a:pt x="2350172" y="-69961"/>
                          <a:pt x="2461119" y="1287"/>
                          <a:pt x="2744244" y="0"/>
                        </a:cubicBezTo>
                        <a:cubicBezTo>
                          <a:pt x="3027369" y="-1287"/>
                          <a:pt x="3021266" y="28489"/>
                          <a:pt x="3144446" y="0"/>
                        </a:cubicBezTo>
                        <a:cubicBezTo>
                          <a:pt x="3267626" y="-28489"/>
                          <a:pt x="3362881" y="21462"/>
                          <a:pt x="3544648" y="0"/>
                        </a:cubicBezTo>
                        <a:cubicBezTo>
                          <a:pt x="3726415" y="-21462"/>
                          <a:pt x="3826854" y="12496"/>
                          <a:pt x="3944850" y="0"/>
                        </a:cubicBezTo>
                        <a:cubicBezTo>
                          <a:pt x="4062846" y="-12496"/>
                          <a:pt x="4336152" y="65535"/>
                          <a:pt x="4630911" y="0"/>
                        </a:cubicBezTo>
                        <a:cubicBezTo>
                          <a:pt x="4925670" y="-65535"/>
                          <a:pt x="4928592" y="39226"/>
                          <a:pt x="5088285" y="0"/>
                        </a:cubicBezTo>
                        <a:cubicBezTo>
                          <a:pt x="5247978" y="-39226"/>
                          <a:pt x="5585216" y="45624"/>
                          <a:pt x="5717174" y="0"/>
                        </a:cubicBezTo>
                        <a:cubicBezTo>
                          <a:pt x="5718200" y="161382"/>
                          <a:pt x="5689113" y="224066"/>
                          <a:pt x="5717174" y="418929"/>
                        </a:cubicBezTo>
                        <a:cubicBezTo>
                          <a:pt x="5745235" y="613792"/>
                          <a:pt x="5711446" y="667092"/>
                          <a:pt x="5717174" y="837859"/>
                        </a:cubicBezTo>
                        <a:cubicBezTo>
                          <a:pt x="5722902" y="1008626"/>
                          <a:pt x="5694624" y="1223625"/>
                          <a:pt x="5717174" y="1368149"/>
                        </a:cubicBezTo>
                        <a:cubicBezTo>
                          <a:pt x="5739724" y="1512673"/>
                          <a:pt x="5715111" y="1769571"/>
                          <a:pt x="5717174" y="1935560"/>
                        </a:cubicBezTo>
                        <a:cubicBezTo>
                          <a:pt x="5719237" y="2101549"/>
                          <a:pt x="5678460" y="2145989"/>
                          <a:pt x="5717174" y="2354489"/>
                        </a:cubicBezTo>
                        <a:cubicBezTo>
                          <a:pt x="5755888" y="2562989"/>
                          <a:pt x="5709765" y="2646050"/>
                          <a:pt x="5717174" y="2773418"/>
                        </a:cubicBezTo>
                        <a:cubicBezTo>
                          <a:pt x="5724583" y="2900786"/>
                          <a:pt x="5694001" y="3383230"/>
                          <a:pt x="5717174" y="3712032"/>
                        </a:cubicBezTo>
                        <a:cubicBezTo>
                          <a:pt x="5529282" y="3744525"/>
                          <a:pt x="5410580" y="3682988"/>
                          <a:pt x="5259800" y="3712032"/>
                        </a:cubicBezTo>
                        <a:cubicBezTo>
                          <a:pt x="5109020" y="3741076"/>
                          <a:pt x="4948873" y="3709938"/>
                          <a:pt x="4745254" y="3712032"/>
                        </a:cubicBezTo>
                        <a:cubicBezTo>
                          <a:pt x="4541635" y="3714126"/>
                          <a:pt x="4441358" y="3665409"/>
                          <a:pt x="4345052" y="3712032"/>
                        </a:cubicBezTo>
                        <a:cubicBezTo>
                          <a:pt x="4248746" y="3758655"/>
                          <a:pt x="3995523" y="3684881"/>
                          <a:pt x="3887678" y="3712032"/>
                        </a:cubicBezTo>
                        <a:cubicBezTo>
                          <a:pt x="3779833" y="3739183"/>
                          <a:pt x="3579720" y="3703597"/>
                          <a:pt x="3430304" y="3712032"/>
                        </a:cubicBezTo>
                        <a:cubicBezTo>
                          <a:pt x="3280888" y="3720467"/>
                          <a:pt x="3051882" y="3692703"/>
                          <a:pt x="2915759" y="3712032"/>
                        </a:cubicBezTo>
                        <a:cubicBezTo>
                          <a:pt x="2779636" y="3731361"/>
                          <a:pt x="2447073" y="3694132"/>
                          <a:pt x="2286870" y="3712032"/>
                        </a:cubicBezTo>
                        <a:cubicBezTo>
                          <a:pt x="2126667" y="3729932"/>
                          <a:pt x="1903932" y="3681434"/>
                          <a:pt x="1600809" y="3712032"/>
                        </a:cubicBezTo>
                        <a:cubicBezTo>
                          <a:pt x="1297686" y="3742630"/>
                          <a:pt x="1099418" y="3667823"/>
                          <a:pt x="971920" y="3712032"/>
                        </a:cubicBezTo>
                        <a:cubicBezTo>
                          <a:pt x="844422" y="3756241"/>
                          <a:pt x="236913" y="3698719"/>
                          <a:pt x="0" y="3712032"/>
                        </a:cubicBezTo>
                        <a:cubicBezTo>
                          <a:pt x="-10080" y="3488884"/>
                          <a:pt x="8838" y="3407981"/>
                          <a:pt x="0" y="3255982"/>
                        </a:cubicBezTo>
                        <a:cubicBezTo>
                          <a:pt x="-8838" y="3103983"/>
                          <a:pt x="61925" y="2930545"/>
                          <a:pt x="0" y="2725692"/>
                        </a:cubicBezTo>
                        <a:cubicBezTo>
                          <a:pt x="-61925" y="2520839"/>
                          <a:pt x="52551" y="2303165"/>
                          <a:pt x="0" y="2158281"/>
                        </a:cubicBezTo>
                        <a:cubicBezTo>
                          <a:pt x="-52551" y="2013397"/>
                          <a:pt x="45183" y="1713742"/>
                          <a:pt x="0" y="1553751"/>
                        </a:cubicBezTo>
                        <a:cubicBezTo>
                          <a:pt x="-45183" y="1393760"/>
                          <a:pt x="9421" y="1266472"/>
                          <a:pt x="0" y="1060581"/>
                        </a:cubicBezTo>
                        <a:cubicBezTo>
                          <a:pt x="-9421" y="854690"/>
                          <a:pt x="34154" y="755764"/>
                          <a:pt x="0" y="567411"/>
                        </a:cubicBezTo>
                        <a:cubicBezTo>
                          <a:pt x="-34154" y="379058"/>
                          <a:pt x="7696" y="181661"/>
                          <a:pt x="0" y="0"/>
                        </a:cubicBezTo>
                        <a:close/>
                      </a:path>
                      <a:path w="5717174" h="3712032" stroke="0" extrusionOk="0">
                        <a:moveTo>
                          <a:pt x="0" y="0"/>
                        </a:moveTo>
                        <a:cubicBezTo>
                          <a:pt x="98616" y="-47292"/>
                          <a:pt x="251940" y="44324"/>
                          <a:pt x="400202" y="0"/>
                        </a:cubicBezTo>
                        <a:cubicBezTo>
                          <a:pt x="548464" y="-44324"/>
                          <a:pt x="779837" y="292"/>
                          <a:pt x="914748" y="0"/>
                        </a:cubicBezTo>
                        <a:cubicBezTo>
                          <a:pt x="1049659" y="-292"/>
                          <a:pt x="1207378" y="45470"/>
                          <a:pt x="1486465" y="0"/>
                        </a:cubicBezTo>
                        <a:cubicBezTo>
                          <a:pt x="1765552" y="-45470"/>
                          <a:pt x="1961301" y="42426"/>
                          <a:pt x="2115354" y="0"/>
                        </a:cubicBezTo>
                        <a:cubicBezTo>
                          <a:pt x="2269407" y="-42426"/>
                          <a:pt x="2420290" y="27959"/>
                          <a:pt x="2572728" y="0"/>
                        </a:cubicBezTo>
                        <a:cubicBezTo>
                          <a:pt x="2725166" y="-27959"/>
                          <a:pt x="2827518" y="25208"/>
                          <a:pt x="3030102" y="0"/>
                        </a:cubicBezTo>
                        <a:cubicBezTo>
                          <a:pt x="3232686" y="-25208"/>
                          <a:pt x="3425270" y="14768"/>
                          <a:pt x="3716163" y="0"/>
                        </a:cubicBezTo>
                        <a:cubicBezTo>
                          <a:pt x="4007056" y="-14768"/>
                          <a:pt x="3928831" y="17866"/>
                          <a:pt x="4116365" y="0"/>
                        </a:cubicBezTo>
                        <a:cubicBezTo>
                          <a:pt x="4303899" y="-17866"/>
                          <a:pt x="4356191" y="43112"/>
                          <a:pt x="4516567" y="0"/>
                        </a:cubicBezTo>
                        <a:cubicBezTo>
                          <a:pt x="4676943" y="-43112"/>
                          <a:pt x="4868216" y="26796"/>
                          <a:pt x="4973941" y="0"/>
                        </a:cubicBezTo>
                        <a:cubicBezTo>
                          <a:pt x="5079666" y="-26796"/>
                          <a:pt x="5358678" y="89127"/>
                          <a:pt x="5717174" y="0"/>
                        </a:cubicBezTo>
                        <a:cubicBezTo>
                          <a:pt x="5730511" y="237084"/>
                          <a:pt x="5715797" y="321421"/>
                          <a:pt x="5717174" y="493170"/>
                        </a:cubicBezTo>
                        <a:cubicBezTo>
                          <a:pt x="5718551" y="664919"/>
                          <a:pt x="5693020" y="780705"/>
                          <a:pt x="5717174" y="986340"/>
                        </a:cubicBezTo>
                        <a:cubicBezTo>
                          <a:pt x="5741328" y="1191975"/>
                          <a:pt x="5705016" y="1377296"/>
                          <a:pt x="5717174" y="1516630"/>
                        </a:cubicBezTo>
                        <a:cubicBezTo>
                          <a:pt x="5729332" y="1655964"/>
                          <a:pt x="5686414" y="1933771"/>
                          <a:pt x="5717174" y="2121161"/>
                        </a:cubicBezTo>
                        <a:cubicBezTo>
                          <a:pt x="5747934" y="2308551"/>
                          <a:pt x="5690741" y="2503207"/>
                          <a:pt x="5717174" y="2725692"/>
                        </a:cubicBezTo>
                        <a:cubicBezTo>
                          <a:pt x="5743607" y="2948177"/>
                          <a:pt x="5695337" y="3036918"/>
                          <a:pt x="5717174" y="3218862"/>
                        </a:cubicBezTo>
                        <a:cubicBezTo>
                          <a:pt x="5739011" y="3400806"/>
                          <a:pt x="5696483" y="3472276"/>
                          <a:pt x="5717174" y="3712032"/>
                        </a:cubicBezTo>
                        <a:cubicBezTo>
                          <a:pt x="5547213" y="3730186"/>
                          <a:pt x="5260417" y="3674270"/>
                          <a:pt x="5088285" y="3712032"/>
                        </a:cubicBezTo>
                        <a:cubicBezTo>
                          <a:pt x="4916153" y="3749794"/>
                          <a:pt x="4845235" y="3669067"/>
                          <a:pt x="4688083" y="3712032"/>
                        </a:cubicBezTo>
                        <a:cubicBezTo>
                          <a:pt x="4530931" y="3754997"/>
                          <a:pt x="4279667" y="3694334"/>
                          <a:pt x="4173537" y="3712032"/>
                        </a:cubicBezTo>
                        <a:cubicBezTo>
                          <a:pt x="4067407" y="3729730"/>
                          <a:pt x="3790764" y="3710079"/>
                          <a:pt x="3658991" y="3712032"/>
                        </a:cubicBezTo>
                        <a:cubicBezTo>
                          <a:pt x="3527218" y="3713985"/>
                          <a:pt x="3390654" y="3709477"/>
                          <a:pt x="3144446" y="3712032"/>
                        </a:cubicBezTo>
                        <a:cubicBezTo>
                          <a:pt x="2898239" y="3714587"/>
                          <a:pt x="2726556" y="3691399"/>
                          <a:pt x="2515557" y="3712032"/>
                        </a:cubicBezTo>
                        <a:cubicBezTo>
                          <a:pt x="2304558" y="3732665"/>
                          <a:pt x="2063898" y="3648616"/>
                          <a:pt x="1886667" y="3712032"/>
                        </a:cubicBezTo>
                        <a:cubicBezTo>
                          <a:pt x="1709436" y="3775448"/>
                          <a:pt x="1557180" y="3667591"/>
                          <a:pt x="1314950" y="3712032"/>
                        </a:cubicBezTo>
                        <a:cubicBezTo>
                          <a:pt x="1072720" y="3756473"/>
                          <a:pt x="987438" y="3654117"/>
                          <a:pt x="743233" y="3712032"/>
                        </a:cubicBezTo>
                        <a:cubicBezTo>
                          <a:pt x="499028" y="3769947"/>
                          <a:pt x="349304" y="3646085"/>
                          <a:pt x="0" y="3712032"/>
                        </a:cubicBezTo>
                        <a:cubicBezTo>
                          <a:pt x="-7813" y="3626578"/>
                          <a:pt x="39085" y="3425774"/>
                          <a:pt x="0" y="3293103"/>
                        </a:cubicBezTo>
                        <a:cubicBezTo>
                          <a:pt x="-39085" y="3160432"/>
                          <a:pt x="52151" y="2876129"/>
                          <a:pt x="0" y="2762812"/>
                        </a:cubicBezTo>
                        <a:cubicBezTo>
                          <a:pt x="-52151" y="2649495"/>
                          <a:pt x="8770" y="2501423"/>
                          <a:pt x="0" y="2343883"/>
                        </a:cubicBezTo>
                        <a:cubicBezTo>
                          <a:pt x="-8770" y="2186343"/>
                          <a:pt x="36063" y="2109438"/>
                          <a:pt x="0" y="1887833"/>
                        </a:cubicBezTo>
                        <a:cubicBezTo>
                          <a:pt x="-36063" y="1666228"/>
                          <a:pt x="43861" y="1621343"/>
                          <a:pt x="0" y="1431784"/>
                        </a:cubicBezTo>
                        <a:cubicBezTo>
                          <a:pt x="-43861" y="1242225"/>
                          <a:pt x="38001" y="1167191"/>
                          <a:pt x="0" y="938614"/>
                        </a:cubicBezTo>
                        <a:cubicBezTo>
                          <a:pt x="-38001" y="710037"/>
                          <a:pt x="83231" y="389200"/>
                          <a:pt x="0" y="0"/>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lIns="91440" tIns="45720" rIns="91440" bIns="45720" rtlCol="0" anchor="t" anchorCtr="0"/>
          <a:lstStyle/>
          <a:p>
            <a:pPr lvl="1"/>
            <a:r>
              <a:rPr lang="en-GB" sz="2400" dirty="0">
                <a:latin typeface="Arial" panose="020B0604020202020204" pitchFamily="34" charset="0"/>
                <a:ea typeface="Times New Roman" panose="02020603050405020304" pitchFamily="18" charset="0"/>
              </a:rPr>
              <a:t>Ordinarily available provision is the inclusive provision and support available for all learners in mainstream schools</a:t>
            </a:r>
          </a:p>
        </p:txBody>
      </p:sp>
      <p:pic>
        <p:nvPicPr>
          <p:cNvPr id="5" name="Picture 4">
            <a:extLst>
              <a:ext uri="{FF2B5EF4-FFF2-40B4-BE49-F238E27FC236}">
                <a16:creationId xmlns:a16="http://schemas.microsoft.com/office/drawing/2014/main" id="{AC82E608-7636-FF37-BBD0-4F6DA88333E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12612" y="1243810"/>
            <a:ext cx="4084951" cy="4105275"/>
          </a:xfrm>
          <a:prstGeom prst="rect">
            <a:avLst/>
          </a:prstGeom>
        </p:spPr>
      </p:pic>
    </p:spTree>
    <p:extLst>
      <p:ext uri="{BB962C8B-B14F-4D97-AF65-F5344CB8AC3E}">
        <p14:creationId xmlns:p14="http://schemas.microsoft.com/office/powerpoint/2010/main" val="3677450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AA92B-582D-5442-98E4-3CE1A236C33D}"/>
            </a:ext>
          </a:extLst>
        </p:cNvPr>
        <p:cNvGrpSpPr/>
        <p:nvPr/>
      </p:nvGrpSpPr>
      <p:grpSpPr>
        <a:xfrm>
          <a:off x="0" y="0"/>
          <a:ext cx="0" cy="0"/>
          <a:chOff x="0" y="0"/>
          <a:chExt cx="0" cy="0"/>
        </a:xfrm>
      </p:grpSpPr>
      <p:grpSp>
        <p:nvGrpSpPr>
          <p:cNvPr id="8" name="Group 5">
            <a:extLst>
              <a:ext uri="{FF2B5EF4-FFF2-40B4-BE49-F238E27FC236}">
                <a16:creationId xmlns:a16="http://schemas.microsoft.com/office/drawing/2014/main" id="{C72B3670-A5C5-31CF-E71A-FB9C62E5CB78}"/>
              </a:ext>
            </a:extLst>
          </p:cNvPr>
          <p:cNvGrpSpPr/>
          <p:nvPr/>
        </p:nvGrpSpPr>
        <p:grpSpPr>
          <a:xfrm>
            <a:off x="0" y="0"/>
            <a:ext cx="12192000" cy="724500"/>
            <a:chOff x="0" y="0"/>
            <a:chExt cx="6321961" cy="680731"/>
          </a:xfrm>
          <a:solidFill>
            <a:schemeClr val="accent2"/>
          </a:solidFill>
        </p:grpSpPr>
        <p:sp>
          <p:nvSpPr>
            <p:cNvPr id="9" name="Freeform 6">
              <a:extLst>
                <a:ext uri="{FF2B5EF4-FFF2-40B4-BE49-F238E27FC236}">
                  <a16:creationId xmlns:a16="http://schemas.microsoft.com/office/drawing/2014/main" id="{9732DE5D-8944-67F0-754A-8747882EBFA1}"/>
                </a:ext>
              </a:extLst>
            </p:cNvPr>
            <p:cNvSpPr/>
            <p:nvPr/>
          </p:nvSpPr>
          <p:spPr>
            <a:xfrm>
              <a:off x="0" y="0"/>
              <a:ext cx="6321961" cy="680731"/>
            </a:xfrm>
            <a:custGeom>
              <a:avLst/>
              <a:gdLst/>
              <a:ahLst/>
              <a:cxnLst/>
              <a:rect l="l" t="t" r="r" b="b"/>
              <a:pathLst>
                <a:path w="6321961" h="680731">
                  <a:moveTo>
                    <a:pt x="0" y="0"/>
                  </a:moveTo>
                  <a:lnTo>
                    <a:pt x="6321961" y="0"/>
                  </a:lnTo>
                  <a:lnTo>
                    <a:pt x="6321961" y="680731"/>
                  </a:lnTo>
                  <a:lnTo>
                    <a:pt x="0" y="680731"/>
                  </a:lnTo>
                  <a:close/>
                </a:path>
              </a:pathLst>
            </a:custGeom>
            <a:grpFill/>
          </p:spPr>
          <p:txBody>
            <a:bodyPr/>
            <a:lstStyle/>
            <a:p>
              <a:r>
                <a:rPr lang="en-GB" sz="2800" b="1" dirty="0">
                  <a:solidFill>
                    <a:schemeClr val="bg1"/>
                  </a:solidFill>
                </a:rPr>
                <a:t>Task</a:t>
              </a:r>
            </a:p>
          </p:txBody>
        </p:sp>
      </p:grpSp>
      <p:sp>
        <p:nvSpPr>
          <p:cNvPr id="4" name="Rectangle 1">
            <a:extLst>
              <a:ext uri="{FF2B5EF4-FFF2-40B4-BE49-F238E27FC236}">
                <a16:creationId xmlns:a16="http://schemas.microsoft.com/office/drawing/2014/main" id="{C1F2F850-19F7-1A99-D370-0F9CCB64CDF2}"/>
              </a:ext>
            </a:extLst>
          </p:cNvPr>
          <p:cNvSpPr>
            <a:spLocks noChangeArrowheads="1"/>
          </p:cNvSpPr>
          <p:nvPr/>
        </p:nvSpPr>
        <p:spPr bwMode="auto">
          <a:xfrm>
            <a:off x="1288869" y="2834555"/>
            <a:ext cx="148759" cy="1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r>
              <a:rPr lang="en-GB" altLang="en-US" sz="733">
                <a:solidFill>
                  <a:srgbClr val="1F497D"/>
                </a:solidFill>
                <a:latin typeface="Arial" panose="020B0604020202020204" pitchFamily="34" charset="0"/>
                <a:ea typeface="Calibri" panose="020F0502020204030204" pitchFamily="34" charset="0"/>
              </a:rPr>
              <a:t> </a:t>
            </a:r>
            <a:endParaRPr lang="en-GB" altLang="en-US" sz="1200">
              <a:solidFill>
                <a:prstClr val="black"/>
              </a:solidFill>
              <a:latin typeface="Arial" panose="020B0604020202020204" pitchFamily="34" charset="0"/>
            </a:endParaRPr>
          </a:p>
        </p:txBody>
      </p:sp>
      <p:sp>
        <p:nvSpPr>
          <p:cNvPr id="15" name="Freeform 6">
            <a:extLst>
              <a:ext uri="{FF2B5EF4-FFF2-40B4-BE49-F238E27FC236}">
                <a16:creationId xmlns:a16="http://schemas.microsoft.com/office/drawing/2014/main" id="{C010B10D-9F0A-51A7-CE24-78018B480BC8}"/>
              </a:ext>
            </a:extLst>
          </p:cNvPr>
          <p:cNvSpPr/>
          <p:nvPr/>
        </p:nvSpPr>
        <p:spPr>
          <a:xfrm>
            <a:off x="0" y="6034971"/>
            <a:ext cx="12192000" cy="863612"/>
          </a:xfrm>
          <a:custGeom>
            <a:avLst/>
            <a:gdLst/>
            <a:ahLst/>
            <a:cxnLst/>
            <a:rect l="l" t="t" r="r" b="b"/>
            <a:pathLst>
              <a:path w="6321961" h="680731">
                <a:moveTo>
                  <a:pt x="0" y="0"/>
                </a:moveTo>
                <a:lnTo>
                  <a:pt x="6321961" y="0"/>
                </a:lnTo>
                <a:lnTo>
                  <a:pt x="6321961" y="680731"/>
                </a:lnTo>
                <a:lnTo>
                  <a:pt x="0" y="680731"/>
                </a:lnTo>
                <a:close/>
              </a:path>
            </a:pathLst>
          </a:custGeom>
          <a:solidFill>
            <a:schemeClr val="accent2"/>
          </a:solidFill>
        </p:spPr>
        <p:txBody>
          <a:bodyPr/>
          <a:lstStyle/>
          <a:p>
            <a:endParaRPr lang="en-GB"/>
          </a:p>
        </p:txBody>
      </p:sp>
      <p:pic>
        <p:nvPicPr>
          <p:cNvPr id="16" name="Picture 7">
            <a:extLst>
              <a:ext uri="{FF2B5EF4-FFF2-40B4-BE49-F238E27FC236}">
                <a16:creationId xmlns:a16="http://schemas.microsoft.com/office/drawing/2014/main" id="{3D3809F3-02F3-171D-8DA1-019058E75E00}"/>
              </a:ext>
            </a:extLst>
          </p:cNvPr>
          <p:cNvPicPr>
            <a:picLocks noChangeAspect="1"/>
          </p:cNvPicPr>
          <p:nvPr/>
        </p:nvPicPr>
        <p:blipFill>
          <a:blip r:embed="rId3"/>
          <a:srcRect/>
          <a:stretch>
            <a:fillRect/>
          </a:stretch>
        </p:blipFill>
        <p:spPr>
          <a:xfrm>
            <a:off x="10616168" y="6152321"/>
            <a:ext cx="1221187" cy="628911"/>
          </a:xfrm>
          <a:prstGeom prst="rect">
            <a:avLst/>
          </a:prstGeom>
        </p:spPr>
      </p:pic>
      <p:sp>
        <p:nvSpPr>
          <p:cNvPr id="11" name="Shape 130">
            <a:extLst>
              <a:ext uri="{FF2B5EF4-FFF2-40B4-BE49-F238E27FC236}">
                <a16:creationId xmlns:a16="http://schemas.microsoft.com/office/drawing/2014/main" id="{5E383643-14C3-F0CC-3400-284092B19226}"/>
              </a:ext>
            </a:extLst>
          </p:cNvPr>
          <p:cNvSpPr txBox="1">
            <a:spLocks/>
          </p:cNvSpPr>
          <p:nvPr/>
        </p:nvSpPr>
        <p:spPr>
          <a:xfrm>
            <a:off x="226142" y="132552"/>
            <a:ext cx="11965858" cy="471521"/>
          </a:xfrm>
          <a:prstGeom prst="rect">
            <a:avLst/>
          </a:prstGeom>
        </p:spPr>
        <p:txBody>
          <a:bodyPr wrap="square"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09630">
              <a:spcAft>
                <a:spcPct val="0"/>
              </a:spcAft>
              <a:buClr>
                <a:srgbClr val="000000"/>
              </a:buClr>
              <a:buSzPct val="46000"/>
            </a:pPr>
            <a:endParaRPr lang="en-GB" altLang="en-US" sz="2667">
              <a:solidFill>
                <a:prstClr val="white"/>
              </a:solidFill>
              <a:latin typeface="Calibri"/>
              <a:cs typeface="Calibri" panose="020F0502020204030204" pitchFamily="34" charset="0"/>
              <a:sym typeface="Arial" panose="020B0604020202020204" pitchFamily="34" charset="0"/>
            </a:endParaRPr>
          </a:p>
        </p:txBody>
      </p:sp>
      <p:sp>
        <p:nvSpPr>
          <p:cNvPr id="2" name="Rectangle 1">
            <a:extLst>
              <a:ext uri="{FF2B5EF4-FFF2-40B4-BE49-F238E27FC236}">
                <a16:creationId xmlns:a16="http://schemas.microsoft.com/office/drawing/2014/main" id="{E766BAFB-190B-DAAB-58E5-55FFF9B9FED0}"/>
              </a:ext>
            </a:extLst>
          </p:cNvPr>
          <p:cNvSpPr/>
          <p:nvPr/>
        </p:nvSpPr>
        <p:spPr>
          <a:xfrm>
            <a:off x="459597" y="945158"/>
            <a:ext cx="11005216" cy="4127480"/>
          </a:xfrm>
          <a:prstGeom prst="rect">
            <a:avLst/>
          </a:prstGeom>
          <a:ln>
            <a:noFill/>
            <a:extLst>
              <a:ext uri="{C807C97D-BFC1-408E-A445-0C87EB9F89A2}">
                <ask:lineSketchStyleProps xmlns:ask="http://schemas.microsoft.com/office/drawing/2018/sketchyshapes" sd="3214194828">
                  <a:custGeom>
                    <a:avLst/>
                    <a:gdLst>
                      <a:gd name="connsiteX0" fmla="*/ 0 w 5717174"/>
                      <a:gd name="connsiteY0" fmla="*/ 0 h 3712032"/>
                      <a:gd name="connsiteX1" fmla="*/ 571717 w 5717174"/>
                      <a:gd name="connsiteY1" fmla="*/ 0 h 3712032"/>
                      <a:gd name="connsiteX2" fmla="*/ 1029091 w 5717174"/>
                      <a:gd name="connsiteY2" fmla="*/ 0 h 3712032"/>
                      <a:gd name="connsiteX3" fmla="*/ 1486465 w 5717174"/>
                      <a:gd name="connsiteY3" fmla="*/ 0 h 3712032"/>
                      <a:gd name="connsiteX4" fmla="*/ 2172526 w 5717174"/>
                      <a:gd name="connsiteY4" fmla="*/ 0 h 3712032"/>
                      <a:gd name="connsiteX5" fmla="*/ 2744244 w 5717174"/>
                      <a:gd name="connsiteY5" fmla="*/ 0 h 3712032"/>
                      <a:gd name="connsiteX6" fmla="*/ 3144446 w 5717174"/>
                      <a:gd name="connsiteY6" fmla="*/ 0 h 3712032"/>
                      <a:gd name="connsiteX7" fmla="*/ 3544648 w 5717174"/>
                      <a:gd name="connsiteY7" fmla="*/ 0 h 3712032"/>
                      <a:gd name="connsiteX8" fmla="*/ 3944850 w 5717174"/>
                      <a:gd name="connsiteY8" fmla="*/ 0 h 3712032"/>
                      <a:gd name="connsiteX9" fmla="*/ 4630911 w 5717174"/>
                      <a:gd name="connsiteY9" fmla="*/ 0 h 3712032"/>
                      <a:gd name="connsiteX10" fmla="*/ 5088285 w 5717174"/>
                      <a:gd name="connsiteY10" fmla="*/ 0 h 3712032"/>
                      <a:gd name="connsiteX11" fmla="*/ 5717174 w 5717174"/>
                      <a:gd name="connsiteY11" fmla="*/ 0 h 3712032"/>
                      <a:gd name="connsiteX12" fmla="*/ 5717174 w 5717174"/>
                      <a:gd name="connsiteY12" fmla="*/ 418929 h 3712032"/>
                      <a:gd name="connsiteX13" fmla="*/ 5717174 w 5717174"/>
                      <a:gd name="connsiteY13" fmla="*/ 837859 h 3712032"/>
                      <a:gd name="connsiteX14" fmla="*/ 5717174 w 5717174"/>
                      <a:gd name="connsiteY14" fmla="*/ 1368149 h 3712032"/>
                      <a:gd name="connsiteX15" fmla="*/ 5717174 w 5717174"/>
                      <a:gd name="connsiteY15" fmla="*/ 1935560 h 3712032"/>
                      <a:gd name="connsiteX16" fmla="*/ 5717174 w 5717174"/>
                      <a:gd name="connsiteY16" fmla="*/ 2354489 h 3712032"/>
                      <a:gd name="connsiteX17" fmla="*/ 5717174 w 5717174"/>
                      <a:gd name="connsiteY17" fmla="*/ 2773418 h 3712032"/>
                      <a:gd name="connsiteX18" fmla="*/ 5717174 w 5717174"/>
                      <a:gd name="connsiteY18" fmla="*/ 3712032 h 3712032"/>
                      <a:gd name="connsiteX19" fmla="*/ 5259800 w 5717174"/>
                      <a:gd name="connsiteY19" fmla="*/ 3712032 h 3712032"/>
                      <a:gd name="connsiteX20" fmla="*/ 4745254 w 5717174"/>
                      <a:gd name="connsiteY20" fmla="*/ 3712032 h 3712032"/>
                      <a:gd name="connsiteX21" fmla="*/ 4345052 w 5717174"/>
                      <a:gd name="connsiteY21" fmla="*/ 3712032 h 3712032"/>
                      <a:gd name="connsiteX22" fmla="*/ 3887678 w 5717174"/>
                      <a:gd name="connsiteY22" fmla="*/ 3712032 h 3712032"/>
                      <a:gd name="connsiteX23" fmla="*/ 3430304 w 5717174"/>
                      <a:gd name="connsiteY23" fmla="*/ 3712032 h 3712032"/>
                      <a:gd name="connsiteX24" fmla="*/ 2915759 w 5717174"/>
                      <a:gd name="connsiteY24" fmla="*/ 3712032 h 3712032"/>
                      <a:gd name="connsiteX25" fmla="*/ 2286870 w 5717174"/>
                      <a:gd name="connsiteY25" fmla="*/ 3712032 h 3712032"/>
                      <a:gd name="connsiteX26" fmla="*/ 1600809 w 5717174"/>
                      <a:gd name="connsiteY26" fmla="*/ 3712032 h 3712032"/>
                      <a:gd name="connsiteX27" fmla="*/ 971920 w 5717174"/>
                      <a:gd name="connsiteY27" fmla="*/ 3712032 h 3712032"/>
                      <a:gd name="connsiteX28" fmla="*/ 0 w 5717174"/>
                      <a:gd name="connsiteY28" fmla="*/ 3712032 h 3712032"/>
                      <a:gd name="connsiteX29" fmla="*/ 0 w 5717174"/>
                      <a:gd name="connsiteY29" fmla="*/ 3255982 h 3712032"/>
                      <a:gd name="connsiteX30" fmla="*/ 0 w 5717174"/>
                      <a:gd name="connsiteY30" fmla="*/ 2725692 h 3712032"/>
                      <a:gd name="connsiteX31" fmla="*/ 0 w 5717174"/>
                      <a:gd name="connsiteY31" fmla="*/ 2158281 h 3712032"/>
                      <a:gd name="connsiteX32" fmla="*/ 0 w 5717174"/>
                      <a:gd name="connsiteY32" fmla="*/ 1553751 h 3712032"/>
                      <a:gd name="connsiteX33" fmla="*/ 0 w 5717174"/>
                      <a:gd name="connsiteY33" fmla="*/ 1060581 h 3712032"/>
                      <a:gd name="connsiteX34" fmla="*/ 0 w 5717174"/>
                      <a:gd name="connsiteY34" fmla="*/ 567411 h 3712032"/>
                      <a:gd name="connsiteX35" fmla="*/ 0 w 5717174"/>
                      <a:gd name="connsiteY35" fmla="*/ 0 h 371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717174" h="3712032" fill="none" extrusionOk="0">
                        <a:moveTo>
                          <a:pt x="0" y="0"/>
                        </a:moveTo>
                        <a:cubicBezTo>
                          <a:pt x="163776" y="-48170"/>
                          <a:pt x="290461" y="39649"/>
                          <a:pt x="571717" y="0"/>
                        </a:cubicBezTo>
                        <a:cubicBezTo>
                          <a:pt x="852973" y="-39649"/>
                          <a:pt x="862992" y="50239"/>
                          <a:pt x="1029091" y="0"/>
                        </a:cubicBezTo>
                        <a:cubicBezTo>
                          <a:pt x="1195190" y="-50239"/>
                          <a:pt x="1292247" y="42695"/>
                          <a:pt x="1486465" y="0"/>
                        </a:cubicBezTo>
                        <a:cubicBezTo>
                          <a:pt x="1680683" y="-42695"/>
                          <a:pt x="1994880" y="69961"/>
                          <a:pt x="2172526" y="0"/>
                        </a:cubicBezTo>
                        <a:cubicBezTo>
                          <a:pt x="2350172" y="-69961"/>
                          <a:pt x="2461119" y="1287"/>
                          <a:pt x="2744244" y="0"/>
                        </a:cubicBezTo>
                        <a:cubicBezTo>
                          <a:pt x="3027369" y="-1287"/>
                          <a:pt x="3021266" y="28489"/>
                          <a:pt x="3144446" y="0"/>
                        </a:cubicBezTo>
                        <a:cubicBezTo>
                          <a:pt x="3267626" y="-28489"/>
                          <a:pt x="3362881" y="21462"/>
                          <a:pt x="3544648" y="0"/>
                        </a:cubicBezTo>
                        <a:cubicBezTo>
                          <a:pt x="3726415" y="-21462"/>
                          <a:pt x="3826854" y="12496"/>
                          <a:pt x="3944850" y="0"/>
                        </a:cubicBezTo>
                        <a:cubicBezTo>
                          <a:pt x="4062846" y="-12496"/>
                          <a:pt x="4336152" y="65535"/>
                          <a:pt x="4630911" y="0"/>
                        </a:cubicBezTo>
                        <a:cubicBezTo>
                          <a:pt x="4925670" y="-65535"/>
                          <a:pt x="4928592" y="39226"/>
                          <a:pt x="5088285" y="0"/>
                        </a:cubicBezTo>
                        <a:cubicBezTo>
                          <a:pt x="5247978" y="-39226"/>
                          <a:pt x="5585216" y="45624"/>
                          <a:pt x="5717174" y="0"/>
                        </a:cubicBezTo>
                        <a:cubicBezTo>
                          <a:pt x="5718200" y="161382"/>
                          <a:pt x="5689113" y="224066"/>
                          <a:pt x="5717174" y="418929"/>
                        </a:cubicBezTo>
                        <a:cubicBezTo>
                          <a:pt x="5745235" y="613792"/>
                          <a:pt x="5711446" y="667092"/>
                          <a:pt x="5717174" y="837859"/>
                        </a:cubicBezTo>
                        <a:cubicBezTo>
                          <a:pt x="5722902" y="1008626"/>
                          <a:pt x="5694624" y="1223625"/>
                          <a:pt x="5717174" y="1368149"/>
                        </a:cubicBezTo>
                        <a:cubicBezTo>
                          <a:pt x="5739724" y="1512673"/>
                          <a:pt x="5715111" y="1769571"/>
                          <a:pt x="5717174" y="1935560"/>
                        </a:cubicBezTo>
                        <a:cubicBezTo>
                          <a:pt x="5719237" y="2101549"/>
                          <a:pt x="5678460" y="2145989"/>
                          <a:pt x="5717174" y="2354489"/>
                        </a:cubicBezTo>
                        <a:cubicBezTo>
                          <a:pt x="5755888" y="2562989"/>
                          <a:pt x="5709765" y="2646050"/>
                          <a:pt x="5717174" y="2773418"/>
                        </a:cubicBezTo>
                        <a:cubicBezTo>
                          <a:pt x="5724583" y="2900786"/>
                          <a:pt x="5694001" y="3383230"/>
                          <a:pt x="5717174" y="3712032"/>
                        </a:cubicBezTo>
                        <a:cubicBezTo>
                          <a:pt x="5529282" y="3744525"/>
                          <a:pt x="5410580" y="3682988"/>
                          <a:pt x="5259800" y="3712032"/>
                        </a:cubicBezTo>
                        <a:cubicBezTo>
                          <a:pt x="5109020" y="3741076"/>
                          <a:pt x="4948873" y="3709938"/>
                          <a:pt x="4745254" y="3712032"/>
                        </a:cubicBezTo>
                        <a:cubicBezTo>
                          <a:pt x="4541635" y="3714126"/>
                          <a:pt x="4441358" y="3665409"/>
                          <a:pt x="4345052" y="3712032"/>
                        </a:cubicBezTo>
                        <a:cubicBezTo>
                          <a:pt x="4248746" y="3758655"/>
                          <a:pt x="3995523" y="3684881"/>
                          <a:pt x="3887678" y="3712032"/>
                        </a:cubicBezTo>
                        <a:cubicBezTo>
                          <a:pt x="3779833" y="3739183"/>
                          <a:pt x="3579720" y="3703597"/>
                          <a:pt x="3430304" y="3712032"/>
                        </a:cubicBezTo>
                        <a:cubicBezTo>
                          <a:pt x="3280888" y="3720467"/>
                          <a:pt x="3051882" y="3692703"/>
                          <a:pt x="2915759" y="3712032"/>
                        </a:cubicBezTo>
                        <a:cubicBezTo>
                          <a:pt x="2779636" y="3731361"/>
                          <a:pt x="2447073" y="3694132"/>
                          <a:pt x="2286870" y="3712032"/>
                        </a:cubicBezTo>
                        <a:cubicBezTo>
                          <a:pt x="2126667" y="3729932"/>
                          <a:pt x="1903932" y="3681434"/>
                          <a:pt x="1600809" y="3712032"/>
                        </a:cubicBezTo>
                        <a:cubicBezTo>
                          <a:pt x="1297686" y="3742630"/>
                          <a:pt x="1099418" y="3667823"/>
                          <a:pt x="971920" y="3712032"/>
                        </a:cubicBezTo>
                        <a:cubicBezTo>
                          <a:pt x="844422" y="3756241"/>
                          <a:pt x="236913" y="3698719"/>
                          <a:pt x="0" y="3712032"/>
                        </a:cubicBezTo>
                        <a:cubicBezTo>
                          <a:pt x="-10080" y="3488884"/>
                          <a:pt x="8838" y="3407981"/>
                          <a:pt x="0" y="3255982"/>
                        </a:cubicBezTo>
                        <a:cubicBezTo>
                          <a:pt x="-8838" y="3103983"/>
                          <a:pt x="61925" y="2930545"/>
                          <a:pt x="0" y="2725692"/>
                        </a:cubicBezTo>
                        <a:cubicBezTo>
                          <a:pt x="-61925" y="2520839"/>
                          <a:pt x="52551" y="2303165"/>
                          <a:pt x="0" y="2158281"/>
                        </a:cubicBezTo>
                        <a:cubicBezTo>
                          <a:pt x="-52551" y="2013397"/>
                          <a:pt x="45183" y="1713742"/>
                          <a:pt x="0" y="1553751"/>
                        </a:cubicBezTo>
                        <a:cubicBezTo>
                          <a:pt x="-45183" y="1393760"/>
                          <a:pt x="9421" y="1266472"/>
                          <a:pt x="0" y="1060581"/>
                        </a:cubicBezTo>
                        <a:cubicBezTo>
                          <a:pt x="-9421" y="854690"/>
                          <a:pt x="34154" y="755764"/>
                          <a:pt x="0" y="567411"/>
                        </a:cubicBezTo>
                        <a:cubicBezTo>
                          <a:pt x="-34154" y="379058"/>
                          <a:pt x="7696" y="181661"/>
                          <a:pt x="0" y="0"/>
                        </a:cubicBezTo>
                        <a:close/>
                      </a:path>
                      <a:path w="5717174" h="3712032" stroke="0" extrusionOk="0">
                        <a:moveTo>
                          <a:pt x="0" y="0"/>
                        </a:moveTo>
                        <a:cubicBezTo>
                          <a:pt x="98616" y="-47292"/>
                          <a:pt x="251940" y="44324"/>
                          <a:pt x="400202" y="0"/>
                        </a:cubicBezTo>
                        <a:cubicBezTo>
                          <a:pt x="548464" y="-44324"/>
                          <a:pt x="779837" y="292"/>
                          <a:pt x="914748" y="0"/>
                        </a:cubicBezTo>
                        <a:cubicBezTo>
                          <a:pt x="1049659" y="-292"/>
                          <a:pt x="1207378" y="45470"/>
                          <a:pt x="1486465" y="0"/>
                        </a:cubicBezTo>
                        <a:cubicBezTo>
                          <a:pt x="1765552" y="-45470"/>
                          <a:pt x="1961301" y="42426"/>
                          <a:pt x="2115354" y="0"/>
                        </a:cubicBezTo>
                        <a:cubicBezTo>
                          <a:pt x="2269407" y="-42426"/>
                          <a:pt x="2420290" y="27959"/>
                          <a:pt x="2572728" y="0"/>
                        </a:cubicBezTo>
                        <a:cubicBezTo>
                          <a:pt x="2725166" y="-27959"/>
                          <a:pt x="2827518" y="25208"/>
                          <a:pt x="3030102" y="0"/>
                        </a:cubicBezTo>
                        <a:cubicBezTo>
                          <a:pt x="3232686" y="-25208"/>
                          <a:pt x="3425270" y="14768"/>
                          <a:pt x="3716163" y="0"/>
                        </a:cubicBezTo>
                        <a:cubicBezTo>
                          <a:pt x="4007056" y="-14768"/>
                          <a:pt x="3928831" y="17866"/>
                          <a:pt x="4116365" y="0"/>
                        </a:cubicBezTo>
                        <a:cubicBezTo>
                          <a:pt x="4303899" y="-17866"/>
                          <a:pt x="4356191" y="43112"/>
                          <a:pt x="4516567" y="0"/>
                        </a:cubicBezTo>
                        <a:cubicBezTo>
                          <a:pt x="4676943" y="-43112"/>
                          <a:pt x="4868216" y="26796"/>
                          <a:pt x="4973941" y="0"/>
                        </a:cubicBezTo>
                        <a:cubicBezTo>
                          <a:pt x="5079666" y="-26796"/>
                          <a:pt x="5358678" y="89127"/>
                          <a:pt x="5717174" y="0"/>
                        </a:cubicBezTo>
                        <a:cubicBezTo>
                          <a:pt x="5730511" y="237084"/>
                          <a:pt x="5715797" y="321421"/>
                          <a:pt x="5717174" y="493170"/>
                        </a:cubicBezTo>
                        <a:cubicBezTo>
                          <a:pt x="5718551" y="664919"/>
                          <a:pt x="5693020" y="780705"/>
                          <a:pt x="5717174" y="986340"/>
                        </a:cubicBezTo>
                        <a:cubicBezTo>
                          <a:pt x="5741328" y="1191975"/>
                          <a:pt x="5705016" y="1377296"/>
                          <a:pt x="5717174" y="1516630"/>
                        </a:cubicBezTo>
                        <a:cubicBezTo>
                          <a:pt x="5729332" y="1655964"/>
                          <a:pt x="5686414" y="1933771"/>
                          <a:pt x="5717174" y="2121161"/>
                        </a:cubicBezTo>
                        <a:cubicBezTo>
                          <a:pt x="5747934" y="2308551"/>
                          <a:pt x="5690741" y="2503207"/>
                          <a:pt x="5717174" y="2725692"/>
                        </a:cubicBezTo>
                        <a:cubicBezTo>
                          <a:pt x="5743607" y="2948177"/>
                          <a:pt x="5695337" y="3036918"/>
                          <a:pt x="5717174" y="3218862"/>
                        </a:cubicBezTo>
                        <a:cubicBezTo>
                          <a:pt x="5739011" y="3400806"/>
                          <a:pt x="5696483" y="3472276"/>
                          <a:pt x="5717174" y="3712032"/>
                        </a:cubicBezTo>
                        <a:cubicBezTo>
                          <a:pt x="5547213" y="3730186"/>
                          <a:pt x="5260417" y="3674270"/>
                          <a:pt x="5088285" y="3712032"/>
                        </a:cubicBezTo>
                        <a:cubicBezTo>
                          <a:pt x="4916153" y="3749794"/>
                          <a:pt x="4845235" y="3669067"/>
                          <a:pt x="4688083" y="3712032"/>
                        </a:cubicBezTo>
                        <a:cubicBezTo>
                          <a:pt x="4530931" y="3754997"/>
                          <a:pt x="4279667" y="3694334"/>
                          <a:pt x="4173537" y="3712032"/>
                        </a:cubicBezTo>
                        <a:cubicBezTo>
                          <a:pt x="4067407" y="3729730"/>
                          <a:pt x="3790764" y="3710079"/>
                          <a:pt x="3658991" y="3712032"/>
                        </a:cubicBezTo>
                        <a:cubicBezTo>
                          <a:pt x="3527218" y="3713985"/>
                          <a:pt x="3390654" y="3709477"/>
                          <a:pt x="3144446" y="3712032"/>
                        </a:cubicBezTo>
                        <a:cubicBezTo>
                          <a:pt x="2898239" y="3714587"/>
                          <a:pt x="2726556" y="3691399"/>
                          <a:pt x="2515557" y="3712032"/>
                        </a:cubicBezTo>
                        <a:cubicBezTo>
                          <a:pt x="2304558" y="3732665"/>
                          <a:pt x="2063898" y="3648616"/>
                          <a:pt x="1886667" y="3712032"/>
                        </a:cubicBezTo>
                        <a:cubicBezTo>
                          <a:pt x="1709436" y="3775448"/>
                          <a:pt x="1557180" y="3667591"/>
                          <a:pt x="1314950" y="3712032"/>
                        </a:cubicBezTo>
                        <a:cubicBezTo>
                          <a:pt x="1072720" y="3756473"/>
                          <a:pt x="987438" y="3654117"/>
                          <a:pt x="743233" y="3712032"/>
                        </a:cubicBezTo>
                        <a:cubicBezTo>
                          <a:pt x="499028" y="3769947"/>
                          <a:pt x="349304" y="3646085"/>
                          <a:pt x="0" y="3712032"/>
                        </a:cubicBezTo>
                        <a:cubicBezTo>
                          <a:pt x="-7813" y="3626578"/>
                          <a:pt x="39085" y="3425774"/>
                          <a:pt x="0" y="3293103"/>
                        </a:cubicBezTo>
                        <a:cubicBezTo>
                          <a:pt x="-39085" y="3160432"/>
                          <a:pt x="52151" y="2876129"/>
                          <a:pt x="0" y="2762812"/>
                        </a:cubicBezTo>
                        <a:cubicBezTo>
                          <a:pt x="-52151" y="2649495"/>
                          <a:pt x="8770" y="2501423"/>
                          <a:pt x="0" y="2343883"/>
                        </a:cubicBezTo>
                        <a:cubicBezTo>
                          <a:pt x="-8770" y="2186343"/>
                          <a:pt x="36063" y="2109438"/>
                          <a:pt x="0" y="1887833"/>
                        </a:cubicBezTo>
                        <a:cubicBezTo>
                          <a:pt x="-36063" y="1666228"/>
                          <a:pt x="43861" y="1621343"/>
                          <a:pt x="0" y="1431784"/>
                        </a:cubicBezTo>
                        <a:cubicBezTo>
                          <a:pt x="-43861" y="1242225"/>
                          <a:pt x="38001" y="1167191"/>
                          <a:pt x="0" y="938614"/>
                        </a:cubicBezTo>
                        <a:cubicBezTo>
                          <a:pt x="-38001" y="710037"/>
                          <a:pt x="83231" y="389200"/>
                          <a:pt x="0" y="0"/>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lIns="91440" tIns="45720" rIns="91440" bIns="45720" rtlCol="0" anchor="t" anchorCtr="0"/>
          <a:lstStyle/>
          <a:p>
            <a:pPr lvl="1"/>
            <a:r>
              <a:rPr lang="en-GB" sz="2400" dirty="0">
                <a:latin typeface="Arial" panose="020B0604020202020204" pitchFamily="34" charset="0"/>
                <a:ea typeface="Times New Roman" panose="02020603050405020304" pitchFamily="18" charset="0"/>
              </a:rPr>
              <a:t>Find the sections in the guidance that might support one of the following pupils</a:t>
            </a:r>
            <a:r>
              <a:rPr lang="en-GB" dirty="0">
                <a:latin typeface="Arial" panose="020B0604020202020204" pitchFamily="34" charset="0"/>
                <a:ea typeface="Times New Roman" panose="02020603050405020304" pitchFamily="18" charset="0"/>
              </a:rPr>
              <a:t>:</a:t>
            </a:r>
          </a:p>
          <a:p>
            <a:pPr lvl="1"/>
            <a:endParaRPr lang="en-GB" dirty="0">
              <a:latin typeface="Arial" panose="020B0604020202020204" pitchFamily="34" charset="0"/>
              <a:ea typeface="Times New Roman" panose="02020603050405020304" pitchFamily="18" charset="0"/>
            </a:endParaRPr>
          </a:p>
        </p:txBody>
      </p:sp>
      <p:sp>
        <p:nvSpPr>
          <p:cNvPr id="5" name="Rectangle 4">
            <a:extLst>
              <a:ext uri="{FF2B5EF4-FFF2-40B4-BE49-F238E27FC236}">
                <a16:creationId xmlns:a16="http://schemas.microsoft.com/office/drawing/2014/main" id="{94F70F41-96BB-0807-FA27-45DF6280EAD2}"/>
              </a:ext>
            </a:extLst>
          </p:cNvPr>
          <p:cNvSpPr/>
          <p:nvPr/>
        </p:nvSpPr>
        <p:spPr>
          <a:xfrm>
            <a:off x="1288869" y="1908542"/>
            <a:ext cx="4378977" cy="30409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GB" sz="2400" dirty="0"/>
              <a:t>Child A is working below expected levels across all areas. He is pre verbal although will point and gesture. He will not engage in adult led activities but can be highly focussed on his own interests.</a:t>
            </a:r>
          </a:p>
        </p:txBody>
      </p:sp>
      <p:sp>
        <p:nvSpPr>
          <p:cNvPr id="6" name="Rectangle 5">
            <a:extLst>
              <a:ext uri="{FF2B5EF4-FFF2-40B4-BE49-F238E27FC236}">
                <a16:creationId xmlns:a16="http://schemas.microsoft.com/office/drawing/2014/main" id="{B5F441CF-29C5-4B04-2903-8498300E5814}"/>
              </a:ext>
            </a:extLst>
          </p:cNvPr>
          <p:cNvSpPr/>
          <p:nvPr/>
        </p:nvSpPr>
        <p:spPr>
          <a:xfrm>
            <a:off x="6209071" y="1908542"/>
            <a:ext cx="4378977" cy="30409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GB" sz="2400" dirty="0"/>
              <a:t>Child B has experienced some traumatic events. She often gets overwhelmed and will scream and push others away.</a:t>
            </a:r>
          </a:p>
          <a:p>
            <a:pPr lvl="0"/>
            <a:r>
              <a:rPr lang="en-GB" sz="2400" dirty="0"/>
              <a:t>She will try and escape out of the room.</a:t>
            </a:r>
          </a:p>
        </p:txBody>
      </p:sp>
    </p:spTree>
    <p:extLst>
      <p:ext uri="{BB962C8B-B14F-4D97-AF65-F5344CB8AC3E}">
        <p14:creationId xmlns:p14="http://schemas.microsoft.com/office/powerpoint/2010/main" val="2891705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CAE58-8D5C-2197-1C3C-4143082D68FF}"/>
            </a:ext>
          </a:extLst>
        </p:cNvPr>
        <p:cNvGrpSpPr/>
        <p:nvPr/>
      </p:nvGrpSpPr>
      <p:grpSpPr>
        <a:xfrm>
          <a:off x="0" y="0"/>
          <a:ext cx="0" cy="0"/>
          <a:chOff x="0" y="0"/>
          <a:chExt cx="0" cy="0"/>
        </a:xfrm>
      </p:grpSpPr>
      <p:grpSp>
        <p:nvGrpSpPr>
          <p:cNvPr id="8" name="Group 5">
            <a:extLst>
              <a:ext uri="{FF2B5EF4-FFF2-40B4-BE49-F238E27FC236}">
                <a16:creationId xmlns:a16="http://schemas.microsoft.com/office/drawing/2014/main" id="{03CDAF04-1B98-3D0C-CFF7-7A13E4E9765E}"/>
              </a:ext>
            </a:extLst>
          </p:cNvPr>
          <p:cNvGrpSpPr/>
          <p:nvPr/>
        </p:nvGrpSpPr>
        <p:grpSpPr>
          <a:xfrm>
            <a:off x="0" y="0"/>
            <a:ext cx="12192000" cy="724500"/>
            <a:chOff x="0" y="0"/>
            <a:chExt cx="6321961" cy="680731"/>
          </a:xfrm>
          <a:solidFill>
            <a:schemeClr val="accent2"/>
          </a:solidFill>
        </p:grpSpPr>
        <p:sp>
          <p:nvSpPr>
            <p:cNvPr id="9" name="Freeform 6">
              <a:extLst>
                <a:ext uri="{FF2B5EF4-FFF2-40B4-BE49-F238E27FC236}">
                  <a16:creationId xmlns:a16="http://schemas.microsoft.com/office/drawing/2014/main" id="{3944CC6A-D839-8ADB-9EED-AE1D9092F0B9}"/>
                </a:ext>
              </a:extLst>
            </p:cNvPr>
            <p:cNvSpPr/>
            <p:nvPr/>
          </p:nvSpPr>
          <p:spPr>
            <a:xfrm>
              <a:off x="0" y="0"/>
              <a:ext cx="6321961" cy="680731"/>
            </a:xfrm>
            <a:custGeom>
              <a:avLst/>
              <a:gdLst/>
              <a:ahLst/>
              <a:cxnLst/>
              <a:rect l="l" t="t" r="r" b="b"/>
              <a:pathLst>
                <a:path w="6321961" h="680731">
                  <a:moveTo>
                    <a:pt x="0" y="0"/>
                  </a:moveTo>
                  <a:lnTo>
                    <a:pt x="6321961" y="0"/>
                  </a:lnTo>
                  <a:lnTo>
                    <a:pt x="6321961" y="680731"/>
                  </a:lnTo>
                  <a:lnTo>
                    <a:pt x="0" y="680731"/>
                  </a:lnTo>
                  <a:close/>
                </a:path>
              </a:pathLst>
            </a:custGeom>
            <a:grpFill/>
          </p:spPr>
          <p:txBody>
            <a:bodyPr/>
            <a:lstStyle/>
            <a:p>
              <a:r>
                <a:rPr lang="en-GB" sz="2800" b="1" dirty="0">
                  <a:solidFill>
                    <a:schemeClr val="bg1"/>
                  </a:solidFill>
                </a:rPr>
                <a:t>Putting it into practice</a:t>
              </a:r>
            </a:p>
          </p:txBody>
        </p:sp>
      </p:grpSp>
      <p:sp>
        <p:nvSpPr>
          <p:cNvPr id="4" name="Rectangle 1">
            <a:extLst>
              <a:ext uri="{FF2B5EF4-FFF2-40B4-BE49-F238E27FC236}">
                <a16:creationId xmlns:a16="http://schemas.microsoft.com/office/drawing/2014/main" id="{C0D8459F-326C-11FE-CA03-2CAFD2926A7D}"/>
              </a:ext>
            </a:extLst>
          </p:cNvPr>
          <p:cNvSpPr>
            <a:spLocks noChangeArrowheads="1"/>
          </p:cNvSpPr>
          <p:nvPr/>
        </p:nvSpPr>
        <p:spPr bwMode="auto">
          <a:xfrm>
            <a:off x="1288869" y="2834555"/>
            <a:ext cx="148759" cy="1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r>
              <a:rPr lang="en-GB" altLang="en-US" sz="733">
                <a:solidFill>
                  <a:srgbClr val="1F497D"/>
                </a:solidFill>
                <a:latin typeface="Arial" panose="020B0604020202020204" pitchFamily="34" charset="0"/>
                <a:ea typeface="Calibri" panose="020F0502020204030204" pitchFamily="34" charset="0"/>
              </a:rPr>
              <a:t> </a:t>
            </a:r>
            <a:endParaRPr lang="en-GB" altLang="en-US" sz="1200">
              <a:solidFill>
                <a:prstClr val="black"/>
              </a:solidFill>
              <a:latin typeface="Arial" panose="020B0604020202020204" pitchFamily="34" charset="0"/>
            </a:endParaRPr>
          </a:p>
        </p:txBody>
      </p:sp>
      <p:sp>
        <p:nvSpPr>
          <p:cNvPr id="15" name="Freeform 6">
            <a:extLst>
              <a:ext uri="{FF2B5EF4-FFF2-40B4-BE49-F238E27FC236}">
                <a16:creationId xmlns:a16="http://schemas.microsoft.com/office/drawing/2014/main" id="{6E96BDE3-D86B-6D7F-CDA3-CE302885CFBD}"/>
              </a:ext>
            </a:extLst>
          </p:cNvPr>
          <p:cNvSpPr/>
          <p:nvPr/>
        </p:nvSpPr>
        <p:spPr>
          <a:xfrm>
            <a:off x="0" y="6034971"/>
            <a:ext cx="12192000" cy="863612"/>
          </a:xfrm>
          <a:custGeom>
            <a:avLst/>
            <a:gdLst/>
            <a:ahLst/>
            <a:cxnLst/>
            <a:rect l="l" t="t" r="r" b="b"/>
            <a:pathLst>
              <a:path w="6321961" h="680731">
                <a:moveTo>
                  <a:pt x="0" y="0"/>
                </a:moveTo>
                <a:lnTo>
                  <a:pt x="6321961" y="0"/>
                </a:lnTo>
                <a:lnTo>
                  <a:pt x="6321961" y="680731"/>
                </a:lnTo>
                <a:lnTo>
                  <a:pt x="0" y="680731"/>
                </a:lnTo>
                <a:close/>
              </a:path>
            </a:pathLst>
          </a:custGeom>
          <a:solidFill>
            <a:schemeClr val="accent2"/>
          </a:solidFill>
        </p:spPr>
        <p:txBody>
          <a:bodyPr/>
          <a:lstStyle/>
          <a:p>
            <a:endParaRPr lang="en-GB"/>
          </a:p>
        </p:txBody>
      </p:sp>
      <p:pic>
        <p:nvPicPr>
          <p:cNvPr id="16" name="Picture 7">
            <a:extLst>
              <a:ext uri="{FF2B5EF4-FFF2-40B4-BE49-F238E27FC236}">
                <a16:creationId xmlns:a16="http://schemas.microsoft.com/office/drawing/2014/main" id="{0929D05F-A58D-CA64-77ED-605BF386152F}"/>
              </a:ext>
            </a:extLst>
          </p:cNvPr>
          <p:cNvPicPr>
            <a:picLocks noChangeAspect="1"/>
          </p:cNvPicPr>
          <p:nvPr/>
        </p:nvPicPr>
        <p:blipFill>
          <a:blip r:embed="rId3"/>
          <a:srcRect/>
          <a:stretch>
            <a:fillRect/>
          </a:stretch>
        </p:blipFill>
        <p:spPr>
          <a:xfrm>
            <a:off x="10616168" y="6152321"/>
            <a:ext cx="1221187" cy="628911"/>
          </a:xfrm>
          <a:prstGeom prst="rect">
            <a:avLst/>
          </a:prstGeom>
        </p:spPr>
      </p:pic>
      <p:sp>
        <p:nvSpPr>
          <p:cNvPr id="11" name="Shape 130">
            <a:extLst>
              <a:ext uri="{FF2B5EF4-FFF2-40B4-BE49-F238E27FC236}">
                <a16:creationId xmlns:a16="http://schemas.microsoft.com/office/drawing/2014/main" id="{808A3968-4DFE-DF7B-FE5A-6FB2AC0C0858}"/>
              </a:ext>
            </a:extLst>
          </p:cNvPr>
          <p:cNvSpPr txBox="1">
            <a:spLocks/>
          </p:cNvSpPr>
          <p:nvPr/>
        </p:nvSpPr>
        <p:spPr>
          <a:xfrm>
            <a:off x="226142" y="132552"/>
            <a:ext cx="11965858" cy="471521"/>
          </a:xfrm>
          <a:prstGeom prst="rect">
            <a:avLst/>
          </a:prstGeom>
        </p:spPr>
        <p:txBody>
          <a:bodyPr wrap="square"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09630">
              <a:spcAft>
                <a:spcPct val="0"/>
              </a:spcAft>
              <a:buClr>
                <a:srgbClr val="000000"/>
              </a:buClr>
              <a:buSzPct val="46000"/>
            </a:pPr>
            <a:endParaRPr lang="en-GB" altLang="en-US" sz="2667">
              <a:solidFill>
                <a:prstClr val="white"/>
              </a:solidFill>
              <a:latin typeface="Calibri"/>
              <a:cs typeface="Calibri" panose="020F0502020204030204" pitchFamily="34" charset="0"/>
              <a:sym typeface="Arial" panose="020B0604020202020204" pitchFamily="34" charset="0"/>
            </a:endParaRPr>
          </a:p>
        </p:txBody>
      </p:sp>
      <p:pic>
        <p:nvPicPr>
          <p:cNvPr id="5" name="Picture 4">
            <a:extLst>
              <a:ext uri="{FF2B5EF4-FFF2-40B4-BE49-F238E27FC236}">
                <a16:creationId xmlns:a16="http://schemas.microsoft.com/office/drawing/2014/main" id="{E5E2CFCB-A1B6-B973-40B9-D3378702509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26142" y="1846580"/>
            <a:ext cx="4321169" cy="2879521"/>
          </a:xfrm>
          <a:prstGeom prst="rect">
            <a:avLst/>
          </a:prstGeom>
        </p:spPr>
      </p:pic>
      <p:graphicFrame>
        <p:nvGraphicFramePr>
          <p:cNvPr id="12" name="TextBox 3">
            <a:extLst>
              <a:ext uri="{FF2B5EF4-FFF2-40B4-BE49-F238E27FC236}">
                <a16:creationId xmlns:a16="http://schemas.microsoft.com/office/drawing/2014/main" id="{F59E0EDE-E179-F2D7-D248-1C78C94511F5}"/>
              </a:ext>
            </a:extLst>
          </p:cNvPr>
          <p:cNvGraphicFramePr/>
          <p:nvPr>
            <p:extLst>
              <p:ext uri="{D42A27DB-BD31-4B8C-83A1-F6EECF244321}">
                <p14:modId xmlns:p14="http://schemas.microsoft.com/office/powerpoint/2010/main" val="1793809912"/>
              </p:ext>
            </p:extLst>
          </p:nvPr>
        </p:nvGraphicFramePr>
        <p:xfrm>
          <a:off x="4797607" y="1417280"/>
          <a:ext cx="6105524" cy="36933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00136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980E3-4DA0-F3AF-4562-855F75D278A0}"/>
            </a:ext>
          </a:extLst>
        </p:cNvPr>
        <p:cNvGrpSpPr/>
        <p:nvPr/>
      </p:nvGrpSpPr>
      <p:grpSpPr>
        <a:xfrm>
          <a:off x="0" y="0"/>
          <a:ext cx="0" cy="0"/>
          <a:chOff x="0" y="0"/>
          <a:chExt cx="0" cy="0"/>
        </a:xfrm>
      </p:grpSpPr>
      <p:grpSp>
        <p:nvGrpSpPr>
          <p:cNvPr id="8" name="Group 5">
            <a:extLst>
              <a:ext uri="{FF2B5EF4-FFF2-40B4-BE49-F238E27FC236}">
                <a16:creationId xmlns:a16="http://schemas.microsoft.com/office/drawing/2014/main" id="{5EE9D707-345B-D406-5C80-B3B4EF7560D6}"/>
              </a:ext>
            </a:extLst>
          </p:cNvPr>
          <p:cNvGrpSpPr/>
          <p:nvPr/>
        </p:nvGrpSpPr>
        <p:grpSpPr>
          <a:xfrm>
            <a:off x="0" y="0"/>
            <a:ext cx="12192000" cy="724500"/>
            <a:chOff x="0" y="0"/>
            <a:chExt cx="6321961" cy="680731"/>
          </a:xfrm>
          <a:solidFill>
            <a:schemeClr val="accent2"/>
          </a:solidFill>
        </p:grpSpPr>
        <p:sp>
          <p:nvSpPr>
            <p:cNvPr id="9" name="Freeform 6">
              <a:extLst>
                <a:ext uri="{FF2B5EF4-FFF2-40B4-BE49-F238E27FC236}">
                  <a16:creationId xmlns:a16="http://schemas.microsoft.com/office/drawing/2014/main" id="{C3E1209F-6AB4-0987-24CD-61FE492A88F3}"/>
                </a:ext>
              </a:extLst>
            </p:cNvPr>
            <p:cNvSpPr/>
            <p:nvPr/>
          </p:nvSpPr>
          <p:spPr>
            <a:xfrm>
              <a:off x="0" y="0"/>
              <a:ext cx="6321961" cy="680731"/>
            </a:xfrm>
            <a:custGeom>
              <a:avLst/>
              <a:gdLst/>
              <a:ahLst/>
              <a:cxnLst/>
              <a:rect l="l" t="t" r="r" b="b"/>
              <a:pathLst>
                <a:path w="6321961" h="680731">
                  <a:moveTo>
                    <a:pt x="0" y="0"/>
                  </a:moveTo>
                  <a:lnTo>
                    <a:pt x="6321961" y="0"/>
                  </a:lnTo>
                  <a:lnTo>
                    <a:pt x="6321961" y="680731"/>
                  </a:lnTo>
                  <a:lnTo>
                    <a:pt x="0" y="680731"/>
                  </a:lnTo>
                  <a:close/>
                </a:path>
              </a:pathLst>
            </a:custGeom>
            <a:grpFill/>
          </p:spPr>
          <p:txBody>
            <a:bodyPr/>
            <a:lstStyle/>
            <a:p>
              <a:endParaRPr lang="en-GB" sz="2800" dirty="0">
                <a:solidFill>
                  <a:schemeClr val="bg1"/>
                </a:solidFill>
              </a:endParaRPr>
            </a:p>
          </p:txBody>
        </p:sp>
      </p:grpSp>
      <p:sp>
        <p:nvSpPr>
          <p:cNvPr id="4" name="Rectangle 1">
            <a:extLst>
              <a:ext uri="{FF2B5EF4-FFF2-40B4-BE49-F238E27FC236}">
                <a16:creationId xmlns:a16="http://schemas.microsoft.com/office/drawing/2014/main" id="{DE1BFE87-AF34-5ABE-B61B-530E08EEBD44}"/>
              </a:ext>
            </a:extLst>
          </p:cNvPr>
          <p:cNvSpPr>
            <a:spLocks noChangeArrowheads="1"/>
          </p:cNvSpPr>
          <p:nvPr/>
        </p:nvSpPr>
        <p:spPr bwMode="auto">
          <a:xfrm>
            <a:off x="1288869" y="2834555"/>
            <a:ext cx="148759" cy="1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r>
              <a:rPr lang="en-GB" altLang="en-US" sz="733">
                <a:solidFill>
                  <a:srgbClr val="1F497D"/>
                </a:solidFill>
                <a:latin typeface="Arial" panose="020B0604020202020204" pitchFamily="34" charset="0"/>
                <a:ea typeface="Calibri" panose="020F0502020204030204" pitchFamily="34" charset="0"/>
              </a:rPr>
              <a:t> </a:t>
            </a:r>
            <a:endParaRPr lang="en-GB" altLang="en-US" sz="1200">
              <a:solidFill>
                <a:prstClr val="black"/>
              </a:solidFill>
              <a:latin typeface="Arial" panose="020B0604020202020204" pitchFamily="34" charset="0"/>
            </a:endParaRPr>
          </a:p>
        </p:txBody>
      </p:sp>
      <p:sp>
        <p:nvSpPr>
          <p:cNvPr id="15" name="Freeform 6">
            <a:extLst>
              <a:ext uri="{FF2B5EF4-FFF2-40B4-BE49-F238E27FC236}">
                <a16:creationId xmlns:a16="http://schemas.microsoft.com/office/drawing/2014/main" id="{9F1B353E-125E-62DD-BC0C-30CDF3B168DD}"/>
              </a:ext>
            </a:extLst>
          </p:cNvPr>
          <p:cNvSpPr/>
          <p:nvPr/>
        </p:nvSpPr>
        <p:spPr>
          <a:xfrm>
            <a:off x="0" y="6034971"/>
            <a:ext cx="12192000" cy="863612"/>
          </a:xfrm>
          <a:custGeom>
            <a:avLst/>
            <a:gdLst/>
            <a:ahLst/>
            <a:cxnLst/>
            <a:rect l="l" t="t" r="r" b="b"/>
            <a:pathLst>
              <a:path w="6321961" h="680731">
                <a:moveTo>
                  <a:pt x="0" y="0"/>
                </a:moveTo>
                <a:lnTo>
                  <a:pt x="6321961" y="0"/>
                </a:lnTo>
                <a:lnTo>
                  <a:pt x="6321961" y="680731"/>
                </a:lnTo>
                <a:lnTo>
                  <a:pt x="0" y="680731"/>
                </a:lnTo>
                <a:close/>
              </a:path>
            </a:pathLst>
          </a:custGeom>
          <a:solidFill>
            <a:schemeClr val="accent2"/>
          </a:solidFill>
        </p:spPr>
        <p:txBody>
          <a:bodyPr/>
          <a:lstStyle/>
          <a:p>
            <a:endParaRPr lang="en-GB"/>
          </a:p>
        </p:txBody>
      </p:sp>
      <p:pic>
        <p:nvPicPr>
          <p:cNvPr id="16" name="Picture 7">
            <a:extLst>
              <a:ext uri="{FF2B5EF4-FFF2-40B4-BE49-F238E27FC236}">
                <a16:creationId xmlns:a16="http://schemas.microsoft.com/office/drawing/2014/main" id="{428913FC-C9CE-C3C5-8E05-E822B90B37CC}"/>
              </a:ext>
            </a:extLst>
          </p:cNvPr>
          <p:cNvPicPr>
            <a:picLocks noChangeAspect="1"/>
          </p:cNvPicPr>
          <p:nvPr/>
        </p:nvPicPr>
        <p:blipFill>
          <a:blip r:embed="rId3"/>
          <a:srcRect/>
          <a:stretch>
            <a:fillRect/>
          </a:stretch>
        </p:blipFill>
        <p:spPr>
          <a:xfrm>
            <a:off x="10616168" y="6152321"/>
            <a:ext cx="1221187" cy="628911"/>
          </a:xfrm>
          <a:prstGeom prst="rect">
            <a:avLst/>
          </a:prstGeom>
        </p:spPr>
      </p:pic>
      <p:sp>
        <p:nvSpPr>
          <p:cNvPr id="11" name="Shape 130">
            <a:extLst>
              <a:ext uri="{FF2B5EF4-FFF2-40B4-BE49-F238E27FC236}">
                <a16:creationId xmlns:a16="http://schemas.microsoft.com/office/drawing/2014/main" id="{097CED5D-E147-D320-C1A2-95241EB6742F}"/>
              </a:ext>
            </a:extLst>
          </p:cNvPr>
          <p:cNvSpPr txBox="1">
            <a:spLocks/>
          </p:cNvSpPr>
          <p:nvPr/>
        </p:nvSpPr>
        <p:spPr>
          <a:xfrm>
            <a:off x="226142" y="132552"/>
            <a:ext cx="11965858" cy="471521"/>
          </a:xfrm>
          <a:prstGeom prst="rect">
            <a:avLst/>
          </a:prstGeom>
        </p:spPr>
        <p:txBody>
          <a:bodyPr wrap="square"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09630">
              <a:spcAft>
                <a:spcPct val="0"/>
              </a:spcAft>
              <a:buClr>
                <a:srgbClr val="000000"/>
              </a:buClr>
              <a:buSzPct val="46000"/>
            </a:pPr>
            <a:endParaRPr lang="en-GB" altLang="en-US" sz="2667">
              <a:solidFill>
                <a:prstClr val="white"/>
              </a:solidFill>
              <a:latin typeface="Calibri"/>
              <a:cs typeface="Calibri" panose="020F0502020204030204" pitchFamily="34" charset="0"/>
              <a:sym typeface="Arial" panose="020B0604020202020204" pitchFamily="34" charset="0"/>
            </a:endParaRPr>
          </a:p>
        </p:txBody>
      </p:sp>
      <p:sp>
        <p:nvSpPr>
          <p:cNvPr id="2" name="Rectangle 1">
            <a:extLst>
              <a:ext uri="{FF2B5EF4-FFF2-40B4-BE49-F238E27FC236}">
                <a16:creationId xmlns:a16="http://schemas.microsoft.com/office/drawing/2014/main" id="{26495782-133C-7022-584F-AEA46BBE8D04}"/>
              </a:ext>
            </a:extLst>
          </p:cNvPr>
          <p:cNvSpPr/>
          <p:nvPr/>
        </p:nvSpPr>
        <p:spPr>
          <a:xfrm>
            <a:off x="5572895" y="1112108"/>
            <a:ext cx="5953699" cy="4127480"/>
          </a:xfrm>
          <a:prstGeom prst="rect">
            <a:avLst/>
          </a:prstGeom>
          <a:ln>
            <a:noFill/>
            <a:extLst>
              <a:ext uri="{C807C97D-BFC1-408E-A445-0C87EB9F89A2}">
                <ask:lineSketchStyleProps xmlns:ask="http://schemas.microsoft.com/office/drawing/2018/sketchyshapes" sd="3214194828">
                  <a:custGeom>
                    <a:avLst/>
                    <a:gdLst>
                      <a:gd name="connsiteX0" fmla="*/ 0 w 5717174"/>
                      <a:gd name="connsiteY0" fmla="*/ 0 h 3712032"/>
                      <a:gd name="connsiteX1" fmla="*/ 571717 w 5717174"/>
                      <a:gd name="connsiteY1" fmla="*/ 0 h 3712032"/>
                      <a:gd name="connsiteX2" fmla="*/ 1029091 w 5717174"/>
                      <a:gd name="connsiteY2" fmla="*/ 0 h 3712032"/>
                      <a:gd name="connsiteX3" fmla="*/ 1486465 w 5717174"/>
                      <a:gd name="connsiteY3" fmla="*/ 0 h 3712032"/>
                      <a:gd name="connsiteX4" fmla="*/ 2172526 w 5717174"/>
                      <a:gd name="connsiteY4" fmla="*/ 0 h 3712032"/>
                      <a:gd name="connsiteX5" fmla="*/ 2744244 w 5717174"/>
                      <a:gd name="connsiteY5" fmla="*/ 0 h 3712032"/>
                      <a:gd name="connsiteX6" fmla="*/ 3144446 w 5717174"/>
                      <a:gd name="connsiteY6" fmla="*/ 0 h 3712032"/>
                      <a:gd name="connsiteX7" fmla="*/ 3544648 w 5717174"/>
                      <a:gd name="connsiteY7" fmla="*/ 0 h 3712032"/>
                      <a:gd name="connsiteX8" fmla="*/ 3944850 w 5717174"/>
                      <a:gd name="connsiteY8" fmla="*/ 0 h 3712032"/>
                      <a:gd name="connsiteX9" fmla="*/ 4630911 w 5717174"/>
                      <a:gd name="connsiteY9" fmla="*/ 0 h 3712032"/>
                      <a:gd name="connsiteX10" fmla="*/ 5088285 w 5717174"/>
                      <a:gd name="connsiteY10" fmla="*/ 0 h 3712032"/>
                      <a:gd name="connsiteX11" fmla="*/ 5717174 w 5717174"/>
                      <a:gd name="connsiteY11" fmla="*/ 0 h 3712032"/>
                      <a:gd name="connsiteX12" fmla="*/ 5717174 w 5717174"/>
                      <a:gd name="connsiteY12" fmla="*/ 418929 h 3712032"/>
                      <a:gd name="connsiteX13" fmla="*/ 5717174 w 5717174"/>
                      <a:gd name="connsiteY13" fmla="*/ 837859 h 3712032"/>
                      <a:gd name="connsiteX14" fmla="*/ 5717174 w 5717174"/>
                      <a:gd name="connsiteY14" fmla="*/ 1368149 h 3712032"/>
                      <a:gd name="connsiteX15" fmla="*/ 5717174 w 5717174"/>
                      <a:gd name="connsiteY15" fmla="*/ 1935560 h 3712032"/>
                      <a:gd name="connsiteX16" fmla="*/ 5717174 w 5717174"/>
                      <a:gd name="connsiteY16" fmla="*/ 2354489 h 3712032"/>
                      <a:gd name="connsiteX17" fmla="*/ 5717174 w 5717174"/>
                      <a:gd name="connsiteY17" fmla="*/ 2773418 h 3712032"/>
                      <a:gd name="connsiteX18" fmla="*/ 5717174 w 5717174"/>
                      <a:gd name="connsiteY18" fmla="*/ 3712032 h 3712032"/>
                      <a:gd name="connsiteX19" fmla="*/ 5259800 w 5717174"/>
                      <a:gd name="connsiteY19" fmla="*/ 3712032 h 3712032"/>
                      <a:gd name="connsiteX20" fmla="*/ 4745254 w 5717174"/>
                      <a:gd name="connsiteY20" fmla="*/ 3712032 h 3712032"/>
                      <a:gd name="connsiteX21" fmla="*/ 4345052 w 5717174"/>
                      <a:gd name="connsiteY21" fmla="*/ 3712032 h 3712032"/>
                      <a:gd name="connsiteX22" fmla="*/ 3887678 w 5717174"/>
                      <a:gd name="connsiteY22" fmla="*/ 3712032 h 3712032"/>
                      <a:gd name="connsiteX23" fmla="*/ 3430304 w 5717174"/>
                      <a:gd name="connsiteY23" fmla="*/ 3712032 h 3712032"/>
                      <a:gd name="connsiteX24" fmla="*/ 2915759 w 5717174"/>
                      <a:gd name="connsiteY24" fmla="*/ 3712032 h 3712032"/>
                      <a:gd name="connsiteX25" fmla="*/ 2286870 w 5717174"/>
                      <a:gd name="connsiteY25" fmla="*/ 3712032 h 3712032"/>
                      <a:gd name="connsiteX26" fmla="*/ 1600809 w 5717174"/>
                      <a:gd name="connsiteY26" fmla="*/ 3712032 h 3712032"/>
                      <a:gd name="connsiteX27" fmla="*/ 971920 w 5717174"/>
                      <a:gd name="connsiteY27" fmla="*/ 3712032 h 3712032"/>
                      <a:gd name="connsiteX28" fmla="*/ 0 w 5717174"/>
                      <a:gd name="connsiteY28" fmla="*/ 3712032 h 3712032"/>
                      <a:gd name="connsiteX29" fmla="*/ 0 w 5717174"/>
                      <a:gd name="connsiteY29" fmla="*/ 3255982 h 3712032"/>
                      <a:gd name="connsiteX30" fmla="*/ 0 w 5717174"/>
                      <a:gd name="connsiteY30" fmla="*/ 2725692 h 3712032"/>
                      <a:gd name="connsiteX31" fmla="*/ 0 w 5717174"/>
                      <a:gd name="connsiteY31" fmla="*/ 2158281 h 3712032"/>
                      <a:gd name="connsiteX32" fmla="*/ 0 w 5717174"/>
                      <a:gd name="connsiteY32" fmla="*/ 1553751 h 3712032"/>
                      <a:gd name="connsiteX33" fmla="*/ 0 w 5717174"/>
                      <a:gd name="connsiteY33" fmla="*/ 1060581 h 3712032"/>
                      <a:gd name="connsiteX34" fmla="*/ 0 w 5717174"/>
                      <a:gd name="connsiteY34" fmla="*/ 567411 h 3712032"/>
                      <a:gd name="connsiteX35" fmla="*/ 0 w 5717174"/>
                      <a:gd name="connsiteY35" fmla="*/ 0 h 371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717174" h="3712032" fill="none" extrusionOk="0">
                        <a:moveTo>
                          <a:pt x="0" y="0"/>
                        </a:moveTo>
                        <a:cubicBezTo>
                          <a:pt x="163776" y="-48170"/>
                          <a:pt x="290461" y="39649"/>
                          <a:pt x="571717" y="0"/>
                        </a:cubicBezTo>
                        <a:cubicBezTo>
                          <a:pt x="852973" y="-39649"/>
                          <a:pt x="862992" y="50239"/>
                          <a:pt x="1029091" y="0"/>
                        </a:cubicBezTo>
                        <a:cubicBezTo>
                          <a:pt x="1195190" y="-50239"/>
                          <a:pt x="1292247" y="42695"/>
                          <a:pt x="1486465" y="0"/>
                        </a:cubicBezTo>
                        <a:cubicBezTo>
                          <a:pt x="1680683" y="-42695"/>
                          <a:pt x="1994880" y="69961"/>
                          <a:pt x="2172526" y="0"/>
                        </a:cubicBezTo>
                        <a:cubicBezTo>
                          <a:pt x="2350172" y="-69961"/>
                          <a:pt x="2461119" y="1287"/>
                          <a:pt x="2744244" y="0"/>
                        </a:cubicBezTo>
                        <a:cubicBezTo>
                          <a:pt x="3027369" y="-1287"/>
                          <a:pt x="3021266" y="28489"/>
                          <a:pt x="3144446" y="0"/>
                        </a:cubicBezTo>
                        <a:cubicBezTo>
                          <a:pt x="3267626" y="-28489"/>
                          <a:pt x="3362881" y="21462"/>
                          <a:pt x="3544648" y="0"/>
                        </a:cubicBezTo>
                        <a:cubicBezTo>
                          <a:pt x="3726415" y="-21462"/>
                          <a:pt x="3826854" y="12496"/>
                          <a:pt x="3944850" y="0"/>
                        </a:cubicBezTo>
                        <a:cubicBezTo>
                          <a:pt x="4062846" y="-12496"/>
                          <a:pt x="4336152" y="65535"/>
                          <a:pt x="4630911" y="0"/>
                        </a:cubicBezTo>
                        <a:cubicBezTo>
                          <a:pt x="4925670" y="-65535"/>
                          <a:pt x="4928592" y="39226"/>
                          <a:pt x="5088285" y="0"/>
                        </a:cubicBezTo>
                        <a:cubicBezTo>
                          <a:pt x="5247978" y="-39226"/>
                          <a:pt x="5585216" y="45624"/>
                          <a:pt x="5717174" y="0"/>
                        </a:cubicBezTo>
                        <a:cubicBezTo>
                          <a:pt x="5718200" y="161382"/>
                          <a:pt x="5689113" y="224066"/>
                          <a:pt x="5717174" y="418929"/>
                        </a:cubicBezTo>
                        <a:cubicBezTo>
                          <a:pt x="5745235" y="613792"/>
                          <a:pt x="5711446" y="667092"/>
                          <a:pt x="5717174" y="837859"/>
                        </a:cubicBezTo>
                        <a:cubicBezTo>
                          <a:pt x="5722902" y="1008626"/>
                          <a:pt x="5694624" y="1223625"/>
                          <a:pt x="5717174" y="1368149"/>
                        </a:cubicBezTo>
                        <a:cubicBezTo>
                          <a:pt x="5739724" y="1512673"/>
                          <a:pt x="5715111" y="1769571"/>
                          <a:pt x="5717174" y="1935560"/>
                        </a:cubicBezTo>
                        <a:cubicBezTo>
                          <a:pt x="5719237" y="2101549"/>
                          <a:pt x="5678460" y="2145989"/>
                          <a:pt x="5717174" y="2354489"/>
                        </a:cubicBezTo>
                        <a:cubicBezTo>
                          <a:pt x="5755888" y="2562989"/>
                          <a:pt x="5709765" y="2646050"/>
                          <a:pt x="5717174" y="2773418"/>
                        </a:cubicBezTo>
                        <a:cubicBezTo>
                          <a:pt x="5724583" y="2900786"/>
                          <a:pt x="5694001" y="3383230"/>
                          <a:pt x="5717174" y="3712032"/>
                        </a:cubicBezTo>
                        <a:cubicBezTo>
                          <a:pt x="5529282" y="3744525"/>
                          <a:pt x="5410580" y="3682988"/>
                          <a:pt x="5259800" y="3712032"/>
                        </a:cubicBezTo>
                        <a:cubicBezTo>
                          <a:pt x="5109020" y="3741076"/>
                          <a:pt x="4948873" y="3709938"/>
                          <a:pt x="4745254" y="3712032"/>
                        </a:cubicBezTo>
                        <a:cubicBezTo>
                          <a:pt x="4541635" y="3714126"/>
                          <a:pt x="4441358" y="3665409"/>
                          <a:pt x="4345052" y="3712032"/>
                        </a:cubicBezTo>
                        <a:cubicBezTo>
                          <a:pt x="4248746" y="3758655"/>
                          <a:pt x="3995523" y="3684881"/>
                          <a:pt x="3887678" y="3712032"/>
                        </a:cubicBezTo>
                        <a:cubicBezTo>
                          <a:pt x="3779833" y="3739183"/>
                          <a:pt x="3579720" y="3703597"/>
                          <a:pt x="3430304" y="3712032"/>
                        </a:cubicBezTo>
                        <a:cubicBezTo>
                          <a:pt x="3280888" y="3720467"/>
                          <a:pt x="3051882" y="3692703"/>
                          <a:pt x="2915759" y="3712032"/>
                        </a:cubicBezTo>
                        <a:cubicBezTo>
                          <a:pt x="2779636" y="3731361"/>
                          <a:pt x="2447073" y="3694132"/>
                          <a:pt x="2286870" y="3712032"/>
                        </a:cubicBezTo>
                        <a:cubicBezTo>
                          <a:pt x="2126667" y="3729932"/>
                          <a:pt x="1903932" y="3681434"/>
                          <a:pt x="1600809" y="3712032"/>
                        </a:cubicBezTo>
                        <a:cubicBezTo>
                          <a:pt x="1297686" y="3742630"/>
                          <a:pt x="1099418" y="3667823"/>
                          <a:pt x="971920" y="3712032"/>
                        </a:cubicBezTo>
                        <a:cubicBezTo>
                          <a:pt x="844422" y="3756241"/>
                          <a:pt x="236913" y="3698719"/>
                          <a:pt x="0" y="3712032"/>
                        </a:cubicBezTo>
                        <a:cubicBezTo>
                          <a:pt x="-10080" y="3488884"/>
                          <a:pt x="8838" y="3407981"/>
                          <a:pt x="0" y="3255982"/>
                        </a:cubicBezTo>
                        <a:cubicBezTo>
                          <a:pt x="-8838" y="3103983"/>
                          <a:pt x="61925" y="2930545"/>
                          <a:pt x="0" y="2725692"/>
                        </a:cubicBezTo>
                        <a:cubicBezTo>
                          <a:pt x="-61925" y="2520839"/>
                          <a:pt x="52551" y="2303165"/>
                          <a:pt x="0" y="2158281"/>
                        </a:cubicBezTo>
                        <a:cubicBezTo>
                          <a:pt x="-52551" y="2013397"/>
                          <a:pt x="45183" y="1713742"/>
                          <a:pt x="0" y="1553751"/>
                        </a:cubicBezTo>
                        <a:cubicBezTo>
                          <a:pt x="-45183" y="1393760"/>
                          <a:pt x="9421" y="1266472"/>
                          <a:pt x="0" y="1060581"/>
                        </a:cubicBezTo>
                        <a:cubicBezTo>
                          <a:pt x="-9421" y="854690"/>
                          <a:pt x="34154" y="755764"/>
                          <a:pt x="0" y="567411"/>
                        </a:cubicBezTo>
                        <a:cubicBezTo>
                          <a:pt x="-34154" y="379058"/>
                          <a:pt x="7696" y="181661"/>
                          <a:pt x="0" y="0"/>
                        </a:cubicBezTo>
                        <a:close/>
                      </a:path>
                      <a:path w="5717174" h="3712032" stroke="0" extrusionOk="0">
                        <a:moveTo>
                          <a:pt x="0" y="0"/>
                        </a:moveTo>
                        <a:cubicBezTo>
                          <a:pt x="98616" y="-47292"/>
                          <a:pt x="251940" y="44324"/>
                          <a:pt x="400202" y="0"/>
                        </a:cubicBezTo>
                        <a:cubicBezTo>
                          <a:pt x="548464" y="-44324"/>
                          <a:pt x="779837" y="292"/>
                          <a:pt x="914748" y="0"/>
                        </a:cubicBezTo>
                        <a:cubicBezTo>
                          <a:pt x="1049659" y="-292"/>
                          <a:pt x="1207378" y="45470"/>
                          <a:pt x="1486465" y="0"/>
                        </a:cubicBezTo>
                        <a:cubicBezTo>
                          <a:pt x="1765552" y="-45470"/>
                          <a:pt x="1961301" y="42426"/>
                          <a:pt x="2115354" y="0"/>
                        </a:cubicBezTo>
                        <a:cubicBezTo>
                          <a:pt x="2269407" y="-42426"/>
                          <a:pt x="2420290" y="27959"/>
                          <a:pt x="2572728" y="0"/>
                        </a:cubicBezTo>
                        <a:cubicBezTo>
                          <a:pt x="2725166" y="-27959"/>
                          <a:pt x="2827518" y="25208"/>
                          <a:pt x="3030102" y="0"/>
                        </a:cubicBezTo>
                        <a:cubicBezTo>
                          <a:pt x="3232686" y="-25208"/>
                          <a:pt x="3425270" y="14768"/>
                          <a:pt x="3716163" y="0"/>
                        </a:cubicBezTo>
                        <a:cubicBezTo>
                          <a:pt x="4007056" y="-14768"/>
                          <a:pt x="3928831" y="17866"/>
                          <a:pt x="4116365" y="0"/>
                        </a:cubicBezTo>
                        <a:cubicBezTo>
                          <a:pt x="4303899" y="-17866"/>
                          <a:pt x="4356191" y="43112"/>
                          <a:pt x="4516567" y="0"/>
                        </a:cubicBezTo>
                        <a:cubicBezTo>
                          <a:pt x="4676943" y="-43112"/>
                          <a:pt x="4868216" y="26796"/>
                          <a:pt x="4973941" y="0"/>
                        </a:cubicBezTo>
                        <a:cubicBezTo>
                          <a:pt x="5079666" y="-26796"/>
                          <a:pt x="5358678" y="89127"/>
                          <a:pt x="5717174" y="0"/>
                        </a:cubicBezTo>
                        <a:cubicBezTo>
                          <a:pt x="5730511" y="237084"/>
                          <a:pt x="5715797" y="321421"/>
                          <a:pt x="5717174" y="493170"/>
                        </a:cubicBezTo>
                        <a:cubicBezTo>
                          <a:pt x="5718551" y="664919"/>
                          <a:pt x="5693020" y="780705"/>
                          <a:pt x="5717174" y="986340"/>
                        </a:cubicBezTo>
                        <a:cubicBezTo>
                          <a:pt x="5741328" y="1191975"/>
                          <a:pt x="5705016" y="1377296"/>
                          <a:pt x="5717174" y="1516630"/>
                        </a:cubicBezTo>
                        <a:cubicBezTo>
                          <a:pt x="5729332" y="1655964"/>
                          <a:pt x="5686414" y="1933771"/>
                          <a:pt x="5717174" y="2121161"/>
                        </a:cubicBezTo>
                        <a:cubicBezTo>
                          <a:pt x="5747934" y="2308551"/>
                          <a:pt x="5690741" y="2503207"/>
                          <a:pt x="5717174" y="2725692"/>
                        </a:cubicBezTo>
                        <a:cubicBezTo>
                          <a:pt x="5743607" y="2948177"/>
                          <a:pt x="5695337" y="3036918"/>
                          <a:pt x="5717174" y="3218862"/>
                        </a:cubicBezTo>
                        <a:cubicBezTo>
                          <a:pt x="5739011" y="3400806"/>
                          <a:pt x="5696483" y="3472276"/>
                          <a:pt x="5717174" y="3712032"/>
                        </a:cubicBezTo>
                        <a:cubicBezTo>
                          <a:pt x="5547213" y="3730186"/>
                          <a:pt x="5260417" y="3674270"/>
                          <a:pt x="5088285" y="3712032"/>
                        </a:cubicBezTo>
                        <a:cubicBezTo>
                          <a:pt x="4916153" y="3749794"/>
                          <a:pt x="4845235" y="3669067"/>
                          <a:pt x="4688083" y="3712032"/>
                        </a:cubicBezTo>
                        <a:cubicBezTo>
                          <a:pt x="4530931" y="3754997"/>
                          <a:pt x="4279667" y="3694334"/>
                          <a:pt x="4173537" y="3712032"/>
                        </a:cubicBezTo>
                        <a:cubicBezTo>
                          <a:pt x="4067407" y="3729730"/>
                          <a:pt x="3790764" y="3710079"/>
                          <a:pt x="3658991" y="3712032"/>
                        </a:cubicBezTo>
                        <a:cubicBezTo>
                          <a:pt x="3527218" y="3713985"/>
                          <a:pt x="3390654" y="3709477"/>
                          <a:pt x="3144446" y="3712032"/>
                        </a:cubicBezTo>
                        <a:cubicBezTo>
                          <a:pt x="2898239" y="3714587"/>
                          <a:pt x="2726556" y="3691399"/>
                          <a:pt x="2515557" y="3712032"/>
                        </a:cubicBezTo>
                        <a:cubicBezTo>
                          <a:pt x="2304558" y="3732665"/>
                          <a:pt x="2063898" y="3648616"/>
                          <a:pt x="1886667" y="3712032"/>
                        </a:cubicBezTo>
                        <a:cubicBezTo>
                          <a:pt x="1709436" y="3775448"/>
                          <a:pt x="1557180" y="3667591"/>
                          <a:pt x="1314950" y="3712032"/>
                        </a:cubicBezTo>
                        <a:cubicBezTo>
                          <a:pt x="1072720" y="3756473"/>
                          <a:pt x="987438" y="3654117"/>
                          <a:pt x="743233" y="3712032"/>
                        </a:cubicBezTo>
                        <a:cubicBezTo>
                          <a:pt x="499028" y="3769947"/>
                          <a:pt x="349304" y="3646085"/>
                          <a:pt x="0" y="3712032"/>
                        </a:cubicBezTo>
                        <a:cubicBezTo>
                          <a:pt x="-7813" y="3626578"/>
                          <a:pt x="39085" y="3425774"/>
                          <a:pt x="0" y="3293103"/>
                        </a:cubicBezTo>
                        <a:cubicBezTo>
                          <a:pt x="-39085" y="3160432"/>
                          <a:pt x="52151" y="2876129"/>
                          <a:pt x="0" y="2762812"/>
                        </a:cubicBezTo>
                        <a:cubicBezTo>
                          <a:pt x="-52151" y="2649495"/>
                          <a:pt x="8770" y="2501423"/>
                          <a:pt x="0" y="2343883"/>
                        </a:cubicBezTo>
                        <a:cubicBezTo>
                          <a:pt x="-8770" y="2186343"/>
                          <a:pt x="36063" y="2109438"/>
                          <a:pt x="0" y="1887833"/>
                        </a:cubicBezTo>
                        <a:cubicBezTo>
                          <a:pt x="-36063" y="1666228"/>
                          <a:pt x="43861" y="1621343"/>
                          <a:pt x="0" y="1431784"/>
                        </a:cubicBezTo>
                        <a:cubicBezTo>
                          <a:pt x="-43861" y="1242225"/>
                          <a:pt x="38001" y="1167191"/>
                          <a:pt x="0" y="938614"/>
                        </a:cubicBezTo>
                        <a:cubicBezTo>
                          <a:pt x="-38001" y="710037"/>
                          <a:pt x="83231" y="389200"/>
                          <a:pt x="0" y="0"/>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lIns="91440" tIns="45720" rIns="91440" bIns="45720" rtlCol="0" anchor="t" anchorCtr="0"/>
          <a:lstStyle/>
          <a:p>
            <a:pPr marL="742950" lvl="1" indent="-285750">
              <a:buFont typeface="Arial" panose="020B0604020202020204" pitchFamily="34" charset="0"/>
              <a:buChar char="•"/>
            </a:pPr>
            <a:endParaRPr lang="en-GB" dirty="0">
              <a:latin typeface="Arial" panose="020B0604020202020204" pitchFamily="34" charset="0"/>
              <a:ea typeface="Times New Roman" panose="02020603050405020304" pitchFamily="18" charset="0"/>
            </a:endParaRPr>
          </a:p>
        </p:txBody>
      </p:sp>
      <p:pic>
        <p:nvPicPr>
          <p:cNvPr id="3" name="Picture 2">
            <a:extLst>
              <a:ext uri="{FF2B5EF4-FFF2-40B4-BE49-F238E27FC236}">
                <a16:creationId xmlns:a16="http://schemas.microsoft.com/office/drawing/2014/main" id="{3B2C40B7-1B4C-B389-CA19-55B423979165}"/>
              </a:ext>
            </a:extLst>
          </p:cNvPr>
          <p:cNvPicPr>
            <a:picLocks noChangeAspect="1"/>
          </p:cNvPicPr>
          <p:nvPr/>
        </p:nvPicPr>
        <p:blipFill>
          <a:blip r:embed="rId4">
            <a:extLst>
              <a:ext uri="{28A0092B-C50C-407E-A947-70E740481C1C}">
                <a14:useLocalDpi xmlns:a14="http://schemas.microsoft.com/office/drawing/2010/main" val="0"/>
              </a:ext>
            </a:extLst>
          </a:blip>
          <a:srcRect t="1679" b="1679"/>
          <a:stretch/>
        </p:blipFill>
        <p:spPr>
          <a:xfrm>
            <a:off x="226142" y="1112108"/>
            <a:ext cx="4724927" cy="4633784"/>
          </a:xfrm>
          <a:prstGeom prst="rect">
            <a:avLst/>
          </a:prstGeom>
        </p:spPr>
      </p:pic>
      <p:graphicFrame>
        <p:nvGraphicFramePr>
          <p:cNvPr id="14" name="TextBox 3">
            <a:extLst>
              <a:ext uri="{FF2B5EF4-FFF2-40B4-BE49-F238E27FC236}">
                <a16:creationId xmlns:a16="http://schemas.microsoft.com/office/drawing/2014/main" id="{53C3DF05-4A0D-8CF9-EB51-36DA5B0AA4E3}"/>
              </a:ext>
            </a:extLst>
          </p:cNvPr>
          <p:cNvGraphicFramePr/>
          <p:nvPr>
            <p:extLst>
              <p:ext uri="{D42A27DB-BD31-4B8C-83A1-F6EECF244321}">
                <p14:modId xmlns:p14="http://schemas.microsoft.com/office/powerpoint/2010/main" val="1735875052"/>
              </p:ext>
            </p:extLst>
          </p:nvPr>
        </p:nvGraphicFramePr>
        <p:xfrm>
          <a:off x="6974948" y="893153"/>
          <a:ext cx="4724927" cy="43464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9783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FA4D6-4C04-11D9-C7A9-5DBAF4F63916}"/>
            </a:ext>
          </a:extLst>
        </p:cNvPr>
        <p:cNvGrpSpPr/>
        <p:nvPr/>
      </p:nvGrpSpPr>
      <p:grpSpPr>
        <a:xfrm>
          <a:off x="0" y="0"/>
          <a:ext cx="0" cy="0"/>
          <a:chOff x="0" y="0"/>
          <a:chExt cx="0" cy="0"/>
        </a:xfrm>
      </p:grpSpPr>
      <p:grpSp>
        <p:nvGrpSpPr>
          <p:cNvPr id="8" name="Group 5">
            <a:extLst>
              <a:ext uri="{FF2B5EF4-FFF2-40B4-BE49-F238E27FC236}">
                <a16:creationId xmlns:a16="http://schemas.microsoft.com/office/drawing/2014/main" id="{AC7132C3-1E3B-8FC8-94E5-4E7E59B16C98}"/>
              </a:ext>
            </a:extLst>
          </p:cNvPr>
          <p:cNvGrpSpPr/>
          <p:nvPr/>
        </p:nvGrpSpPr>
        <p:grpSpPr>
          <a:xfrm>
            <a:off x="0" y="0"/>
            <a:ext cx="12192000" cy="724500"/>
            <a:chOff x="0" y="0"/>
            <a:chExt cx="6321961" cy="680731"/>
          </a:xfrm>
          <a:solidFill>
            <a:schemeClr val="accent2"/>
          </a:solidFill>
        </p:grpSpPr>
        <p:sp>
          <p:nvSpPr>
            <p:cNvPr id="9" name="Freeform 6">
              <a:extLst>
                <a:ext uri="{FF2B5EF4-FFF2-40B4-BE49-F238E27FC236}">
                  <a16:creationId xmlns:a16="http://schemas.microsoft.com/office/drawing/2014/main" id="{E5C824FA-0A13-8528-5F6E-E35935735F8D}"/>
                </a:ext>
              </a:extLst>
            </p:cNvPr>
            <p:cNvSpPr/>
            <p:nvPr/>
          </p:nvSpPr>
          <p:spPr>
            <a:xfrm>
              <a:off x="0" y="0"/>
              <a:ext cx="6321961" cy="680731"/>
            </a:xfrm>
            <a:custGeom>
              <a:avLst/>
              <a:gdLst/>
              <a:ahLst/>
              <a:cxnLst/>
              <a:rect l="l" t="t" r="r" b="b"/>
              <a:pathLst>
                <a:path w="6321961" h="680731">
                  <a:moveTo>
                    <a:pt x="0" y="0"/>
                  </a:moveTo>
                  <a:lnTo>
                    <a:pt x="6321961" y="0"/>
                  </a:lnTo>
                  <a:lnTo>
                    <a:pt x="6321961" y="680731"/>
                  </a:lnTo>
                  <a:lnTo>
                    <a:pt x="0" y="680731"/>
                  </a:lnTo>
                  <a:close/>
                </a:path>
              </a:pathLst>
            </a:custGeom>
            <a:grpFill/>
          </p:spPr>
          <p:txBody>
            <a:bodyPr/>
            <a:lstStyle/>
            <a:p>
              <a:endParaRPr lang="en-GB" sz="2800" dirty="0">
                <a:solidFill>
                  <a:schemeClr val="bg1"/>
                </a:solidFill>
              </a:endParaRPr>
            </a:p>
          </p:txBody>
        </p:sp>
      </p:grpSp>
      <p:sp>
        <p:nvSpPr>
          <p:cNvPr id="4" name="Rectangle 1">
            <a:extLst>
              <a:ext uri="{FF2B5EF4-FFF2-40B4-BE49-F238E27FC236}">
                <a16:creationId xmlns:a16="http://schemas.microsoft.com/office/drawing/2014/main" id="{160489DB-6E68-F2FC-03CD-242438E0C55E}"/>
              </a:ext>
            </a:extLst>
          </p:cNvPr>
          <p:cNvSpPr>
            <a:spLocks noChangeArrowheads="1"/>
          </p:cNvSpPr>
          <p:nvPr/>
        </p:nvSpPr>
        <p:spPr bwMode="auto">
          <a:xfrm>
            <a:off x="1288869" y="2834555"/>
            <a:ext cx="148759" cy="1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r>
              <a:rPr lang="en-GB" altLang="en-US" sz="733">
                <a:solidFill>
                  <a:srgbClr val="1F497D"/>
                </a:solidFill>
                <a:latin typeface="Arial" panose="020B0604020202020204" pitchFamily="34" charset="0"/>
                <a:ea typeface="Calibri" panose="020F0502020204030204" pitchFamily="34" charset="0"/>
              </a:rPr>
              <a:t> </a:t>
            </a:r>
            <a:endParaRPr lang="en-GB" altLang="en-US" sz="1200">
              <a:solidFill>
                <a:prstClr val="black"/>
              </a:solidFill>
              <a:latin typeface="Arial" panose="020B0604020202020204" pitchFamily="34" charset="0"/>
            </a:endParaRPr>
          </a:p>
        </p:txBody>
      </p:sp>
      <p:sp>
        <p:nvSpPr>
          <p:cNvPr id="15" name="Freeform 6">
            <a:extLst>
              <a:ext uri="{FF2B5EF4-FFF2-40B4-BE49-F238E27FC236}">
                <a16:creationId xmlns:a16="http://schemas.microsoft.com/office/drawing/2014/main" id="{CA489BA1-98C4-AFDA-6332-1717841A29E4}"/>
              </a:ext>
            </a:extLst>
          </p:cNvPr>
          <p:cNvSpPr/>
          <p:nvPr/>
        </p:nvSpPr>
        <p:spPr>
          <a:xfrm>
            <a:off x="0" y="6034971"/>
            <a:ext cx="12192000" cy="863612"/>
          </a:xfrm>
          <a:custGeom>
            <a:avLst/>
            <a:gdLst/>
            <a:ahLst/>
            <a:cxnLst/>
            <a:rect l="l" t="t" r="r" b="b"/>
            <a:pathLst>
              <a:path w="6321961" h="680731">
                <a:moveTo>
                  <a:pt x="0" y="0"/>
                </a:moveTo>
                <a:lnTo>
                  <a:pt x="6321961" y="0"/>
                </a:lnTo>
                <a:lnTo>
                  <a:pt x="6321961" y="680731"/>
                </a:lnTo>
                <a:lnTo>
                  <a:pt x="0" y="680731"/>
                </a:lnTo>
                <a:close/>
              </a:path>
            </a:pathLst>
          </a:custGeom>
          <a:solidFill>
            <a:schemeClr val="accent2"/>
          </a:solidFill>
        </p:spPr>
        <p:txBody>
          <a:bodyPr/>
          <a:lstStyle/>
          <a:p>
            <a:endParaRPr lang="en-GB"/>
          </a:p>
        </p:txBody>
      </p:sp>
      <p:pic>
        <p:nvPicPr>
          <p:cNvPr id="16" name="Picture 7">
            <a:extLst>
              <a:ext uri="{FF2B5EF4-FFF2-40B4-BE49-F238E27FC236}">
                <a16:creationId xmlns:a16="http://schemas.microsoft.com/office/drawing/2014/main" id="{D1352451-E6F7-3E09-8AD8-1708C3830420}"/>
              </a:ext>
            </a:extLst>
          </p:cNvPr>
          <p:cNvPicPr>
            <a:picLocks noChangeAspect="1"/>
          </p:cNvPicPr>
          <p:nvPr/>
        </p:nvPicPr>
        <p:blipFill>
          <a:blip r:embed="rId3"/>
          <a:srcRect/>
          <a:stretch>
            <a:fillRect/>
          </a:stretch>
        </p:blipFill>
        <p:spPr>
          <a:xfrm>
            <a:off x="10616168" y="6152321"/>
            <a:ext cx="1221187" cy="628911"/>
          </a:xfrm>
          <a:prstGeom prst="rect">
            <a:avLst/>
          </a:prstGeom>
        </p:spPr>
      </p:pic>
      <p:sp>
        <p:nvSpPr>
          <p:cNvPr id="11" name="Shape 130">
            <a:extLst>
              <a:ext uri="{FF2B5EF4-FFF2-40B4-BE49-F238E27FC236}">
                <a16:creationId xmlns:a16="http://schemas.microsoft.com/office/drawing/2014/main" id="{E0B1C399-507D-CC84-F1C6-BA2394819684}"/>
              </a:ext>
            </a:extLst>
          </p:cNvPr>
          <p:cNvSpPr txBox="1">
            <a:spLocks/>
          </p:cNvSpPr>
          <p:nvPr/>
        </p:nvSpPr>
        <p:spPr>
          <a:xfrm>
            <a:off x="226142" y="132552"/>
            <a:ext cx="11965858" cy="471521"/>
          </a:xfrm>
          <a:prstGeom prst="rect">
            <a:avLst/>
          </a:prstGeom>
        </p:spPr>
        <p:txBody>
          <a:bodyPr wrap="square"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09630">
              <a:spcAft>
                <a:spcPct val="0"/>
              </a:spcAft>
              <a:buClr>
                <a:srgbClr val="000000"/>
              </a:buClr>
              <a:buSzPct val="46000"/>
            </a:pPr>
            <a:endParaRPr lang="en-GB" altLang="en-US" sz="2667">
              <a:solidFill>
                <a:prstClr val="white"/>
              </a:solidFill>
              <a:latin typeface="Calibri"/>
              <a:cs typeface="Calibri" panose="020F0502020204030204" pitchFamily="34" charset="0"/>
              <a:sym typeface="Arial" panose="020B0604020202020204" pitchFamily="34" charset="0"/>
            </a:endParaRPr>
          </a:p>
        </p:txBody>
      </p:sp>
      <p:sp>
        <p:nvSpPr>
          <p:cNvPr id="2" name="Rectangle 1">
            <a:extLst>
              <a:ext uri="{FF2B5EF4-FFF2-40B4-BE49-F238E27FC236}">
                <a16:creationId xmlns:a16="http://schemas.microsoft.com/office/drawing/2014/main" id="{159BAFC8-D0DF-6E0F-0BA6-29BAC89C56A1}"/>
              </a:ext>
            </a:extLst>
          </p:cNvPr>
          <p:cNvSpPr/>
          <p:nvPr/>
        </p:nvSpPr>
        <p:spPr>
          <a:xfrm>
            <a:off x="5572895" y="1112108"/>
            <a:ext cx="5953699" cy="4127480"/>
          </a:xfrm>
          <a:prstGeom prst="rect">
            <a:avLst/>
          </a:prstGeom>
          <a:ln>
            <a:noFill/>
            <a:extLst>
              <a:ext uri="{C807C97D-BFC1-408E-A445-0C87EB9F89A2}">
                <ask:lineSketchStyleProps xmlns:ask="http://schemas.microsoft.com/office/drawing/2018/sketchyshapes" sd="3214194828">
                  <a:custGeom>
                    <a:avLst/>
                    <a:gdLst>
                      <a:gd name="connsiteX0" fmla="*/ 0 w 5717174"/>
                      <a:gd name="connsiteY0" fmla="*/ 0 h 3712032"/>
                      <a:gd name="connsiteX1" fmla="*/ 571717 w 5717174"/>
                      <a:gd name="connsiteY1" fmla="*/ 0 h 3712032"/>
                      <a:gd name="connsiteX2" fmla="*/ 1029091 w 5717174"/>
                      <a:gd name="connsiteY2" fmla="*/ 0 h 3712032"/>
                      <a:gd name="connsiteX3" fmla="*/ 1486465 w 5717174"/>
                      <a:gd name="connsiteY3" fmla="*/ 0 h 3712032"/>
                      <a:gd name="connsiteX4" fmla="*/ 2172526 w 5717174"/>
                      <a:gd name="connsiteY4" fmla="*/ 0 h 3712032"/>
                      <a:gd name="connsiteX5" fmla="*/ 2744244 w 5717174"/>
                      <a:gd name="connsiteY5" fmla="*/ 0 h 3712032"/>
                      <a:gd name="connsiteX6" fmla="*/ 3144446 w 5717174"/>
                      <a:gd name="connsiteY6" fmla="*/ 0 h 3712032"/>
                      <a:gd name="connsiteX7" fmla="*/ 3544648 w 5717174"/>
                      <a:gd name="connsiteY7" fmla="*/ 0 h 3712032"/>
                      <a:gd name="connsiteX8" fmla="*/ 3944850 w 5717174"/>
                      <a:gd name="connsiteY8" fmla="*/ 0 h 3712032"/>
                      <a:gd name="connsiteX9" fmla="*/ 4630911 w 5717174"/>
                      <a:gd name="connsiteY9" fmla="*/ 0 h 3712032"/>
                      <a:gd name="connsiteX10" fmla="*/ 5088285 w 5717174"/>
                      <a:gd name="connsiteY10" fmla="*/ 0 h 3712032"/>
                      <a:gd name="connsiteX11" fmla="*/ 5717174 w 5717174"/>
                      <a:gd name="connsiteY11" fmla="*/ 0 h 3712032"/>
                      <a:gd name="connsiteX12" fmla="*/ 5717174 w 5717174"/>
                      <a:gd name="connsiteY12" fmla="*/ 418929 h 3712032"/>
                      <a:gd name="connsiteX13" fmla="*/ 5717174 w 5717174"/>
                      <a:gd name="connsiteY13" fmla="*/ 837859 h 3712032"/>
                      <a:gd name="connsiteX14" fmla="*/ 5717174 w 5717174"/>
                      <a:gd name="connsiteY14" fmla="*/ 1368149 h 3712032"/>
                      <a:gd name="connsiteX15" fmla="*/ 5717174 w 5717174"/>
                      <a:gd name="connsiteY15" fmla="*/ 1935560 h 3712032"/>
                      <a:gd name="connsiteX16" fmla="*/ 5717174 w 5717174"/>
                      <a:gd name="connsiteY16" fmla="*/ 2354489 h 3712032"/>
                      <a:gd name="connsiteX17" fmla="*/ 5717174 w 5717174"/>
                      <a:gd name="connsiteY17" fmla="*/ 2773418 h 3712032"/>
                      <a:gd name="connsiteX18" fmla="*/ 5717174 w 5717174"/>
                      <a:gd name="connsiteY18" fmla="*/ 3712032 h 3712032"/>
                      <a:gd name="connsiteX19" fmla="*/ 5259800 w 5717174"/>
                      <a:gd name="connsiteY19" fmla="*/ 3712032 h 3712032"/>
                      <a:gd name="connsiteX20" fmla="*/ 4745254 w 5717174"/>
                      <a:gd name="connsiteY20" fmla="*/ 3712032 h 3712032"/>
                      <a:gd name="connsiteX21" fmla="*/ 4345052 w 5717174"/>
                      <a:gd name="connsiteY21" fmla="*/ 3712032 h 3712032"/>
                      <a:gd name="connsiteX22" fmla="*/ 3887678 w 5717174"/>
                      <a:gd name="connsiteY22" fmla="*/ 3712032 h 3712032"/>
                      <a:gd name="connsiteX23" fmla="*/ 3430304 w 5717174"/>
                      <a:gd name="connsiteY23" fmla="*/ 3712032 h 3712032"/>
                      <a:gd name="connsiteX24" fmla="*/ 2915759 w 5717174"/>
                      <a:gd name="connsiteY24" fmla="*/ 3712032 h 3712032"/>
                      <a:gd name="connsiteX25" fmla="*/ 2286870 w 5717174"/>
                      <a:gd name="connsiteY25" fmla="*/ 3712032 h 3712032"/>
                      <a:gd name="connsiteX26" fmla="*/ 1600809 w 5717174"/>
                      <a:gd name="connsiteY26" fmla="*/ 3712032 h 3712032"/>
                      <a:gd name="connsiteX27" fmla="*/ 971920 w 5717174"/>
                      <a:gd name="connsiteY27" fmla="*/ 3712032 h 3712032"/>
                      <a:gd name="connsiteX28" fmla="*/ 0 w 5717174"/>
                      <a:gd name="connsiteY28" fmla="*/ 3712032 h 3712032"/>
                      <a:gd name="connsiteX29" fmla="*/ 0 w 5717174"/>
                      <a:gd name="connsiteY29" fmla="*/ 3255982 h 3712032"/>
                      <a:gd name="connsiteX30" fmla="*/ 0 w 5717174"/>
                      <a:gd name="connsiteY30" fmla="*/ 2725692 h 3712032"/>
                      <a:gd name="connsiteX31" fmla="*/ 0 w 5717174"/>
                      <a:gd name="connsiteY31" fmla="*/ 2158281 h 3712032"/>
                      <a:gd name="connsiteX32" fmla="*/ 0 w 5717174"/>
                      <a:gd name="connsiteY32" fmla="*/ 1553751 h 3712032"/>
                      <a:gd name="connsiteX33" fmla="*/ 0 w 5717174"/>
                      <a:gd name="connsiteY33" fmla="*/ 1060581 h 3712032"/>
                      <a:gd name="connsiteX34" fmla="*/ 0 w 5717174"/>
                      <a:gd name="connsiteY34" fmla="*/ 567411 h 3712032"/>
                      <a:gd name="connsiteX35" fmla="*/ 0 w 5717174"/>
                      <a:gd name="connsiteY35" fmla="*/ 0 h 371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717174" h="3712032" fill="none" extrusionOk="0">
                        <a:moveTo>
                          <a:pt x="0" y="0"/>
                        </a:moveTo>
                        <a:cubicBezTo>
                          <a:pt x="163776" y="-48170"/>
                          <a:pt x="290461" y="39649"/>
                          <a:pt x="571717" y="0"/>
                        </a:cubicBezTo>
                        <a:cubicBezTo>
                          <a:pt x="852973" y="-39649"/>
                          <a:pt x="862992" y="50239"/>
                          <a:pt x="1029091" y="0"/>
                        </a:cubicBezTo>
                        <a:cubicBezTo>
                          <a:pt x="1195190" y="-50239"/>
                          <a:pt x="1292247" y="42695"/>
                          <a:pt x="1486465" y="0"/>
                        </a:cubicBezTo>
                        <a:cubicBezTo>
                          <a:pt x="1680683" y="-42695"/>
                          <a:pt x="1994880" y="69961"/>
                          <a:pt x="2172526" y="0"/>
                        </a:cubicBezTo>
                        <a:cubicBezTo>
                          <a:pt x="2350172" y="-69961"/>
                          <a:pt x="2461119" y="1287"/>
                          <a:pt x="2744244" y="0"/>
                        </a:cubicBezTo>
                        <a:cubicBezTo>
                          <a:pt x="3027369" y="-1287"/>
                          <a:pt x="3021266" y="28489"/>
                          <a:pt x="3144446" y="0"/>
                        </a:cubicBezTo>
                        <a:cubicBezTo>
                          <a:pt x="3267626" y="-28489"/>
                          <a:pt x="3362881" y="21462"/>
                          <a:pt x="3544648" y="0"/>
                        </a:cubicBezTo>
                        <a:cubicBezTo>
                          <a:pt x="3726415" y="-21462"/>
                          <a:pt x="3826854" y="12496"/>
                          <a:pt x="3944850" y="0"/>
                        </a:cubicBezTo>
                        <a:cubicBezTo>
                          <a:pt x="4062846" y="-12496"/>
                          <a:pt x="4336152" y="65535"/>
                          <a:pt x="4630911" y="0"/>
                        </a:cubicBezTo>
                        <a:cubicBezTo>
                          <a:pt x="4925670" y="-65535"/>
                          <a:pt x="4928592" y="39226"/>
                          <a:pt x="5088285" y="0"/>
                        </a:cubicBezTo>
                        <a:cubicBezTo>
                          <a:pt x="5247978" y="-39226"/>
                          <a:pt x="5585216" y="45624"/>
                          <a:pt x="5717174" y="0"/>
                        </a:cubicBezTo>
                        <a:cubicBezTo>
                          <a:pt x="5718200" y="161382"/>
                          <a:pt x="5689113" y="224066"/>
                          <a:pt x="5717174" y="418929"/>
                        </a:cubicBezTo>
                        <a:cubicBezTo>
                          <a:pt x="5745235" y="613792"/>
                          <a:pt x="5711446" y="667092"/>
                          <a:pt x="5717174" y="837859"/>
                        </a:cubicBezTo>
                        <a:cubicBezTo>
                          <a:pt x="5722902" y="1008626"/>
                          <a:pt x="5694624" y="1223625"/>
                          <a:pt x="5717174" y="1368149"/>
                        </a:cubicBezTo>
                        <a:cubicBezTo>
                          <a:pt x="5739724" y="1512673"/>
                          <a:pt x="5715111" y="1769571"/>
                          <a:pt x="5717174" y="1935560"/>
                        </a:cubicBezTo>
                        <a:cubicBezTo>
                          <a:pt x="5719237" y="2101549"/>
                          <a:pt x="5678460" y="2145989"/>
                          <a:pt x="5717174" y="2354489"/>
                        </a:cubicBezTo>
                        <a:cubicBezTo>
                          <a:pt x="5755888" y="2562989"/>
                          <a:pt x="5709765" y="2646050"/>
                          <a:pt x="5717174" y="2773418"/>
                        </a:cubicBezTo>
                        <a:cubicBezTo>
                          <a:pt x="5724583" y="2900786"/>
                          <a:pt x="5694001" y="3383230"/>
                          <a:pt x="5717174" y="3712032"/>
                        </a:cubicBezTo>
                        <a:cubicBezTo>
                          <a:pt x="5529282" y="3744525"/>
                          <a:pt x="5410580" y="3682988"/>
                          <a:pt x="5259800" y="3712032"/>
                        </a:cubicBezTo>
                        <a:cubicBezTo>
                          <a:pt x="5109020" y="3741076"/>
                          <a:pt x="4948873" y="3709938"/>
                          <a:pt x="4745254" y="3712032"/>
                        </a:cubicBezTo>
                        <a:cubicBezTo>
                          <a:pt x="4541635" y="3714126"/>
                          <a:pt x="4441358" y="3665409"/>
                          <a:pt x="4345052" y="3712032"/>
                        </a:cubicBezTo>
                        <a:cubicBezTo>
                          <a:pt x="4248746" y="3758655"/>
                          <a:pt x="3995523" y="3684881"/>
                          <a:pt x="3887678" y="3712032"/>
                        </a:cubicBezTo>
                        <a:cubicBezTo>
                          <a:pt x="3779833" y="3739183"/>
                          <a:pt x="3579720" y="3703597"/>
                          <a:pt x="3430304" y="3712032"/>
                        </a:cubicBezTo>
                        <a:cubicBezTo>
                          <a:pt x="3280888" y="3720467"/>
                          <a:pt x="3051882" y="3692703"/>
                          <a:pt x="2915759" y="3712032"/>
                        </a:cubicBezTo>
                        <a:cubicBezTo>
                          <a:pt x="2779636" y="3731361"/>
                          <a:pt x="2447073" y="3694132"/>
                          <a:pt x="2286870" y="3712032"/>
                        </a:cubicBezTo>
                        <a:cubicBezTo>
                          <a:pt x="2126667" y="3729932"/>
                          <a:pt x="1903932" y="3681434"/>
                          <a:pt x="1600809" y="3712032"/>
                        </a:cubicBezTo>
                        <a:cubicBezTo>
                          <a:pt x="1297686" y="3742630"/>
                          <a:pt x="1099418" y="3667823"/>
                          <a:pt x="971920" y="3712032"/>
                        </a:cubicBezTo>
                        <a:cubicBezTo>
                          <a:pt x="844422" y="3756241"/>
                          <a:pt x="236913" y="3698719"/>
                          <a:pt x="0" y="3712032"/>
                        </a:cubicBezTo>
                        <a:cubicBezTo>
                          <a:pt x="-10080" y="3488884"/>
                          <a:pt x="8838" y="3407981"/>
                          <a:pt x="0" y="3255982"/>
                        </a:cubicBezTo>
                        <a:cubicBezTo>
                          <a:pt x="-8838" y="3103983"/>
                          <a:pt x="61925" y="2930545"/>
                          <a:pt x="0" y="2725692"/>
                        </a:cubicBezTo>
                        <a:cubicBezTo>
                          <a:pt x="-61925" y="2520839"/>
                          <a:pt x="52551" y="2303165"/>
                          <a:pt x="0" y="2158281"/>
                        </a:cubicBezTo>
                        <a:cubicBezTo>
                          <a:pt x="-52551" y="2013397"/>
                          <a:pt x="45183" y="1713742"/>
                          <a:pt x="0" y="1553751"/>
                        </a:cubicBezTo>
                        <a:cubicBezTo>
                          <a:pt x="-45183" y="1393760"/>
                          <a:pt x="9421" y="1266472"/>
                          <a:pt x="0" y="1060581"/>
                        </a:cubicBezTo>
                        <a:cubicBezTo>
                          <a:pt x="-9421" y="854690"/>
                          <a:pt x="34154" y="755764"/>
                          <a:pt x="0" y="567411"/>
                        </a:cubicBezTo>
                        <a:cubicBezTo>
                          <a:pt x="-34154" y="379058"/>
                          <a:pt x="7696" y="181661"/>
                          <a:pt x="0" y="0"/>
                        </a:cubicBezTo>
                        <a:close/>
                      </a:path>
                      <a:path w="5717174" h="3712032" stroke="0" extrusionOk="0">
                        <a:moveTo>
                          <a:pt x="0" y="0"/>
                        </a:moveTo>
                        <a:cubicBezTo>
                          <a:pt x="98616" y="-47292"/>
                          <a:pt x="251940" y="44324"/>
                          <a:pt x="400202" y="0"/>
                        </a:cubicBezTo>
                        <a:cubicBezTo>
                          <a:pt x="548464" y="-44324"/>
                          <a:pt x="779837" y="292"/>
                          <a:pt x="914748" y="0"/>
                        </a:cubicBezTo>
                        <a:cubicBezTo>
                          <a:pt x="1049659" y="-292"/>
                          <a:pt x="1207378" y="45470"/>
                          <a:pt x="1486465" y="0"/>
                        </a:cubicBezTo>
                        <a:cubicBezTo>
                          <a:pt x="1765552" y="-45470"/>
                          <a:pt x="1961301" y="42426"/>
                          <a:pt x="2115354" y="0"/>
                        </a:cubicBezTo>
                        <a:cubicBezTo>
                          <a:pt x="2269407" y="-42426"/>
                          <a:pt x="2420290" y="27959"/>
                          <a:pt x="2572728" y="0"/>
                        </a:cubicBezTo>
                        <a:cubicBezTo>
                          <a:pt x="2725166" y="-27959"/>
                          <a:pt x="2827518" y="25208"/>
                          <a:pt x="3030102" y="0"/>
                        </a:cubicBezTo>
                        <a:cubicBezTo>
                          <a:pt x="3232686" y="-25208"/>
                          <a:pt x="3425270" y="14768"/>
                          <a:pt x="3716163" y="0"/>
                        </a:cubicBezTo>
                        <a:cubicBezTo>
                          <a:pt x="4007056" y="-14768"/>
                          <a:pt x="3928831" y="17866"/>
                          <a:pt x="4116365" y="0"/>
                        </a:cubicBezTo>
                        <a:cubicBezTo>
                          <a:pt x="4303899" y="-17866"/>
                          <a:pt x="4356191" y="43112"/>
                          <a:pt x="4516567" y="0"/>
                        </a:cubicBezTo>
                        <a:cubicBezTo>
                          <a:pt x="4676943" y="-43112"/>
                          <a:pt x="4868216" y="26796"/>
                          <a:pt x="4973941" y="0"/>
                        </a:cubicBezTo>
                        <a:cubicBezTo>
                          <a:pt x="5079666" y="-26796"/>
                          <a:pt x="5358678" y="89127"/>
                          <a:pt x="5717174" y="0"/>
                        </a:cubicBezTo>
                        <a:cubicBezTo>
                          <a:pt x="5730511" y="237084"/>
                          <a:pt x="5715797" y="321421"/>
                          <a:pt x="5717174" y="493170"/>
                        </a:cubicBezTo>
                        <a:cubicBezTo>
                          <a:pt x="5718551" y="664919"/>
                          <a:pt x="5693020" y="780705"/>
                          <a:pt x="5717174" y="986340"/>
                        </a:cubicBezTo>
                        <a:cubicBezTo>
                          <a:pt x="5741328" y="1191975"/>
                          <a:pt x="5705016" y="1377296"/>
                          <a:pt x="5717174" y="1516630"/>
                        </a:cubicBezTo>
                        <a:cubicBezTo>
                          <a:pt x="5729332" y="1655964"/>
                          <a:pt x="5686414" y="1933771"/>
                          <a:pt x="5717174" y="2121161"/>
                        </a:cubicBezTo>
                        <a:cubicBezTo>
                          <a:pt x="5747934" y="2308551"/>
                          <a:pt x="5690741" y="2503207"/>
                          <a:pt x="5717174" y="2725692"/>
                        </a:cubicBezTo>
                        <a:cubicBezTo>
                          <a:pt x="5743607" y="2948177"/>
                          <a:pt x="5695337" y="3036918"/>
                          <a:pt x="5717174" y="3218862"/>
                        </a:cubicBezTo>
                        <a:cubicBezTo>
                          <a:pt x="5739011" y="3400806"/>
                          <a:pt x="5696483" y="3472276"/>
                          <a:pt x="5717174" y="3712032"/>
                        </a:cubicBezTo>
                        <a:cubicBezTo>
                          <a:pt x="5547213" y="3730186"/>
                          <a:pt x="5260417" y="3674270"/>
                          <a:pt x="5088285" y="3712032"/>
                        </a:cubicBezTo>
                        <a:cubicBezTo>
                          <a:pt x="4916153" y="3749794"/>
                          <a:pt x="4845235" y="3669067"/>
                          <a:pt x="4688083" y="3712032"/>
                        </a:cubicBezTo>
                        <a:cubicBezTo>
                          <a:pt x="4530931" y="3754997"/>
                          <a:pt x="4279667" y="3694334"/>
                          <a:pt x="4173537" y="3712032"/>
                        </a:cubicBezTo>
                        <a:cubicBezTo>
                          <a:pt x="4067407" y="3729730"/>
                          <a:pt x="3790764" y="3710079"/>
                          <a:pt x="3658991" y="3712032"/>
                        </a:cubicBezTo>
                        <a:cubicBezTo>
                          <a:pt x="3527218" y="3713985"/>
                          <a:pt x="3390654" y="3709477"/>
                          <a:pt x="3144446" y="3712032"/>
                        </a:cubicBezTo>
                        <a:cubicBezTo>
                          <a:pt x="2898239" y="3714587"/>
                          <a:pt x="2726556" y="3691399"/>
                          <a:pt x="2515557" y="3712032"/>
                        </a:cubicBezTo>
                        <a:cubicBezTo>
                          <a:pt x="2304558" y="3732665"/>
                          <a:pt x="2063898" y="3648616"/>
                          <a:pt x="1886667" y="3712032"/>
                        </a:cubicBezTo>
                        <a:cubicBezTo>
                          <a:pt x="1709436" y="3775448"/>
                          <a:pt x="1557180" y="3667591"/>
                          <a:pt x="1314950" y="3712032"/>
                        </a:cubicBezTo>
                        <a:cubicBezTo>
                          <a:pt x="1072720" y="3756473"/>
                          <a:pt x="987438" y="3654117"/>
                          <a:pt x="743233" y="3712032"/>
                        </a:cubicBezTo>
                        <a:cubicBezTo>
                          <a:pt x="499028" y="3769947"/>
                          <a:pt x="349304" y="3646085"/>
                          <a:pt x="0" y="3712032"/>
                        </a:cubicBezTo>
                        <a:cubicBezTo>
                          <a:pt x="-7813" y="3626578"/>
                          <a:pt x="39085" y="3425774"/>
                          <a:pt x="0" y="3293103"/>
                        </a:cubicBezTo>
                        <a:cubicBezTo>
                          <a:pt x="-39085" y="3160432"/>
                          <a:pt x="52151" y="2876129"/>
                          <a:pt x="0" y="2762812"/>
                        </a:cubicBezTo>
                        <a:cubicBezTo>
                          <a:pt x="-52151" y="2649495"/>
                          <a:pt x="8770" y="2501423"/>
                          <a:pt x="0" y="2343883"/>
                        </a:cubicBezTo>
                        <a:cubicBezTo>
                          <a:pt x="-8770" y="2186343"/>
                          <a:pt x="36063" y="2109438"/>
                          <a:pt x="0" y="1887833"/>
                        </a:cubicBezTo>
                        <a:cubicBezTo>
                          <a:pt x="-36063" y="1666228"/>
                          <a:pt x="43861" y="1621343"/>
                          <a:pt x="0" y="1431784"/>
                        </a:cubicBezTo>
                        <a:cubicBezTo>
                          <a:pt x="-43861" y="1242225"/>
                          <a:pt x="38001" y="1167191"/>
                          <a:pt x="0" y="938614"/>
                        </a:cubicBezTo>
                        <a:cubicBezTo>
                          <a:pt x="-38001" y="710037"/>
                          <a:pt x="83231" y="389200"/>
                          <a:pt x="0" y="0"/>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lIns="91440" tIns="45720" rIns="91440" bIns="45720" rtlCol="0" anchor="t" anchorCtr="0"/>
          <a:lstStyle/>
          <a:p>
            <a:pPr marL="742950" lvl="1" indent="-285750">
              <a:buFont typeface="Arial" panose="020B0604020202020204" pitchFamily="34" charset="0"/>
              <a:buChar char="•"/>
            </a:pPr>
            <a:endParaRPr lang="en-GB" dirty="0">
              <a:latin typeface="Arial" panose="020B0604020202020204" pitchFamily="34" charset="0"/>
              <a:ea typeface="Times New Roman" panose="02020603050405020304" pitchFamily="18" charset="0"/>
            </a:endParaRPr>
          </a:p>
        </p:txBody>
      </p:sp>
      <p:pic>
        <p:nvPicPr>
          <p:cNvPr id="3" name="Picture 2">
            <a:extLst>
              <a:ext uri="{FF2B5EF4-FFF2-40B4-BE49-F238E27FC236}">
                <a16:creationId xmlns:a16="http://schemas.microsoft.com/office/drawing/2014/main" id="{ED58653F-7944-ACC3-4A6E-EA849DA767CC}"/>
              </a:ext>
            </a:extLst>
          </p:cNvPr>
          <p:cNvPicPr>
            <a:picLocks noChangeAspect="1"/>
          </p:cNvPicPr>
          <p:nvPr/>
        </p:nvPicPr>
        <p:blipFill>
          <a:blip r:embed="rId4">
            <a:extLst>
              <a:ext uri="{28A0092B-C50C-407E-A947-70E740481C1C}">
                <a14:useLocalDpi xmlns:a14="http://schemas.microsoft.com/office/drawing/2010/main" val="0"/>
              </a:ext>
            </a:extLst>
          </a:blip>
          <a:srcRect t="1679" b="1679"/>
          <a:stretch/>
        </p:blipFill>
        <p:spPr>
          <a:xfrm>
            <a:off x="226142" y="1112108"/>
            <a:ext cx="4724927" cy="4633784"/>
          </a:xfrm>
          <a:prstGeom prst="rect">
            <a:avLst/>
          </a:prstGeom>
        </p:spPr>
      </p:pic>
      <p:graphicFrame>
        <p:nvGraphicFramePr>
          <p:cNvPr id="14" name="TextBox 3">
            <a:extLst>
              <a:ext uri="{FF2B5EF4-FFF2-40B4-BE49-F238E27FC236}">
                <a16:creationId xmlns:a16="http://schemas.microsoft.com/office/drawing/2014/main" id="{67059273-1051-9DAB-418F-4B3CBF1FDD5F}"/>
              </a:ext>
            </a:extLst>
          </p:cNvPr>
          <p:cNvGraphicFramePr/>
          <p:nvPr>
            <p:extLst>
              <p:ext uri="{D42A27DB-BD31-4B8C-83A1-F6EECF244321}">
                <p14:modId xmlns:p14="http://schemas.microsoft.com/office/powerpoint/2010/main" val="3054966879"/>
              </p:ext>
            </p:extLst>
          </p:nvPr>
        </p:nvGraphicFramePr>
        <p:xfrm>
          <a:off x="6974949" y="1546269"/>
          <a:ext cx="3149593" cy="36933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31662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17A34-9C15-CEE6-C9D6-BCEDAD619940}"/>
            </a:ext>
          </a:extLst>
        </p:cNvPr>
        <p:cNvGrpSpPr/>
        <p:nvPr/>
      </p:nvGrpSpPr>
      <p:grpSpPr>
        <a:xfrm>
          <a:off x="0" y="0"/>
          <a:ext cx="0" cy="0"/>
          <a:chOff x="0" y="0"/>
          <a:chExt cx="0" cy="0"/>
        </a:xfrm>
      </p:grpSpPr>
      <p:grpSp>
        <p:nvGrpSpPr>
          <p:cNvPr id="8" name="Group 5">
            <a:extLst>
              <a:ext uri="{FF2B5EF4-FFF2-40B4-BE49-F238E27FC236}">
                <a16:creationId xmlns:a16="http://schemas.microsoft.com/office/drawing/2014/main" id="{BDE78BA4-8DDE-8588-CC6F-7FDD756F9D5C}"/>
              </a:ext>
            </a:extLst>
          </p:cNvPr>
          <p:cNvGrpSpPr/>
          <p:nvPr/>
        </p:nvGrpSpPr>
        <p:grpSpPr>
          <a:xfrm>
            <a:off x="0" y="0"/>
            <a:ext cx="12192000" cy="724500"/>
            <a:chOff x="0" y="0"/>
            <a:chExt cx="6321961" cy="680731"/>
          </a:xfrm>
          <a:solidFill>
            <a:schemeClr val="accent2"/>
          </a:solidFill>
        </p:grpSpPr>
        <p:sp>
          <p:nvSpPr>
            <p:cNvPr id="9" name="Freeform 6">
              <a:extLst>
                <a:ext uri="{FF2B5EF4-FFF2-40B4-BE49-F238E27FC236}">
                  <a16:creationId xmlns:a16="http://schemas.microsoft.com/office/drawing/2014/main" id="{BACC6501-A2A9-7BCE-6B03-FF64529C340A}"/>
                </a:ext>
              </a:extLst>
            </p:cNvPr>
            <p:cNvSpPr/>
            <p:nvPr/>
          </p:nvSpPr>
          <p:spPr>
            <a:xfrm>
              <a:off x="0" y="0"/>
              <a:ext cx="6321961" cy="680731"/>
            </a:xfrm>
            <a:custGeom>
              <a:avLst/>
              <a:gdLst/>
              <a:ahLst/>
              <a:cxnLst/>
              <a:rect l="l" t="t" r="r" b="b"/>
              <a:pathLst>
                <a:path w="6321961" h="680731">
                  <a:moveTo>
                    <a:pt x="0" y="0"/>
                  </a:moveTo>
                  <a:lnTo>
                    <a:pt x="6321961" y="0"/>
                  </a:lnTo>
                  <a:lnTo>
                    <a:pt x="6321961" y="680731"/>
                  </a:lnTo>
                  <a:lnTo>
                    <a:pt x="0" y="680731"/>
                  </a:lnTo>
                  <a:close/>
                </a:path>
              </a:pathLst>
            </a:custGeom>
            <a:grpFill/>
          </p:spPr>
          <p:txBody>
            <a:bodyPr/>
            <a:lstStyle/>
            <a:p>
              <a:r>
                <a:rPr lang="en-GB" sz="2800" b="1" dirty="0">
                  <a:solidFill>
                    <a:schemeClr val="bg1"/>
                  </a:solidFill>
                </a:rPr>
                <a:t>Co-production of the guidance</a:t>
              </a:r>
            </a:p>
          </p:txBody>
        </p:sp>
      </p:grpSp>
      <p:sp>
        <p:nvSpPr>
          <p:cNvPr id="4" name="Rectangle 1">
            <a:extLst>
              <a:ext uri="{FF2B5EF4-FFF2-40B4-BE49-F238E27FC236}">
                <a16:creationId xmlns:a16="http://schemas.microsoft.com/office/drawing/2014/main" id="{AC904E02-8672-E630-F729-0D7B34779D45}"/>
              </a:ext>
            </a:extLst>
          </p:cNvPr>
          <p:cNvSpPr>
            <a:spLocks noChangeArrowheads="1"/>
          </p:cNvSpPr>
          <p:nvPr/>
        </p:nvSpPr>
        <p:spPr bwMode="auto">
          <a:xfrm>
            <a:off x="1288869" y="2834555"/>
            <a:ext cx="148759" cy="1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r>
              <a:rPr lang="en-GB" altLang="en-US" sz="733">
                <a:solidFill>
                  <a:srgbClr val="1F497D"/>
                </a:solidFill>
                <a:latin typeface="Arial" panose="020B0604020202020204" pitchFamily="34" charset="0"/>
                <a:ea typeface="Calibri" panose="020F0502020204030204" pitchFamily="34" charset="0"/>
              </a:rPr>
              <a:t> </a:t>
            </a:r>
            <a:endParaRPr lang="en-GB" altLang="en-US" sz="1200">
              <a:solidFill>
                <a:prstClr val="black"/>
              </a:solidFill>
              <a:latin typeface="Arial" panose="020B0604020202020204" pitchFamily="34" charset="0"/>
            </a:endParaRPr>
          </a:p>
        </p:txBody>
      </p:sp>
      <p:sp>
        <p:nvSpPr>
          <p:cNvPr id="15" name="Freeform 6">
            <a:extLst>
              <a:ext uri="{FF2B5EF4-FFF2-40B4-BE49-F238E27FC236}">
                <a16:creationId xmlns:a16="http://schemas.microsoft.com/office/drawing/2014/main" id="{8C5BB833-74FA-272F-7511-A2FE0B19CABB}"/>
              </a:ext>
            </a:extLst>
          </p:cNvPr>
          <p:cNvSpPr/>
          <p:nvPr/>
        </p:nvSpPr>
        <p:spPr>
          <a:xfrm>
            <a:off x="0" y="6034971"/>
            <a:ext cx="12192000" cy="863612"/>
          </a:xfrm>
          <a:custGeom>
            <a:avLst/>
            <a:gdLst/>
            <a:ahLst/>
            <a:cxnLst/>
            <a:rect l="l" t="t" r="r" b="b"/>
            <a:pathLst>
              <a:path w="6321961" h="680731">
                <a:moveTo>
                  <a:pt x="0" y="0"/>
                </a:moveTo>
                <a:lnTo>
                  <a:pt x="6321961" y="0"/>
                </a:lnTo>
                <a:lnTo>
                  <a:pt x="6321961" y="680731"/>
                </a:lnTo>
                <a:lnTo>
                  <a:pt x="0" y="680731"/>
                </a:lnTo>
                <a:close/>
              </a:path>
            </a:pathLst>
          </a:custGeom>
          <a:solidFill>
            <a:schemeClr val="accent2"/>
          </a:solidFill>
        </p:spPr>
        <p:txBody>
          <a:bodyPr/>
          <a:lstStyle/>
          <a:p>
            <a:endParaRPr lang="en-GB"/>
          </a:p>
        </p:txBody>
      </p:sp>
      <p:pic>
        <p:nvPicPr>
          <p:cNvPr id="16" name="Picture 7">
            <a:extLst>
              <a:ext uri="{FF2B5EF4-FFF2-40B4-BE49-F238E27FC236}">
                <a16:creationId xmlns:a16="http://schemas.microsoft.com/office/drawing/2014/main" id="{1344F6E4-1D3F-148C-6423-9C76D8DA53D9}"/>
              </a:ext>
            </a:extLst>
          </p:cNvPr>
          <p:cNvPicPr>
            <a:picLocks noChangeAspect="1"/>
          </p:cNvPicPr>
          <p:nvPr/>
        </p:nvPicPr>
        <p:blipFill>
          <a:blip r:embed="rId3"/>
          <a:srcRect/>
          <a:stretch>
            <a:fillRect/>
          </a:stretch>
        </p:blipFill>
        <p:spPr>
          <a:xfrm>
            <a:off x="10616168" y="6152321"/>
            <a:ext cx="1221187" cy="628911"/>
          </a:xfrm>
          <a:prstGeom prst="rect">
            <a:avLst/>
          </a:prstGeom>
        </p:spPr>
      </p:pic>
      <p:sp>
        <p:nvSpPr>
          <p:cNvPr id="11" name="Shape 130">
            <a:extLst>
              <a:ext uri="{FF2B5EF4-FFF2-40B4-BE49-F238E27FC236}">
                <a16:creationId xmlns:a16="http://schemas.microsoft.com/office/drawing/2014/main" id="{B9CF021C-78F8-DC8F-9D3C-5B6DF73507DE}"/>
              </a:ext>
            </a:extLst>
          </p:cNvPr>
          <p:cNvSpPr txBox="1">
            <a:spLocks/>
          </p:cNvSpPr>
          <p:nvPr/>
        </p:nvSpPr>
        <p:spPr>
          <a:xfrm>
            <a:off x="226142" y="132552"/>
            <a:ext cx="11965858" cy="471521"/>
          </a:xfrm>
          <a:prstGeom prst="rect">
            <a:avLst/>
          </a:prstGeom>
        </p:spPr>
        <p:txBody>
          <a:bodyPr wrap="square"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09630">
              <a:spcAft>
                <a:spcPct val="0"/>
              </a:spcAft>
              <a:buClr>
                <a:srgbClr val="000000"/>
              </a:buClr>
              <a:buSzPct val="46000"/>
            </a:pPr>
            <a:endParaRPr lang="en-GB" altLang="en-US" sz="2667">
              <a:solidFill>
                <a:prstClr val="white"/>
              </a:solidFill>
              <a:latin typeface="Calibri"/>
              <a:cs typeface="Calibri" panose="020F0502020204030204" pitchFamily="34" charset="0"/>
              <a:sym typeface="Arial" panose="020B0604020202020204" pitchFamily="34" charset="0"/>
            </a:endParaRPr>
          </a:p>
        </p:txBody>
      </p:sp>
      <p:pic>
        <p:nvPicPr>
          <p:cNvPr id="5" name="Picture 4">
            <a:extLst>
              <a:ext uri="{FF2B5EF4-FFF2-40B4-BE49-F238E27FC236}">
                <a16:creationId xmlns:a16="http://schemas.microsoft.com/office/drawing/2014/main" id="{5CEB4148-2FD9-A7BA-06A7-72B7139AFE8F}"/>
              </a:ext>
            </a:extLst>
          </p:cNvPr>
          <p:cNvPicPr>
            <a:picLocks noChangeAspect="1"/>
          </p:cNvPicPr>
          <p:nvPr/>
        </p:nvPicPr>
        <p:blipFill>
          <a:blip r:embed="rId4"/>
          <a:stretch>
            <a:fillRect/>
          </a:stretch>
        </p:blipFill>
        <p:spPr>
          <a:xfrm>
            <a:off x="972348" y="1017684"/>
            <a:ext cx="2984891" cy="2302001"/>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9AF8567B-21C7-9117-4618-92301CE63AEC}"/>
              </a:ext>
            </a:extLst>
          </p:cNvPr>
          <p:cNvPicPr>
            <a:picLocks noChangeAspect="1"/>
          </p:cNvPicPr>
          <p:nvPr/>
        </p:nvPicPr>
        <p:blipFill>
          <a:blip r:embed="rId5"/>
          <a:stretch>
            <a:fillRect/>
          </a:stretch>
        </p:blipFill>
        <p:spPr>
          <a:xfrm>
            <a:off x="364365" y="3550035"/>
            <a:ext cx="4200858" cy="2191752"/>
          </a:xfrm>
          <a:prstGeom prst="rect">
            <a:avLst/>
          </a:prstGeom>
          <a:ln>
            <a:noFill/>
          </a:ln>
          <a:effectLst>
            <a:outerShdw blurRad="292100" dist="139700" dir="2700000" algn="tl" rotWithShape="0">
              <a:srgbClr val="333333">
                <a:alpha val="65000"/>
              </a:srgbClr>
            </a:outerShdw>
          </a:effectLst>
        </p:spPr>
      </p:pic>
      <p:graphicFrame>
        <p:nvGraphicFramePr>
          <p:cNvPr id="17" name="TextBox 3">
            <a:extLst>
              <a:ext uri="{FF2B5EF4-FFF2-40B4-BE49-F238E27FC236}">
                <a16:creationId xmlns:a16="http://schemas.microsoft.com/office/drawing/2014/main" id="{F195A51D-5A3F-9DE3-0943-F4BDB5C03648}"/>
              </a:ext>
            </a:extLst>
          </p:cNvPr>
          <p:cNvGraphicFramePr/>
          <p:nvPr>
            <p:extLst>
              <p:ext uri="{D42A27DB-BD31-4B8C-83A1-F6EECF244321}">
                <p14:modId xmlns:p14="http://schemas.microsoft.com/office/powerpoint/2010/main" val="600443394"/>
              </p:ext>
            </p:extLst>
          </p:nvPr>
        </p:nvGraphicFramePr>
        <p:xfrm>
          <a:off x="5851893" y="1174717"/>
          <a:ext cx="5680975" cy="452431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388501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FA4D6-4C04-11D9-C7A9-5DBAF4F63916}"/>
            </a:ext>
          </a:extLst>
        </p:cNvPr>
        <p:cNvGrpSpPr/>
        <p:nvPr/>
      </p:nvGrpSpPr>
      <p:grpSpPr>
        <a:xfrm>
          <a:off x="0" y="0"/>
          <a:ext cx="0" cy="0"/>
          <a:chOff x="0" y="0"/>
          <a:chExt cx="0" cy="0"/>
        </a:xfrm>
      </p:grpSpPr>
      <p:grpSp>
        <p:nvGrpSpPr>
          <p:cNvPr id="8" name="Group 5">
            <a:extLst>
              <a:ext uri="{FF2B5EF4-FFF2-40B4-BE49-F238E27FC236}">
                <a16:creationId xmlns:a16="http://schemas.microsoft.com/office/drawing/2014/main" id="{AC7132C3-1E3B-8FC8-94E5-4E7E59B16C98}"/>
              </a:ext>
            </a:extLst>
          </p:cNvPr>
          <p:cNvGrpSpPr/>
          <p:nvPr/>
        </p:nvGrpSpPr>
        <p:grpSpPr>
          <a:xfrm>
            <a:off x="0" y="0"/>
            <a:ext cx="12192000" cy="724500"/>
            <a:chOff x="0" y="0"/>
            <a:chExt cx="6321961" cy="680731"/>
          </a:xfrm>
          <a:solidFill>
            <a:schemeClr val="accent2"/>
          </a:solidFill>
        </p:grpSpPr>
        <p:sp>
          <p:nvSpPr>
            <p:cNvPr id="9" name="Freeform 6">
              <a:extLst>
                <a:ext uri="{FF2B5EF4-FFF2-40B4-BE49-F238E27FC236}">
                  <a16:creationId xmlns:a16="http://schemas.microsoft.com/office/drawing/2014/main" id="{E5C824FA-0A13-8528-5F6E-E35935735F8D}"/>
                </a:ext>
              </a:extLst>
            </p:cNvPr>
            <p:cNvSpPr/>
            <p:nvPr/>
          </p:nvSpPr>
          <p:spPr>
            <a:xfrm>
              <a:off x="0" y="0"/>
              <a:ext cx="6321961" cy="680731"/>
            </a:xfrm>
            <a:custGeom>
              <a:avLst/>
              <a:gdLst/>
              <a:ahLst/>
              <a:cxnLst/>
              <a:rect l="l" t="t" r="r" b="b"/>
              <a:pathLst>
                <a:path w="6321961" h="680731">
                  <a:moveTo>
                    <a:pt x="0" y="0"/>
                  </a:moveTo>
                  <a:lnTo>
                    <a:pt x="6321961" y="0"/>
                  </a:lnTo>
                  <a:lnTo>
                    <a:pt x="6321961" y="680731"/>
                  </a:lnTo>
                  <a:lnTo>
                    <a:pt x="0" y="680731"/>
                  </a:lnTo>
                  <a:close/>
                </a:path>
              </a:pathLst>
            </a:custGeom>
            <a:grpFill/>
          </p:spPr>
          <p:txBody>
            <a:bodyPr/>
            <a:lstStyle/>
            <a:p>
              <a:r>
                <a:rPr lang="en-GB" sz="2800" b="1" dirty="0">
                  <a:solidFill>
                    <a:schemeClr val="bg1"/>
                  </a:solidFill>
                </a:rPr>
                <a:t>How to access the guidance</a:t>
              </a:r>
            </a:p>
          </p:txBody>
        </p:sp>
      </p:grpSp>
      <p:sp>
        <p:nvSpPr>
          <p:cNvPr id="4" name="Rectangle 1">
            <a:extLst>
              <a:ext uri="{FF2B5EF4-FFF2-40B4-BE49-F238E27FC236}">
                <a16:creationId xmlns:a16="http://schemas.microsoft.com/office/drawing/2014/main" id="{160489DB-6E68-F2FC-03CD-242438E0C55E}"/>
              </a:ext>
            </a:extLst>
          </p:cNvPr>
          <p:cNvSpPr>
            <a:spLocks noChangeArrowheads="1"/>
          </p:cNvSpPr>
          <p:nvPr/>
        </p:nvSpPr>
        <p:spPr bwMode="auto">
          <a:xfrm>
            <a:off x="1288869" y="2834555"/>
            <a:ext cx="148759" cy="1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r>
              <a:rPr lang="en-GB" altLang="en-US" sz="733">
                <a:solidFill>
                  <a:srgbClr val="1F497D"/>
                </a:solidFill>
                <a:latin typeface="Arial" panose="020B0604020202020204" pitchFamily="34" charset="0"/>
                <a:ea typeface="Calibri" panose="020F0502020204030204" pitchFamily="34" charset="0"/>
              </a:rPr>
              <a:t> </a:t>
            </a:r>
            <a:endParaRPr lang="en-GB" altLang="en-US" sz="1200">
              <a:solidFill>
                <a:prstClr val="black"/>
              </a:solidFill>
              <a:latin typeface="Arial" panose="020B0604020202020204" pitchFamily="34" charset="0"/>
            </a:endParaRPr>
          </a:p>
        </p:txBody>
      </p:sp>
      <p:sp>
        <p:nvSpPr>
          <p:cNvPr id="15" name="Freeform 6">
            <a:extLst>
              <a:ext uri="{FF2B5EF4-FFF2-40B4-BE49-F238E27FC236}">
                <a16:creationId xmlns:a16="http://schemas.microsoft.com/office/drawing/2014/main" id="{CA489BA1-98C4-AFDA-6332-1717841A29E4}"/>
              </a:ext>
            </a:extLst>
          </p:cNvPr>
          <p:cNvSpPr/>
          <p:nvPr/>
        </p:nvSpPr>
        <p:spPr>
          <a:xfrm>
            <a:off x="0" y="6034971"/>
            <a:ext cx="12192000" cy="863612"/>
          </a:xfrm>
          <a:custGeom>
            <a:avLst/>
            <a:gdLst/>
            <a:ahLst/>
            <a:cxnLst/>
            <a:rect l="l" t="t" r="r" b="b"/>
            <a:pathLst>
              <a:path w="6321961" h="680731">
                <a:moveTo>
                  <a:pt x="0" y="0"/>
                </a:moveTo>
                <a:lnTo>
                  <a:pt x="6321961" y="0"/>
                </a:lnTo>
                <a:lnTo>
                  <a:pt x="6321961" y="680731"/>
                </a:lnTo>
                <a:lnTo>
                  <a:pt x="0" y="680731"/>
                </a:lnTo>
                <a:close/>
              </a:path>
            </a:pathLst>
          </a:custGeom>
          <a:solidFill>
            <a:schemeClr val="accent2"/>
          </a:solidFill>
        </p:spPr>
        <p:txBody>
          <a:bodyPr/>
          <a:lstStyle/>
          <a:p>
            <a:endParaRPr lang="en-GB"/>
          </a:p>
        </p:txBody>
      </p:sp>
      <p:pic>
        <p:nvPicPr>
          <p:cNvPr id="16" name="Picture 7">
            <a:extLst>
              <a:ext uri="{FF2B5EF4-FFF2-40B4-BE49-F238E27FC236}">
                <a16:creationId xmlns:a16="http://schemas.microsoft.com/office/drawing/2014/main" id="{D1352451-E6F7-3E09-8AD8-1708C3830420}"/>
              </a:ext>
            </a:extLst>
          </p:cNvPr>
          <p:cNvPicPr>
            <a:picLocks noChangeAspect="1"/>
          </p:cNvPicPr>
          <p:nvPr/>
        </p:nvPicPr>
        <p:blipFill>
          <a:blip r:embed="rId3"/>
          <a:srcRect/>
          <a:stretch>
            <a:fillRect/>
          </a:stretch>
        </p:blipFill>
        <p:spPr>
          <a:xfrm>
            <a:off x="10616168" y="6152321"/>
            <a:ext cx="1221187" cy="628911"/>
          </a:xfrm>
          <a:prstGeom prst="rect">
            <a:avLst/>
          </a:prstGeom>
        </p:spPr>
      </p:pic>
      <p:sp>
        <p:nvSpPr>
          <p:cNvPr id="11" name="Shape 130">
            <a:extLst>
              <a:ext uri="{FF2B5EF4-FFF2-40B4-BE49-F238E27FC236}">
                <a16:creationId xmlns:a16="http://schemas.microsoft.com/office/drawing/2014/main" id="{E0B1C399-507D-CC84-F1C6-BA2394819684}"/>
              </a:ext>
            </a:extLst>
          </p:cNvPr>
          <p:cNvSpPr txBox="1">
            <a:spLocks/>
          </p:cNvSpPr>
          <p:nvPr/>
        </p:nvSpPr>
        <p:spPr>
          <a:xfrm>
            <a:off x="226142" y="132552"/>
            <a:ext cx="11965858" cy="471521"/>
          </a:xfrm>
          <a:prstGeom prst="rect">
            <a:avLst/>
          </a:prstGeom>
        </p:spPr>
        <p:txBody>
          <a:bodyPr wrap="square"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09630">
              <a:spcAft>
                <a:spcPct val="0"/>
              </a:spcAft>
              <a:buClr>
                <a:srgbClr val="000000"/>
              </a:buClr>
              <a:buSzPct val="46000"/>
            </a:pPr>
            <a:endParaRPr lang="en-GB" altLang="en-US" sz="2667">
              <a:solidFill>
                <a:prstClr val="white"/>
              </a:solidFill>
              <a:latin typeface="Calibri"/>
              <a:cs typeface="Calibri" panose="020F0502020204030204" pitchFamily="34" charset="0"/>
              <a:sym typeface="Arial" panose="020B0604020202020204" pitchFamily="34" charset="0"/>
            </a:endParaRPr>
          </a:p>
        </p:txBody>
      </p:sp>
      <p:sp>
        <p:nvSpPr>
          <p:cNvPr id="2" name="Rectangle 1">
            <a:extLst>
              <a:ext uri="{FF2B5EF4-FFF2-40B4-BE49-F238E27FC236}">
                <a16:creationId xmlns:a16="http://schemas.microsoft.com/office/drawing/2014/main" id="{159BAFC8-D0DF-6E0F-0BA6-29BAC89C56A1}"/>
              </a:ext>
            </a:extLst>
          </p:cNvPr>
          <p:cNvSpPr/>
          <p:nvPr/>
        </p:nvSpPr>
        <p:spPr>
          <a:xfrm>
            <a:off x="5572895" y="1112108"/>
            <a:ext cx="5953699" cy="4127480"/>
          </a:xfrm>
          <a:prstGeom prst="rect">
            <a:avLst/>
          </a:prstGeom>
          <a:ln>
            <a:noFill/>
            <a:extLst>
              <a:ext uri="{C807C97D-BFC1-408E-A445-0C87EB9F89A2}">
                <ask:lineSketchStyleProps xmlns:ask="http://schemas.microsoft.com/office/drawing/2018/sketchyshapes" sd="3214194828">
                  <a:custGeom>
                    <a:avLst/>
                    <a:gdLst>
                      <a:gd name="connsiteX0" fmla="*/ 0 w 5717174"/>
                      <a:gd name="connsiteY0" fmla="*/ 0 h 3712032"/>
                      <a:gd name="connsiteX1" fmla="*/ 571717 w 5717174"/>
                      <a:gd name="connsiteY1" fmla="*/ 0 h 3712032"/>
                      <a:gd name="connsiteX2" fmla="*/ 1029091 w 5717174"/>
                      <a:gd name="connsiteY2" fmla="*/ 0 h 3712032"/>
                      <a:gd name="connsiteX3" fmla="*/ 1486465 w 5717174"/>
                      <a:gd name="connsiteY3" fmla="*/ 0 h 3712032"/>
                      <a:gd name="connsiteX4" fmla="*/ 2172526 w 5717174"/>
                      <a:gd name="connsiteY4" fmla="*/ 0 h 3712032"/>
                      <a:gd name="connsiteX5" fmla="*/ 2744244 w 5717174"/>
                      <a:gd name="connsiteY5" fmla="*/ 0 h 3712032"/>
                      <a:gd name="connsiteX6" fmla="*/ 3144446 w 5717174"/>
                      <a:gd name="connsiteY6" fmla="*/ 0 h 3712032"/>
                      <a:gd name="connsiteX7" fmla="*/ 3544648 w 5717174"/>
                      <a:gd name="connsiteY7" fmla="*/ 0 h 3712032"/>
                      <a:gd name="connsiteX8" fmla="*/ 3944850 w 5717174"/>
                      <a:gd name="connsiteY8" fmla="*/ 0 h 3712032"/>
                      <a:gd name="connsiteX9" fmla="*/ 4630911 w 5717174"/>
                      <a:gd name="connsiteY9" fmla="*/ 0 h 3712032"/>
                      <a:gd name="connsiteX10" fmla="*/ 5088285 w 5717174"/>
                      <a:gd name="connsiteY10" fmla="*/ 0 h 3712032"/>
                      <a:gd name="connsiteX11" fmla="*/ 5717174 w 5717174"/>
                      <a:gd name="connsiteY11" fmla="*/ 0 h 3712032"/>
                      <a:gd name="connsiteX12" fmla="*/ 5717174 w 5717174"/>
                      <a:gd name="connsiteY12" fmla="*/ 418929 h 3712032"/>
                      <a:gd name="connsiteX13" fmla="*/ 5717174 w 5717174"/>
                      <a:gd name="connsiteY13" fmla="*/ 837859 h 3712032"/>
                      <a:gd name="connsiteX14" fmla="*/ 5717174 w 5717174"/>
                      <a:gd name="connsiteY14" fmla="*/ 1368149 h 3712032"/>
                      <a:gd name="connsiteX15" fmla="*/ 5717174 w 5717174"/>
                      <a:gd name="connsiteY15" fmla="*/ 1935560 h 3712032"/>
                      <a:gd name="connsiteX16" fmla="*/ 5717174 w 5717174"/>
                      <a:gd name="connsiteY16" fmla="*/ 2354489 h 3712032"/>
                      <a:gd name="connsiteX17" fmla="*/ 5717174 w 5717174"/>
                      <a:gd name="connsiteY17" fmla="*/ 2773418 h 3712032"/>
                      <a:gd name="connsiteX18" fmla="*/ 5717174 w 5717174"/>
                      <a:gd name="connsiteY18" fmla="*/ 3712032 h 3712032"/>
                      <a:gd name="connsiteX19" fmla="*/ 5259800 w 5717174"/>
                      <a:gd name="connsiteY19" fmla="*/ 3712032 h 3712032"/>
                      <a:gd name="connsiteX20" fmla="*/ 4745254 w 5717174"/>
                      <a:gd name="connsiteY20" fmla="*/ 3712032 h 3712032"/>
                      <a:gd name="connsiteX21" fmla="*/ 4345052 w 5717174"/>
                      <a:gd name="connsiteY21" fmla="*/ 3712032 h 3712032"/>
                      <a:gd name="connsiteX22" fmla="*/ 3887678 w 5717174"/>
                      <a:gd name="connsiteY22" fmla="*/ 3712032 h 3712032"/>
                      <a:gd name="connsiteX23" fmla="*/ 3430304 w 5717174"/>
                      <a:gd name="connsiteY23" fmla="*/ 3712032 h 3712032"/>
                      <a:gd name="connsiteX24" fmla="*/ 2915759 w 5717174"/>
                      <a:gd name="connsiteY24" fmla="*/ 3712032 h 3712032"/>
                      <a:gd name="connsiteX25" fmla="*/ 2286870 w 5717174"/>
                      <a:gd name="connsiteY25" fmla="*/ 3712032 h 3712032"/>
                      <a:gd name="connsiteX26" fmla="*/ 1600809 w 5717174"/>
                      <a:gd name="connsiteY26" fmla="*/ 3712032 h 3712032"/>
                      <a:gd name="connsiteX27" fmla="*/ 971920 w 5717174"/>
                      <a:gd name="connsiteY27" fmla="*/ 3712032 h 3712032"/>
                      <a:gd name="connsiteX28" fmla="*/ 0 w 5717174"/>
                      <a:gd name="connsiteY28" fmla="*/ 3712032 h 3712032"/>
                      <a:gd name="connsiteX29" fmla="*/ 0 w 5717174"/>
                      <a:gd name="connsiteY29" fmla="*/ 3255982 h 3712032"/>
                      <a:gd name="connsiteX30" fmla="*/ 0 w 5717174"/>
                      <a:gd name="connsiteY30" fmla="*/ 2725692 h 3712032"/>
                      <a:gd name="connsiteX31" fmla="*/ 0 w 5717174"/>
                      <a:gd name="connsiteY31" fmla="*/ 2158281 h 3712032"/>
                      <a:gd name="connsiteX32" fmla="*/ 0 w 5717174"/>
                      <a:gd name="connsiteY32" fmla="*/ 1553751 h 3712032"/>
                      <a:gd name="connsiteX33" fmla="*/ 0 w 5717174"/>
                      <a:gd name="connsiteY33" fmla="*/ 1060581 h 3712032"/>
                      <a:gd name="connsiteX34" fmla="*/ 0 w 5717174"/>
                      <a:gd name="connsiteY34" fmla="*/ 567411 h 3712032"/>
                      <a:gd name="connsiteX35" fmla="*/ 0 w 5717174"/>
                      <a:gd name="connsiteY35" fmla="*/ 0 h 371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717174" h="3712032" fill="none" extrusionOk="0">
                        <a:moveTo>
                          <a:pt x="0" y="0"/>
                        </a:moveTo>
                        <a:cubicBezTo>
                          <a:pt x="163776" y="-48170"/>
                          <a:pt x="290461" y="39649"/>
                          <a:pt x="571717" y="0"/>
                        </a:cubicBezTo>
                        <a:cubicBezTo>
                          <a:pt x="852973" y="-39649"/>
                          <a:pt x="862992" y="50239"/>
                          <a:pt x="1029091" y="0"/>
                        </a:cubicBezTo>
                        <a:cubicBezTo>
                          <a:pt x="1195190" y="-50239"/>
                          <a:pt x="1292247" y="42695"/>
                          <a:pt x="1486465" y="0"/>
                        </a:cubicBezTo>
                        <a:cubicBezTo>
                          <a:pt x="1680683" y="-42695"/>
                          <a:pt x="1994880" y="69961"/>
                          <a:pt x="2172526" y="0"/>
                        </a:cubicBezTo>
                        <a:cubicBezTo>
                          <a:pt x="2350172" y="-69961"/>
                          <a:pt x="2461119" y="1287"/>
                          <a:pt x="2744244" y="0"/>
                        </a:cubicBezTo>
                        <a:cubicBezTo>
                          <a:pt x="3027369" y="-1287"/>
                          <a:pt x="3021266" y="28489"/>
                          <a:pt x="3144446" y="0"/>
                        </a:cubicBezTo>
                        <a:cubicBezTo>
                          <a:pt x="3267626" y="-28489"/>
                          <a:pt x="3362881" y="21462"/>
                          <a:pt x="3544648" y="0"/>
                        </a:cubicBezTo>
                        <a:cubicBezTo>
                          <a:pt x="3726415" y="-21462"/>
                          <a:pt x="3826854" y="12496"/>
                          <a:pt x="3944850" y="0"/>
                        </a:cubicBezTo>
                        <a:cubicBezTo>
                          <a:pt x="4062846" y="-12496"/>
                          <a:pt x="4336152" y="65535"/>
                          <a:pt x="4630911" y="0"/>
                        </a:cubicBezTo>
                        <a:cubicBezTo>
                          <a:pt x="4925670" y="-65535"/>
                          <a:pt x="4928592" y="39226"/>
                          <a:pt x="5088285" y="0"/>
                        </a:cubicBezTo>
                        <a:cubicBezTo>
                          <a:pt x="5247978" y="-39226"/>
                          <a:pt x="5585216" y="45624"/>
                          <a:pt x="5717174" y="0"/>
                        </a:cubicBezTo>
                        <a:cubicBezTo>
                          <a:pt x="5718200" y="161382"/>
                          <a:pt x="5689113" y="224066"/>
                          <a:pt x="5717174" y="418929"/>
                        </a:cubicBezTo>
                        <a:cubicBezTo>
                          <a:pt x="5745235" y="613792"/>
                          <a:pt x="5711446" y="667092"/>
                          <a:pt x="5717174" y="837859"/>
                        </a:cubicBezTo>
                        <a:cubicBezTo>
                          <a:pt x="5722902" y="1008626"/>
                          <a:pt x="5694624" y="1223625"/>
                          <a:pt x="5717174" y="1368149"/>
                        </a:cubicBezTo>
                        <a:cubicBezTo>
                          <a:pt x="5739724" y="1512673"/>
                          <a:pt x="5715111" y="1769571"/>
                          <a:pt x="5717174" y="1935560"/>
                        </a:cubicBezTo>
                        <a:cubicBezTo>
                          <a:pt x="5719237" y="2101549"/>
                          <a:pt x="5678460" y="2145989"/>
                          <a:pt x="5717174" y="2354489"/>
                        </a:cubicBezTo>
                        <a:cubicBezTo>
                          <a:pt x="5755888" y="2562989"/>
                          <a:pt x="5709765" y="2646050"/>
                          <a:pt x="5717174" y="2773418"/>
                        </a:cubicBezTo>
                        <a:cubicBezTo>
                          <a:pt x="5724583" y="2900786"/>
                          <a:pt x="5694001" y="3383230"/>
                          <a:pt x="5717174" y="3712032"/>
                        </a:cubicBezTo>
                        <a:cubicBezTo>
                          <a:pt x="5529282" y="3744525"/>
                          <a:pt x="5410580" y="3682988"/>
                          <a:pt x="5259800" y="3712032"/>
                        </a:cubicBezTo>
                        <a:cubicBezTo>
                          <a:pt x="5109020" y="3741076"/>
                          <a:pt x="4948873" y="3709938"/>
                          <a:pt x="4745254" y="3712032"/>
                        </a:cubicBezTo>
                        <a:cubicBezTo>
                          <a:pt x="4541635" y="3714126"/>
                          <a:pt x="4441358" y="3665409"/>
                          <a:pt x="4345052" y="3712032"/>
                        </a:cubicBezTo>
                        <a:cubicBezTo>
                          <a:pt x="4248746" y="3758655"/>
                          <a:pt x="3995523" y="3684881"/>
                          <a:pt x="3887678" y="3712032"/>
                        </a:cubicBezTo>
                        <a:cubicBezTo>
                          <a:pt x="3779833" y="3739183"/>
                          <a:pt x="3579720" y="3703597"/>
                          <a:pt x="3430304" y="3712032"/>
                        </a:cubicBezTo>
                        <a:cubicBezTo>
                          <a:pt x="3280888" y="3720467"/>
                          <a:pt x="3051882" y="3692703"/>
                          <a:pt x="2915759" y="3712032"/>
                        </a:cubicBezTo>
                        <a:cubicBezTo>
                          <a:pt x="2779636" y="3731361"/>
                          <a:pt x="2447073" y="3694132"/>
                          <a:pt x="2286870" y="3712032"/>
                        </a:cubicBezTo>
                        <a:cubicBezTo>
                          <a:pt x="2126667" y="3729932"/>
                          <a:pt x="1903932" y="3681434"/>
                          <a:pt x="1600809" y="3712032"/>
                        </a:cubicBezTo>
                        <a:cubicBezTo>
                          <a:pt x="1297686" y="3742630"/>
                          <a:pt x="1099418" y="3667823"/>
                          <a:pt x="971920" y="3712032"/>
                        </a:cubicBezTo>
                        <a:cubicBezTo>
                          <a:pt x="844422" y="3756241"/>
                          <a:pt x="236913" y="3698719"/>
                          <a:pt x="0" y="3712032"/>
                        </a:cubicBezTo>
                        <a:cubicBezTo>
                          <a:pt x="-10080" y="3488884"/>
                          <a:pt x="8838" y="3407981"/>
                          <a:pt x="0" y="3255982"/>
                        </a:cubicBezTo>
                        <a:cubicBezTo>
                          <a:pt x="-8838" y="3103983"/>
                          <a:pt x="61925" y="2930545"/>
                          <a:pt x="0" y="2725692"/>
                        </a:cubicBezTo>
                        <a:cubicBezTo>
                          <a:pt x="-61925" y="2520839"/>
                          <a:pt x="52551" y="2303165"/>
                          <a:pt x="0" y="2158281"/>
                        </a:cubicBezTo>
                        <a:cubicBezTo>
                          <a:pt x="-52551" y="2013397"/>
                          <a:pt x="45183" y="1713742"/>
                          <a:pt x="0" y="1553751"/>
                        </a:cubicBezTo>
                        <a:cubicBezTo>
                          <a:pt x="-45183" y="1393760"/>
                          <a:pt x="9421" y="1266472"/>
                          <a:pt x="0" y="1060581"/>
                        </a:cubicBezTo>
                        <a:cubicBezTo>
                          <a:pt x="-9421" y="854690"/>
                          <a:pt x="34154" y="755764"/>
                          <a:pt x="0" y="567411"/>
                        </a:cubicBezTo>
                        <a:cubicBezTo>
                          <a:pt x="-34154" y="379058"/>
                          <a:pt x="7696" y="181661"/>
                          <a:pt x="0" y="0"/>
                        </a:cubicBezTo>
                        <a:close/>
                      </a:path>
                      <a:path w="5717174" h="3712032" stroke="0" extrusionOk="0">
                        <a:moveTo>
                          <a:pt x="0" y="0"/>
                        </a:moveTo>
                        <a:cubicBezTo>
                          <a:pt x="98616" y="-47292"/>
                          <a:pt x="251940" y="44324"/>
                          <a:pt x="400202" y="0"/>
                        </a:cubicBezTo>
                        <a:cubicBezTo>
                          <a:pt x="548464" y="-44324"/>
                          <a:pt x="779837" y="292"/>
                          <a:pt x="914748" y="0"/>
                        </a:cubicBezTo>
                        <a:cubicBezTo>
                          <a:pt x="1049659" y="-292"/>
                          <a:pt x="1207378" y="45470"/>
                          <a:pt x="1486465" y="0"/>
                        </a:cubicBezTo>
                        <a:cubicBezTo>
                          <a:pt x="1765552" y="-45470"/>
                          <a:pt x="1961301" y="42426"/>
                          <a:pt x="2115354" y="0"/>
                        </a:cubicBezTo>
                        <a:cubicBezTo>
                          <a:pt x="2269407" y="-42426"/>
                          <a:pt x="2420290" y="27959"/>
                          <a:pt x="2572728" y="0"/>
                        </a:cubicBezTo>
                        <a:cubicBezTo>
                          <a:pt x="2725166" y="-27959"/>
                          <a:pt x="2827518" y="25208"/>
                          <a:pt x="3030102" y="0"/>
                        </a:cubicBezTo>
                        <a:cubicBezTo>
                          <a:pt x="3232686" y="-25208"/>
                          <a:pt x="3425270" y="14768"/>
                          <a:pt x="3716163" y="0"/>
                        </a:cubicBezTo>
                        <a:cubicBezTo>
                          <a:pt x="4007056" y="-14768"/>
                          <a:pt x="3928831" y="17866"/>
                          <a:pt x="4116365" y="0"/>
                        </a:cubicBezTo>
                        <a:cubicBezTo>
                          <a:pt x="4303899" y="-17866"/>
                          <a:pt x="4356191" y="43112"/>
                          <a:pt x="4516567" y="0"/>
                        </a:cubicBezTo>
                        <a:cubicBezTo>
                          <a:pt x="4676943" y="-43112"/>
                          <a:pt x="4868216" y="26796"/>
                          <a:pt x="4973941" y="0"/>
                        </a:cubicBezTo>
                        <a:cubicBezTo>
                          <a:pt x="5079666" y="-26796"/>
                          <a:pt x="5358678" y="89127"/>
                          <a:pt x="5717174" y="0"/>
                        </a:cubicBezTo>
                        <a:cubicBezTo>
                          <a:pt x="5730511" y="237084"/>
                          <a:pt x="5715797" y="321421"/>
                          <a:pt x="5717174" y="493170"/>
                        </a:cubicBezTo>
                        <a:cubicBezTo>
                          <a:pt x="5718551" y="664919"/>
                          <a:pt x="5693020" y="780705"/>
                          <a:pt x="5717174" y="986340"/>
                        </a:cubicBezTo>
                        <a:cubicBezTo>
                          <a:pt x="5741328" y="1191975"/>
                          <a:pt x="5705016" y="1377296"/>
                          <a:pt x="5717174" y="1516630"/>
                        </a:cubicBezTo>
                        <a:cubicBezTo>
                          <a:pt x="5729332" y="1655964"/>
                          <a:pt x="5686414" y="1933771"/>
                          <a:pt x="5717174" y="2121161"/>
                        </a:cubicBezTo>
                        <a:cubicBezTo>
                          <a:pt x="5747934" y="2308551"/>
                          <a:pt x="5690741" y="2503207"/>
                          <a:pt x="5717174" y="2725692"/>
                        </a:cubicBezTo>
                        <a:cubicBezTo>
                          <a:pt x="5743607" y="2948177"/>
                          <a:pt x="5695337" y="3036918"/>
                          <a:pt x="5717174" y="3218862"/>
                        </a:cubicBezTo>
                        <a:cubicBezTo>
                          <a:pt x="5739011" y="3400806"/>
                          <a:pt x="5696483" y="3472276"/>
                          <a:pt x="5717174" y="3712032"/>
                        </a:cubicBezTo>
                        <a:cubicBezTo>
                          <a:pt x="5547213" y="3730186"/>
                          <a:pt x="5260417" y="3674270"/>
                          <a:pt x="5088285" y="3712032"/>
                        </a:cubicBezTo>
                        <a:cubicBezTo>
                          <a:pt x="4916153" y="3749794"/>
                          <a:pt x="4845235" y="3669067"/>
                          <a:pt x="4688083" y="3712032"/>
                        </a:cubicBezTo>
                        <a:cubicBezTo>
                          <a:pt x="4530931" y="3754997"/>
                          <a:pt x="4279667" y="3694334"/>
                          <a:pt x="4173537" y="3712032"/>
                        </a:cubicBezTo>
                        <a:cubicBezTo>
                          <a:pt x="4067407" y="3729730"/>
                          <a:pt x="3790764" y="3710079"/>
                          <a:pt x="3658991" y="3712032"/>
                        </a:cubicBezTo>
                        <a:cubicBezTo>
                          <a:pt x="3527218" y="3713985"/>
                          <a:pt x="3390654" y="3709477"/>
                          <a:pt x="3144446" y="3712032"/>
                        </a:cubicBezTo>
                        <a:cubicBezTo>
                          <a:pt x="2898239" y="3714587"/>
                          <a:pt x="2726556" y="3691399"/>
                          <a:pt x="2515557" y="3712032"/>
                        </a:cubicBezTo>
                        <a:cubicBezTo>
                          <a:pt x="2304558" y="3732665"/>
                          <a:pt x="2063898" y="3648616"/>
                          <a:pt x="1886667" y="3712032"/>
                        </a:cubicBezTo>
                        <a:cubicBezTo>
                          <a:pt x="1709436" y="3775448"/>
                          <a:pt x="1557180" y="3667591"/>
                          <a:pt x="1314950" y="3712032"/>
                        </a:cubicBezTo>
                        <a:cubicBezTo>
                          <a:pt x="1072720" y="3756473"/>
                          <a:pt x="987438" y="3654117"/>
                          <a:pt x="743233" y="3712032"/>
                        </a:cubicBezTo>
                        <a:cubicBezTo>
                          <a:pt x="499028" y="3769947"/>
                          <a:pt x="349304" y="3646085"/>
                          <a:pt x="0" y="3712032"/>
                        </a:cubicBezTo>
                        <a:cubicBezTo>
                          <a:pt x="-7813" y="3626578"/>
                          <a:pt x="39085" y="3425774"/>
                          <a:pt x="0" y="3293103"/>
                        </a:cubicBezTo>
                        <a:cubicBezTo>
                          <a:pt x="-39085" y="3160432"/>
                          <a:pt x="52151" y="2876129"/>
                          <a:pt x="0" y="2762812"/>
                        </a:cubicBezTo>
                        <a:cubicBezTo>
                          <a:pt x="-52151" y="2649495"/>
                          <a:pt x="8770" y="2501423"/>
                          <a:pt x="0" y="2343883"/>
                        </a:cubicBezTo>
                        <a:cubicBezTo>
                          <a:pt x="-8770" y="2186343"/>
                          <a:pt x="36063" y="2109438"/>
                          <a:pt x="0" y="1887833"/>
                        </a:cubicBezTo>
                        <a:cubicBezTo>
                          <a:pt x="-36063" y="1666228"/>
                          <a:pt x="43861" y="1621343"/>
                          <a:pt x="0" y="1431784"/>
                        </a:cubicBezTo>
                        <a:cubicBezTo>
                          <a:pt x="-43861" y="1242225"/>
                          <a:pt x="38001" y="1167191"/>
                          <a:pt x="0" y="938614"/>
                        </a:cubicBezTo>
                        <a:cubicBezTo>
                          <a:pt x="-38001" y="710037"/>
                          <a:pt x="83231" y="389200"/>
                          <a:pt x="0" y="0"/>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lIns="91440" tIns="45720" rIns="91440" bIns="45720" rtlCol="0" anchor="t" anchorCtr="0"/>
          <a:lstStyle/>
          <a:p>
            <a:pPr marL="742950" lvl="1" indent="-285750">
              <a:buFont typeface="Arial" panose="020B0604020202020204" pitchFamily="34" charset="0"/>
              <a:buChar char="•"/>
            </a:pPr>
            <a:endParaRPr lang="en-GB" dirty="0">
              <a:latin typeface="Arial" panose="020B0604020202020204" pitchFamily="34" charset="0"/>
              <a:ea typeface="Times New Roman" panose="02020603050405020304" pitchFamily="18" charset="0"/>
            </a:endParaRPr>
          </a:p>
        </p:txBody>
      </p:sp>
      <p:pic>
        <p:nvPicPr>
          <p:cNvPr id="3" name="Picture 2">
            <a:extLst>
              <a:ext uri="{FF2B5EF4-FFF2-40B4-BE49-F238E27FC236}">
                <a16:creationId xmlns:a16="http://schemas.microsoft.com/office/drawing/2014/main" id="{ED58653F-7944-ACC3-4A6E-EA849DA767CC}"/>
              </a:ext>
            </a:extLst>
          </p:cNvPr>
          <p:cNvPicPr>
            <a:picLocks noChangeAspect="1"/>
          </p:cNvPicPr>
          <p:nvPr/>
        </p:nvPicPr>
        <p:blipFill>
          <a:blip r:embed="rId4">
            <a:extLst>
              <a:ext uri="{28A0092B-C50C-407E-A947-70E740481C1C}">
                <a14:useLocalDpi xmlns:a14="http://schemas.microsoft.com/office/drawing/2010/main" val="0"/>
              </a:ext>
            </a:extLst>
          </a:blip>
          <a:srcRect t="6" b="6"/>
          <a:stretch/>
        </p:blipFill>
        <p:spPr>
          <a:xfrm>
            <a:off x="226142" y="1112108"/>
            <a:ext cx="4724927" cy="4633784"/>
          </a:xfrm>
          <a:prstGeom prst="rect">
            <a:avLst/>
          </a:prstGeom>
        </p:spPr>
      </p:pic>
      <p:sp>
        <p:nvSpPr>
          <p:cNvPr id="6" name="TextBox 5">
            <a:extLst>
              <a:ext uri="{FF2B5EF4-FFF2-40B4-BE49-F238E27FC236}">
                <a16:creationId xmlns:a16="http://schemas.microsoft.com/office/drawing/2014/main" id="{A86DAF8F-6D7A-0A0B-8657-EF4DAE8AE654}"/>
              </a:ext>
            </a:extLst>
          </p:cNvPr>
          <p:cNvSpPr txBox="1"/>
          <p:nvPr/>
        </p:nvSpPr>
        <p:spPr>
          <a:xfrm>
            <a:off x="5350476" y="1112108"/>
            <a:ext cx="6486879" cy="1200329"/>
          </a:xfrm>
          <a:prstGeom prst="rect">
            <a:avLst/>
          </a:prstGeom>
          <a:noFill/>
        </p:spPr>
        <p:txBody>
          <a:bodyPr wrap="square" rtlCol="0">
            <a:spAutoFit/>
          </a:bodyPr>
          <a:lstStyle/>
          <a:p>
            <a:r>
              <a:rPr lang="en-GB" sz="2400" b="1" dirty="0"/>
              <a:t>You can access the guidance here:</a:t>
            </a:r>
          </a:p>
          <a:p>
            <a:endParaRPr lang="en-GB" sz="2400" dirty="0"/>
          </a:p>
          <a:p>
            <a:r>
              <a:rPr lang="en-GB" sz="2400" dirty="0">
                <a:hlinkClick r:id="rId5"/>
              </a:rPr>
              <a:t>Local Offer: Help with learning</a:t>
            </a:r>
            <a:endParaRPr lang="en-GB" sz="2400" dirty="0"/>
          </a:p>
        </p:txBody>
      </p:sp>
    </p:spTree>
    <p:extLst>
      <p:ext uri="{BB962C8B-B14F-4D97-AF65-F5344CB8AC3E}">
        <p14:creationId xmlns:p14="http://schemas.microsoft.com/office/powerpoint/2010/main" val="1261809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6AE68-9390-5D9F-319B-42EB1757D9E2}"/>
            </a:ext>
          </a:extLst>
        </p:cNvPr>
        <p:cNvGrpSpPr/>
        <p:nvPr/>
      </p:nvGrpSpPr>
      <p:grpSpPr>
        <a:xfrm>
          <a:off x="0" y="0"/>
          <a:ext cx="0" cy="0"/>
          <a:chOff x="0" y="0"/>
          <a:chExt cx="0" cy="0"/>
        </a:xfrm>
      </p:grpSpPr>
      <p:grpSp>
        <p:nvGrpSpPr>
          <p:cNvPr id="8" name="Group 5">
            <a:extLst>
              <a:ext uri="{FF2B5EF4-FFF2-40B4-BE49-F238E27FC236}">
                <a16:creationId xmlns:a16="http://schemas.microsoft.com/office/drawing/2014/main" id="{6B72BD11-967C-2C51-D834-DE777CE33D76}"/>
              </a:ext>
            </a:extLst>
          </p:cNvPr>
          <p:cNvGrpSpPr/>
          <p:nvPr/>
        </p:nvGrpSpPr>
        <p:grpSpPr>
          <a:xfrm>
            <a:off x="0" y="0"/>
            <a:ext cx="12192000" cy="724500"/>
            <a:chOff x="0" y="0"/>
            <a:chExt cx="6321961" cy="680731"/>
          </a:xfrm>
          <a:solidFill>
            <a:schemeClr val="accent2"/>
          </a:solidFill>
        </p:grpSpPr>
        <p:sp>
          <p:nvSpPr>
            <p:cNvPr id="9" name="Freeform 6">
              <a:extLst>
                <a:ext uri="{FF2B5EF4-FFF2-40B4-BE49-F238E27FC236}">
                  <a16:creationId xmlns:a16="http://schemas.microsoft.com/office/drawing/2014/main" id="{F78B971C-C6FA-7342-686F-1BB63C62D902}"/>
                </a:ext>
              </a:extLst>
            </p:cNvPr>
            <p:cNvSpPr/>
            <p:nvPr/>
          </p:nvSpPr>
          <p:spPr>
            <a:xfrm>
              <a:off x="0" y="0"/>
              <a:ext cx="6321961" cy="680731"/>
            </a:xfrm>
            <a:custGeom>
              <a:avLst/>
              <a:gdLst/>
              <a:ahLst/>
              <a:cxnLst/>
              <a:rect l="l" t="t" r="r" b="b"/>
              <a:pathLst>
                <a:path w="6321961" h="680731">
                  <a:moveTo>
                    <a:pt x="0" y="0"/>
                  </a:moveTo>
                  <a:lnTo>
                    <a:pt x="6321961" y="0"/>
                  </a:lnTo>
                  <a:lnTo>
                    <a:pt x="6321961" y="680731"/>
                  </a:lnTo>
                  <a:lnTo>
                    <a:pt x="0" y="680731"/>
                  </a:lnTo>
                  <a:close/>
                </a:path>
              </a:pathLst>
            </a:custGeom>
            <a:grpFill/>
          </p:spPr>
          <p:txBody>
            <a:bodyPr/>
            <a:lstStyle/>
            <a:p>
              <a:r>
                <a:rPr lang="en-GB" sz="2800" b="1" dirty="0">
                  <a:solidFill>
                    <a:schemeClr val="bg1"/>
                  </a:solidFill>
                </a:rPr>
                <a:t>Introduction: pages 4 - 7</a:t>
              </a:r>
            </a:p>
          </p:txBody>
        </p:sp>
      </p:grpSp>
      <p:sp>
        <p:nvSpPr>
          <p:cNvPr id="4" name="Rectangle 1">
            <a:extLst>
              <a:ext uri="{FF2B5EF4-FFF2-40B4-BE49-F238E27FC236}">
                <a16:creationId xmlns:a16="http://schemas.microsoft.com/office/drawing/2014/main" id="{C1003EA1-79D4-E060-9D10-358DD79C5AAF}"/>
              </a:ext>
            </a:extLst>
          </p:cNvPr>
          <p:cNvSpPr>
            <a:spLocks noChangeArrowheads="1"/>
          </p:cNvSpPr>
          <p:nvPr/>
        </p:nvSpPr>
        <p:spPr bwMode="auto">
          <a:xfrm>
            <a:off x="1288869" y="2834555"/>
            <a:ext cx="148759" cy="1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r>
              <a:rPr lang="en-GB" altLang="en-US" sz="733">
                <a:solidFill>
                  <a:srgbClr val="1F497D"/>
                </a:solidFill>
                <a:latin typeface="Arial" panose="020B0604020202020204" pitchFamily="34" charset="0"/>
                <a:ea typeface="Calibri" panose="020F0502020204030204" pitchFamily="34" charset="0"/>
              </a:rPr>
              <a:t> </a:t>
            </a:r>
            <a:endParaRPr lang="en-GB" altLang="en-US" sz="1200">
              <a:solidFill>
                <a:prstClr val="black"/>
              </a:solidFill>
              <a:latin typeface="Arial" panose="020B0604020202020204" pitchFamily="34" charset="0"/>
            </a:endParaRPr>
          </a:p>
        </p:txBody>
      </p:sp>
      <p:sp>
        <p:nvSpPr>
          <p:cNvPr id="15" name="Freeform 6">
            <a:extLst>
              <a:ext uri="{FF2B5EF4-FFF2-40B4-BE49-F238E27FC236}">
                <a16:creationId xmlns:a16="http://schemas.microsoft.com/office/drawing/2014/main" id="{A0D2361B-DDDD-E5F1-1769-5CC6832F653C}"/>
              </a:ext>
            </a:extLst>
          </p:cNvPr>
          <p:cNvSpPr/>
          <p:nvPr/>
        </p:nvSpPr>
        <p:spPr>
          <a:xfrm>
            <a:off x="0" y="6034971"/>
            <a:ext cx="12192000" cy="863612"/>
          </a:xfrm>
          <a:custGeom>
            <a:avLst/>
            <a:gdLst/>
            <a:ahLst/>
            <a:cxnLst/>
            <a:rect l="l" t="t" r="r" b="b"/>
            <a:pathLst>
              <a:path w="6321961" h="680731">
                <a:moveTo>
                  <a:pt x="0" y="0"/>
                </a:moveTo>
                <a:lnTo>
                  <a:pt x="6321961" y="0"/>
                </a:lnTo>
                <a:lnTo>
                  <a:pt x="6321961" y="680731"/>
                </a:lnTo>
                <a:lnTo>
                  <a:pt x="0" y="680731"/>
                </a:lnTo>
                <a:close/>
              </a:path>
            </a:pathLst>
          </a:custGeom>
          <a:solidFill>
            <a:schemeClr val="accent2"/>
          </a:solidFill>
        </p:spPr>
        <p:txBody>
          <a:bodyPr/>
          <a:lstStyle/>
          <a:p>
            <a:endParaRPr lang="en-GB"/>
          </a:p>
        </p:txBody>
      </p:sp>
      <p:pic>
        <p:nvPicPr>
          <p:cNvPr id="16" name="Picture 7">
            <a:extLst>
              <a:ext uri="{FF2B5EF4-FFF2-40B4-BE49-F238E27FC236}">
                <a16:creationId xmlns:a16="http://schemas.microsoft.com/office/drawing/2014/main" id="{75407B20-F301-D92A-5FA8-58C0B31A1884}"/>
              </a:ext>
            </a:extLst>
          </p:cNvPr>
          <p:cNvPicPr>
            <a:picLocks noChangeAspect="1"/>
          </p:cNvPicPr>
          <p:nvPr/>
        </p:nvPicPr>
        <p:blipFill>
          <a:blip r:embed="rId3"/>
          <a:srcRect/>
          <a:stretch>
            <a:fillRect/>
          </a:stretch>
        </p:blipFill>
        <p:spPr>
          <a:xfrm>
            <a:off x="10616168" y="6152321"/>
            <a:ext cx="1221187" cy="628911"/>
          </a:xfrm>
          <a:prstGeom prst="rect">
            <a:avLst/>
          </a:prstGeom>
        </p:spPr>
      </p:pic>
      <p:sp>
        <p:nvSpPr>
          <p:cNvPr id="11" name="Shape 130">
            <a:extLst>
              <a:ext uri="{FF2B5EF4-FFF2-40B4-BE49-F238E27FC236}">
                <a16:creationId xmlns:a16="http://schemas.microsoft.com/office/drawing/2014/main" id="{0848CF5D-E838-2AD4-1A4E-DA8932D52982}"/>
              </a:ext>
            </a:extLst>
          </p:cNvPr>
          <p:cNvSpPr txBox="1">
            <a:spLocks/>
          </p:cNvSpPr>
          <p:nvPr/>
        </p:nvSpPr>
        <p:spPr>
          <a:xfrm>
            <a:off x="226142" y="132552"/>
            <a:ext cx="11965858" cy="471521"/>
          </a:xfrm>
          <a:prstGeom prst="rect">
            <a:avLst/>
          </a:prstGeom>
        </p:spPr>
        <p:txBody>
          <a:bodyPr wrap="square"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09630">
              <a:spcAft>
                <a:spcPct val="0"/>
              </a:spcAft>
              <a:buClr>
                <a:srgbClr val="000000"/>
              </a:buClr>
              <a:buSzPct val="46000"/>
            </a:pPr>
            <a:endParaRPr lang="en-GB" altLang="en-US" sz="2667">
              <a:solidFill>
                <a:prstClr val="white"/>
              </a:solidFill>
              <a:latin typeface="Calibri"/>
              <a:cs typeface="Calibri" panose="020F0502020204030204" pitchFamily="34" charset="0"/>
              <a:sym typeface="Arial" panose="020B0604020202020204" pitchFamily="34" charset="0"/>
            </a:endParaRPr>
          </a:p>
        </p:txBody>
      </p:sp>
      <p:sp>
        <p:nvSpPr>
          <p:cNvPr id="2" name="Rectangle 1">
            <a:extLst>
              <a:ext uri="{FF2B5EF4-FFF2-40B4-BE49-F238E27FC236}">
                <a16:creationId xmlns:a16="http://schemas.microsoft.com/office/drawing/2014/main" id="{51CB17A2-3D04-E9A8-54A0-96A09A0C3DCC}"/>
              </a:ext>
            </a:extLst>
          </p:cNvPr>
          <p:cNvSpPr/>
          <p:nvPr/>
        </p:nvSpPr>
        <p:spPr>
          <a:xfrm>
            <a:off x="480862" y="945158"/>
            <a:ext cx="11005216" cy="4127480"/>
          </a:xfrm>
          <a:prstGeom prst="rect">
            <a:avLst/>
          </a:prstGeom>
          <a:ln>
            <a:noFill/>
            <a:extLst>
              <a:ext uri="{C807C97D-BFC1-408E-A445-0C87EB9F89A2}">
                <ask:lineSketchStyleProps xmlns:ask="http://schemas.microsoft.com/office/drawing/2018/sketchyshapes" sd="3214194828">
                  <a:custGeom>
                    <a:avLst/>
                    <a:gdLst>
                      <a:gd name="connsiteX0" fmla="*/ 0 w 5717174"/>
                      <a:gd name="connsiteY0" fmla="*/ 0 h 3712032"/>
                      <a:gd name="connsiteX1" fmla="*/ 571717 w 5717174"/>
                      <a:gd name="connsiteY1" fmla="*/ 0 h 3712032"/>
                      <a:gd name="connsiteX2" fmla="*/ 1029091 w 5717174"/>
                      <a:gd name="connsiteY2" fmla="*/ 0 h 3712032"/>
                      <a:gd name="connsiteX3" fmla="*/ 1486465 w 5717174"/>
                      <a:gd name="connsiteY3" fmla="*/ 0 h 3712032"/>
                      <a:gd name="connsiteX4" fmla="*/ 2172526 w 5717174"/>
                      <a:gd name="connsiteY4" fmla="*/ 0 h 3712032"/>
                      <a:gd name="connsiteX5" fmla="*/ 2744244 w 5717174"/>
                      <a:gd name="connsiteY5" fmla="*/ 0 h 3712032"/>
                      <a:gd name="connsiteX6" fmla="*/ 3144446 w 5717174"/>
                      <a:gd name="connsiteY6" fmla="*/ 0 h 3712032"/>
                      <a:gd name="connsiteX7" fmla="*/ 3544648 w 5717174"/>
                      <a:gd name="connsiteY7" fmla="*/ 0 h 3712032"/>
                      <a:gd name="connsiteX8" fmla="*/ 3944850 w 5717174"/>
                      <a:gd name="connsiteY8" fmla="*/ 0 h 3712032"/>
                      <a:gd name="connsiteX9" fmla="*/ 4630911 w 5717174"/>
                      <a:gd name="connsiteY9" fmla="*/ 0 h 3712032"/>
                      <a:gd name="connsiteX10" fmla="*/ 5088285 w 5717174"/>
                      <a:gd name="connsiteY10" fmla="*/ 0 h 3712032"/>
                      <a:gd name="connsiteX11" fmla="*/ 5717174 w 5717174"/>
                      <a:gd name="connsiteY11" fmla="*/ 0 h 3712032"/>
                      <a:gd name="connsiteX12" fmla="*/ 5717174 w 5717174"/>
                      <a:gd name="connsiteY12" fmla="*/ 418929 h 3712032"/>
                      <a:gd name="connsiteX13" fmla="*/ 5717174 w 5717174"/>
                      <a:gd name="connsiteY13" fmla="*/ 837859 h 3712032"/>
                      <a:gd name="connsiteX14" fmla="*/ 5717174 w 5717174"/>
                      <a:gd name="connsiteY14" fmla="*/ 1368149 h 3712032"/>
                      <a:gd name="connsiteX15" fmla="*/ 5717174 w 5717174"/>
                      <a:gd name="connsiteY15" fmla="*/ 1935560 h 3712032"/>
                      <a:gd name="connsiteX16" fmla="*/ 5717174 w 5717174"/>
                      <a:gd name="connsiteY16" fmla="*/ 2354489 h 3712032"/>
                      <a:gd name="connsiteX17" fmla="*/ 5717174 w 5717174"/>
                      <a:gd name="connsiteY17" fmla="*/ 2773418 h 3712032"/>
                      <a:gd name="connsiteX18" fmla="*/ 5717174 w 5717174"/>
                      <a:gd name="connsiteY18" fmla="*/ 3712032 h 3712032"/>
                      <a:gd name="connsiteX19" fmla="*/ 5259800 w 5717174"/>
                      <a:gd name="connsiteY19" fmla="*/ 3712032 h 3712032"/>
                      <a:gd name="connsiteX20" fmla="*/ 4745254 w 5717174"/>
                      <a:gd name="connsiteY20" fmla="*/ 3712032 h 3712032"/>
                      <a:gd name="connsiteX21" fmla="*/ 4345052 w 5717174"/>
                      <a:gd name="connsiteY21" fmla="*/ 3712032 h 3712032"/>
                      <a:gd name="connsiteX22" fmla="*/ 3887678 w 5717174"/>
                      <a:gd name="connsiteY22" fmla="*/ 3712032 h 3712032"/>
                      <a:gd name="connsiteX23" fmla="*/ 3430304 w 5717174"/>
                      <a:gd name="connsiteY23" fmla="*/ 3712032 h 3712032"/>
                      <a:gd name="connsiteX24" fmla="*/ 2915759 w 5717174"/>
                      <a:gd name="connsiteY24" fmla="*/ 3712032 h 3712032"/>
                      <a:gd name="connsiteX25" fmla="*/ 2286870 w 5717174"/>
                      <a:gd name="connsiteY25" fmla="*/ 3712032 h 3712032"/>
                      <a:gd name="connsiteX26" fmla="*/ 1600809 w 5717174"/>
                      <a:gd name="connsiteY26" fmla="*/ 3712032 h 3712032"/>
                      <a:gd name="connsiteX27" fmla="*/ 971920 w 5717174"/>
                      <a:gd name="connsiteY27" fmla="*/ 3712032 h 3712032"/>
                      <a:gd name="connsiteX28" fmla="*/ 0 w 5717174"/>
                      <a:gd name="connsiteY28" fmla="*/ 3712032 h 3712032"/>
                      <a:gd name="connsiteX29" fmla="*/ 0 w 5717174"/>
                      <a:gd name="connsiteY29" fmla="*/ 3255982 h 3712032"/>
                      <a:gd name="connsiteX30" fmla="*/ 0 w 5717174"/>
                      <a:gd name="connsiteY30" fmla="*/ 2725692 h 3712032"/>
                      <a:gd name="connsiteX31" fmla="*/ 0 w 5717174"/>
                      <a:gd name="connsiteY31" fmla="*/ 2158281 h 3712032"/>
                      <a:gd name="connsiteX32" fmla="*/ 0 w 5717174"/>
                      <a:gd name="connsiteY32" fmla="*/ 1553751 h 3712032"/>
                      <a:gd name="connsiteX33" fmla="*/ 0 w 5717174"/>
                      <a:gd name="connsiteY33" fmla="*/ 1060581 h 3712032"/>
                      <a:gd name="connsiteX34" fmla="*/ 0 w 5717174"/>
                      <a:gd name="connsiteY34" fmla="*/ 567411 h 3712032"/>
                      <a:gd name="connsiteX35" fmla="*/ 0 w 5717174"/>
                      <a:gd name="connsiteY35" fmla="*/ 0 h 371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717174" h="3712032" fill="none" extrusionOk="0">
                        <a:moveTo>
                          <a:pt x="0" y="0"/>
                        </a:moveTo>
                        <a:cubicBezTo>
                          <a:pt x="163776" y="-48170"/>
                          <a:pt x="290461" y="39649"/>
                          <a:pt x="571717" y="0"/>
                        </a:cubicBezTo>
                        <a:cubicBezTo>
                          <a:pt x="852973" y="-39649"/>
                          <a:pt x="862992" y="50239"/>
                          <a:pt x="1029091" y="0"/>
                        </a:cubicBezTo>
                        <a:cubicBezTo>
                          <a:pt x="1195190" y="-50239"/>
                          <a:pt x="1292247" y="42695"/>
                          <a:pt x="1486465" y="0"/>
                        </a:cubicBezTo>
                        <a:cubicBezTo>
                          <a:pt x="1680683" y="-42695"/>
                          <a:pt x="1994880" y="69961"/>
                          <a:pt x="2172526" y="0"/>
                        </a:cubicBezTo>
                        <a:cubicBezTo>
                          <a:pt x="2350172" y="-69961"/>
                          <a:pt x="2461119" y="1287"/>
                          <a:pt x="2744244" y="0"/>
                        </a:cubicBezTo>
                        <a:cubicBezTo>
                          <a:pt x="3027369" y="-1287"/>
                          <a:pt x="3021266" y="28489"/>
                          <a:pt x="3144446" y="0"/>
                        </a:cubicBezTo>
                        <a:cubicBezTo>
                          <a:pt x="3267626" y="-28489"/>
                          <a:pt x="3362881" y="21462"/>
                          <a:pt x="3544648" y="0"/>
                        </a:cubicBezTo>
                        <a:cubicBezTo>
                          <a:pt x="3726415" y="-21462"/>
                          <a:pt x="3826854" y="12496"/>
                          <a:pt x="3944850" y="0"/>
                        </a:cubicBezTo>
                        <a:cubicBezTo>
                          <a:pt x="4062846" y="-12496"/>
                          <a:pt x="4336152" y="65535"/>
                          <a:pt x="4630911" y="0"/>
                        </a:cubicBezTo>
                        <a:cubicBezTo>
                          <a:pt x="4925670" y="-65535"/>
                          <a:pt x="4928592" y="39226"/>
                          <a:pt x="5088285" y="0"/>
                        </a:cubicBezTo>
                        <a:cubicBezTo>
                          <a:pt x="5247978" y="-39226"/>
                          <a:pt x="5585216" y="45624"/>
                          <a:pt x="5717174" y="0"/>
                        </a:cubicBezTo>
                        <a:cubicBezTo>
                          <a:pt x="5718200" y="161382"/>
                          <a:pt x="5689113" y="224066"/>
                          <a:pt x="5717174" y="418929"/>
                        </a:cubicBezTo>
                        <a:cubicBezTo>
                          <a:pt x="5745235" y="613792"/>
                          <a:pt x="5711446" y="667092"/>
                          <a:pt x="5717174" y="837859"/>
                        </a:cubicBezTo>
                        <a:cubicBezTo>
                          <a:pt x="5722902" y="1008626"/>
                          <a:pt x="5694624" y="1223625"/>
                          <a:pt x="5717174" y="1368149"/>
                        </a:cubicBezTo>
                        <a:cubicBezTo>
                          <a:pt x="5739724" y="1512673"/>
                          <a:pt x="5715111" y="1769571"/>
                          <a:pt x="5717174" y="1935560"/>
                        </a:cubicBezTo>
                        <a:cubicBezTo>
                          <a:pt x="5719237" y="2101549"/>
                          <a:pt x="5678460" y="2145989"/>
                          <a:pt x="5717174" y="2354489"/>
                        </a:cubicBezTo>
                        <a:cubicBezTo>
                          <a:pt x="5755888" y="2562989"/>
                          <a:pt x="5709765" y="2646050"/>
                          <a:pt x="5717174" y="2773418"/>
                        </a:cubicBezTo>
                        <a:cubicBezTo>
                          <a:pt x="5724583" y="2900786"/>
                          <a:pt x="5694001" y="3383230"/>
                          <a:pt x="5717174" y="3712032"/>
                        </a:cubicBezTo>
                        <a:cubicBezTo>
                          <a:pt x="5529282" y="3744525"/>
                          <a:pt x="5410580" y="3682988"/>
                          <a:pt x="5259800" y="3712032"/>
                        </a:cubicBezTo>
                        <a:cubicBezTo>
                          <a:pt x="5109020" y="3741076"/>
                          <a:pt x="4948873" y="3709938"/>
                          <a:pt x="4745254" y="3712032"/>
                        </a:cubicBezTo>
                        <a:cubicBezTo>
                          <a:pt x="4541635" y="3714126"/>
                          <a:pt x="4441358" y="3665409"/>
                          <a:pt x="4345052" y="3712032"/>
                        </a:cubicBezTo>
                        <a:cubicBezTo>
                          <a:pt x="4248746" y="3758655"/>
                          <a:pt x="3995523" y="3684881"/>
                          <a:pt x="3887678" y="3712032"/>
                        </a:cubicBezTo>
                        <a:cubicBezTo>
                          <a:pt x="3779833" y="3739183"/>
                          <a:pt x="3579720" y="3703597"/>
                          <a:pt x="3430304" y="3712032"/>
                        </a:cubicBezTo>
                        <a:cubicBezTo>
                          <a:pt x="3280888" y="3720467"/>
                          <a:pt x="3051882" y="3692703"/>
                          <a:pt x="2915759" y="3712032"/>
                        </a:cubicBezTo>
                        <a:cubicBezTo>
                          <a:pt x="2779636" y="3731361"/>
                          <a:pt x="2447073" y="3694132"/>
                          <a:pt x="2286870" y="3712032"/>
                        </a:cubicBezTo>
                        <a:cubicBezTo>
                          <a:pt x="2126667" y="3729932"/>
                          <a:pt x="1903932" y="3681434"/>
                          <a:pt x="1600809" y="3712032"/>
                        </a:cubicBezTo>
                        <a:cubicBezTo>
                          <a:pt x="1297686" y="3742630"/>
                          <a:pt x="1099418" y="3667823"/>
                          <a:pt x="971920" y="3712032"/>
                        </a:cubicBezTo>
                        <a:cubicBezTo>
                          <a:pt x="844422" y="3756241"/>
                          <a:pt x="236913" y="3698719"/>
                          <a:pt x="0" y="3712032"/>
                        </a:cubicBezTo>
                        <a:cubicBezTo>
                          <a:pt x="-10080" y="3488884"/>
                          <a:pt x="8838" y="3407981"/>
                          <a:pt x="0" y="3255982"/>
                        </a:cubicBezTo>
                        <a:cubicBezTo>
                          <a:pt x="-8838" y="3103983"/>
                          <a:pt x="61925" y="2930545"/>
                          <a:pt x="0" y="2725692"/>
                        </a:cubicBezTo>
                        <a:cubicBezTo>
                          <a:pt x="-61925" y="2520839"/>
                          <a:pt x="52551" y="2303165"/>
                          <a:pt x="0" y="2158281"/>
                        </a:cubicBezTo>
                        <a:cubicBezTo>
                          <a:pt x="-52551" y="2013397"/>
                          <a:pt x="45183" y="1713742"/>
                          <a:pt x="0" y="1553751"/>
                        </a:cubicBezTo>
                        <a:cubicBezTo>
                          <a:pt x="-45183" y="1393760"/>
                          <a:pt x="9421" y="1266472"/>
                          <a:pt x="0" y="1060581"/>
                        </a:cubicBezTo>
                        <a:cubicBezTo>
                          <a:pt x="-9421" y="854690"/>
                          <a:pt x="34154" y="755764"/>
                          <a:pt x="0" y="567411"/>
                        </a:cubicBezTo>
                        <a:cubicBezTo>
                          <a:pt x="-34154" y="379058"/>
                          <a:pt x="7696" y="181661"/>
                          <a:pt x="0" y="0"/>
                        </a:cubicBezTo>
                        <a:close/>
                      </a:path>
                      <a:path w="5717174" h="3712032" stroke="0" extrusionOk="0">
                        <a:moveTo>
                          <a:pt x="0" y="0"/>
                        </a:moveTo>
                        <a:cubicBezTo>
                          <a:pt x="98616" y="-47292"/>
                          <a:pt x="251940" y="44324"/>
                          <a:pt x="400202" y="0"/>
                        </a:cubicBezTo>
                        <a:cubicBezTo>
                          <a:pt x="548464" y="-44324"/>
                          <a:pt x="779837" y="292"/>
                          <a:pt x="914748" y="0"/>
                        </a:cubicBezTo>
                        <a:cubicBezTo>
                          <a:pt x="1049659" y="-292"/>
                          <a:pt x="1207378" y="45470"/>
                          <a:pt x="1486465" y="0"/>
                        </a:cubicBezTo>
                        <a:cubicBezTo>
                          <a:pt x="1765552" y="-45470"/>
                          <a:pt x="1961301" y="42426"/>
                          <a:pt x="2115354" y="0"/>
                        </a:cubicBezTo>
                        <a:cubicBezTo>
                          <a:pt x="2269407" y="-42426"/>
                          <a:pt x="2420290" y="27959"/>
                          <a:pt x="2572728" y="0"/>
                        </a:cubicBezTo>
                        <a:cubicBezTo>
                          <a:pt x="2725166" y="-27959"/>
                          <a:pt x="2827518" y="25208"/>
                          <a:pt x="3030102" y="0"/>
                        </a:cubicBezTo>
                        <a:cubicBezTo>
                          <a:pt x="3232686" y="-25208"/>
                          <a:pt x="3425270" y="14768"/>
                          <a:pt x="3716163" y="0"/>
                        </a:cubicBezTo>
                        <a:cubicBezTo>
                          <a:pt x="4007056" y="-14768"/>
                          <a:pt x="3928831" y="17866"/>
                          <a:pt x="4116365" y="0"/>
                        </a:cubicBezTo>
                        <a:cubicBezTo>
                          <a:pt x="4303899" y="-17866"/>
                          <a:pt x="4356191" y="43112"/>
                          <a:pt x="4516567" y="0"/>
                        </a:cubicBezTo>
                        <a:cubicBezTo>
                          <a:pt x="4676943" y="-43112"/>
                          <a:pt x="4868216" y="26796"/>
                          <a:pt x="4973941" y="0"/>
                        </a:cubicBezTo>
                        <a:cubicBezTo>
                          <a:pt x="5079666" y="-26796"/>
                          <a:pt x="5358678" y="89127"/>
                          <a:pt x="5717174" y="0"/>
                        </a:cubicBezTo>
                        <a:cubicBezTo>
                          <a:pt x="5730511" y="237084"/>
                          <a:pt x="5715797" y="321421"/>
                          <a:pt x="5717174" y="493170"/>
                        </a:cubicBezTo>
                        <a:cubicBezTo>
                          <a:pt x="5718551" y="664919"/>
                          <a:pt x="5693020" y="780705"/>
                          <a:pt x="5717174" y="986340"/>
                        </a:cubicBezTo>
                        <a:cubicBezTo>
                          <a:pt x="5741328" y="1191975"/>
                          <a:pt x="5705016" y="1377296"/>
                          <a:pt x="5717174" y="1516630"/>
                        </a:cubicBezTo>
                        <a:cubicBezTo>
                          <a:pt x="5729332" y="1655964"/>
                          <a:pt x="5686414" y="1933771"/>
                          <a:pt x="5717174" y="2121161"/>
                        </a:cubicBezTo>
                        <a:cubicBezTo>
                          <a:pt x="5747934" y="2308551"/>
                          <a:pt x="5690741" y="2503207"/>
                          <a:pt x="5717174" y="2725692"/>
                        </a:cubicBezTo>
                        <a:cubicBezTo>
                          <a:pt x="5743607" y="2948177"/>
                          <a:pt x="5695337" y="3036918"/>
                          <a:pt x="5717174" y="3218862"/>
                        </a:cubicBezTo>
                        <a:cubicBezTo>
                          <a:pt x="5739011" y="3400806"/>
                          <a:pt x="5696483" y="3472276"/>
                          <a:pt x="5717174" y="3712032"/>
                        </a:cubicBezTo>
                        <a:cubicBezTo>
                          <a:pt x="5547213" y="3730186"/>
                          <a:pt x="5260417" y="3674270"/>
                          <a:pt x="5088285" y="3712032"/>
                        </a:cubicBezTo>
                        <a:cubicBezTo>
                          <a:pt x="4916153" y="3749794"/>
                          <a:pt x="4845235" y="3669067"/>
                          <a:pt x="4688083" y="3712032"/>
                        </a:cubicBezTo>
                        <a:cubicBezTo>
                          <a:pt x="4530931" y="3754997"/>
                          <a:pt x="4279667" y="3694334"/>
                          <a:pt x="4173537" y="3712032"/>
                        </a:cubicBezTo>
                        <a:cubicBezTo>
                          <a:pt x="4067407" y="3729730"/>
                          <a:pt x="3790764" y="3710079"/>
                          <a:pt x="3658991" y="3712032"/>
                        </a:cubicBezTo>
                        <a:cubicBezTo>
                          <a:pt x="3527218" y="3713985"/>
                          <a:pt x="3390654" y="3709477"/>
                          <a:pt x="3144446" y="3712032"/>
                        </a:cubicBezTo>
                        <a:cubicBezTo>
                          <a:pt x="2898239" y="3714587"/>
                          <a:pt x="2726556" y="3691399"/>
                          <a:pt x="2515557" y="3712032"/>
                        </a:cubicBezTo>
                        <a:cubicBezTo>
                          <a:pt x="2304558" y="3732665"/>
                          <a:pt x="2063898" y="3648616"/>
                          <a:pt x="1886667" y="3712032"/>
                        </a:cubicBezTo>
                        <a:cubicBezTo>
                          <a:pt x="1709436" y="3775448"/>
                          <a:pt x="1557180" y="3667591"/>
                          <a:pt x="1314950" y="3712032"/>
                        </a:cubicBezTo>
                        <a:cubicBezTo>
                          <a:pt x="1072720" y="3756473"/>
                          <a:pt x="987438" y="3654117"/>
                          <a:pt x="743233" y="3712032"/>
                        </a:cubicBezTo>
                        <a:cubicBezTo>
                          <a:pt x="499028" y="3769947"/>
                          <a:pt x="349304" y="3646085"/>
                          <a:pt x="0" y="3712032"/>
                        </a:cubicBezTo>
                        <a:cubicBezTo>
                          <a:pt x="-7813" y="3626578"/>
                          <a:pt x="39085" y="3425774"/>
                          <a:pt x="0" y="3293103"/>
                        </a:cubicBezTo>
                        <a:cubicBezTo>
                          <a:pt x="-39085" y="3160432"/>
                          <a:pt x="52151" y="2876129"/>
                          <a:pt x="0" y="2762812"/>
                        </a:cubicBezTo>
                        <a:cubicBezTo>
                          <a:pt x="-52151" y="2649495"/>
                          <a:pt x="8770" y="2501423"/>
                          <a:pt x="0" y="2343883"/>
                        </a:cubicBezTo>
                        <a:cubicBezTo>
                          <a:pt x="-8770" y="2186343"/>
                          <a:pt x="36063" y="2109438"/>
                          <a:pt x="0" y="1887833"/>
                        </a:cubicBezTo>
                        <a:cubicBezTo>
                          <a:pt x="-36063" y="1666228"/>
                          <a:pt x="43861" y="1621343"/>
                          <a:pt x="0" y="1431784"/>
                        </a:cubicBezTo>
                        <a:cubicBezTo>
                          <a:pt x="-43861" y="1242225"/>
                          <a:pt x="38001" y="1167191"/>
                          <a:pt x="0" y="938614"/>
                        </a:cubicBezTo>
                        <a:cubicBezTo>
                          <a:pt x="-38001" y="710037"/>
                          <a:pt x="83231" y="389200"/>
                          <a:pt x="0" y="0"/>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lIns="91440" tIns="45720" rIns="91440" bIns="45720" rtlCol="0" anchor="t" anchorCtr="0"/>
          <a:lstStyle/>
          <a:p>
            <a:pPr marL="742950" lvl="1" indent="-285750">
              <a:buFont typeface="Arial" panose="020B0604020202020204" pitchFamily="34" charset="0"/>
              <a:buChar char="•"/>
            </a:pPr>
            <a:endParaRPr lang="en-GB" dirty="0">
              <a:latin typeface="Arial" panose="020B0604020202020204" pitchFamily="34" charset="0"/>
              <a:ea typeface="Times New Roman" panose="02020603050405020304" pitchFamily="18" charset="0"/>
            </a:endParaRPr>
          </a:p>
        </p:txBody>
      </p:sp>
      <p:pic>
        <p:nvPicPr>
          <p:cNvPr id="5" name="Picture 4">
            <a:extLst>
              <a:ext uri="{FF2B5EF4-FFF2-40B4-BE49-F238E27FC236}">
                <a16:creationId xmlns:a16="http://schemas.microsoft.com/office/drawing/2014/main" id="{A9109C22-4DD1-9DB2-7151-43F8585D6D05}"/>
              </a:ext>
            </a:extLst>
          </p:cNvPr>
          <p:cNvPicPr>
            <a:picLocks noChangeAspect="1"/>
          </p:cNvPicPr>
          <p:nvPr/>
        </p:nvPicPr>
        <p:blipFill>
          <a:blip r:embed="rId4"/>
          <a:stretch>
            <a:fillRect/>
          </a:stretch>
        </p:blipFill>
        <p:spPr>
          <a:xfrm>
            <a:off x="0" y="3720396"/>
            <a:ext cx="2324100" cy="2314575"/>
          </a:xfrm>
          <a:prstGeom prst="rect">
            <a:avLst/>
          </a:prstGeom>
        </p:spPr>
      </p:pic>
      <p:sp>
        <p:nvSpPr>
          <p:cNvPr id="12" name="TextBox 11">
            <a:extLst>
              <a:ext uri="{FF2B5EF4-FFF2-40B4-BE49-F238E27FC236}">
                <a16:creationId xmlns:a16="http://schemas.microsoft.com/office/drawing/2014/main" id="{B067CEFD-9FB4-0044-5300-726292A73955}"/>
              </a:ext>
            </a:extLst>
          </p:cNvPr>
          <p:cNvSpPr txBox="1"/>
          <p:nvPr/>
        </p:nvSpPr>
        <p:spPr>
          <a:xfrm>
            <a:off x="480862" y="1045424"/>
            <a:ext cx="3538245" cy="2554545"/>
          </a:xfrm>
          <a:prstGeom prst="rect">
            <a:avLst/>
          </a:prstGeom>
          <a:solidFill>
            <a:schemeClr val="accent1">
              <a:lumMod val="20000"/>
              <a:lumOff val="80000"/>
            </a:schemeClr>
          </a:solidFill>
        </p:spPr>
        <p:txBody>
          <a:bodyPr wrap="square">
            <a:spAutoFit/>
          </a:bodyPr>
          <a:lstStyle/>
          <a:p>
            <a:r>
              <a:rPr lang="en-GB" sz="2000" i="1" dirty="0"/>
              <a:t>‘Wokingham is a borough where all children and young people are visible, valued, and included in their communities, are safe and cared for, achieve their potential, are healthy and feel happy, hopeful, and loved.’</a:t>
            </a:r>
          </a:p>
        </p:txBody>
      </p:sp>
      <p:graphicFrame>
        <p:nvGraphicFramePr>
          <p:cNvPr id="3" name="TextBox 3">
            <a:extLst>
              <a:ext uri="{FF2B5EF4-FFF2-40B4-BE49-F238E27FC236}">
                <a16:creationId xmlns:a16="http://schemas.microsoft.com/office/drawing/2014/main" id="{648B24B6-C900-986F-1765-B230271110C6}"/>
              </a:ext>
            </a:extLst>
          </p:cNvPr>
          <p:cNvGraphicFramePr/>
          <p:nvPr>
            <p:extLst>
              <p:ext uri="{D42A27DB-BD31-4B8C-83A1-F6EECF244321}">
                <p14:modId xmlns:p14="http://schemas.microsoft.com/office/powerpoint/2010/main" val="3864863134"/>
              </p:ext>
            </p:extLst>
          </p:nvPr>
        </p:nvGraphicFramePr>
        <p:xfrm>
          <a:off x="5022200" y="1379319"/>
          <a:ext cx="6105524" cy="36933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49999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82095-B566-F44A-8D11-3316DD9854A7}"/>
            </a:ext>
          </a:extLst>
        </p:cNvPr>
        <p:cNvGrpSpPr/>
        <p:nvPr/>
      </p:nvGrpSpPr>
      <p:grpSpPr>
        <a:xfrm>
          <a:off x="0" y="0"/>
          <a:ext cx="0" cy="0"/>
          <a:chOff x="0" y="0"/>
          <a:chExt cx="0" cy="0"/>
        </a:xfrm>
      </p:grpSpPr>
      <p:grpSp>
        <p:nvGrpSpPr>
          <p:cNvPr id="8" name="Group 5">
            <a:extLst>
              <a:ext uri="{FF2B5EF4-FFF2-40B4-BE49-F238E27FC236}">
                <a16:creationId xmlns:a16="http://schemas.microsoft.com/office/drawing/2014/main" id="{98BCE6F6-E2EA-23D0-7F50-35BD999485F4}"/>
              </a:ext>
            </a:extLst>
          </p:cNvPr>
          <p:cNvGrpSpPr/>
          <p:nvPr/>
        </p:nvGrpSpPr>
        <p:grpSpPr>
          <a:xfrm>
            <a:off x="0" y="0"/>
            <a:ext cx="12192000" cy="724500"/>
            <a:chOff x="0" y="0"/>
            <a:chExt cx="6321961" cy="680731"/>
          </a:xfrm>
          <a:solidFill>
            <a:schemeClr val="accent2"/>
          </a:solidFill>
        </p:grpSpPr>
        <p:sp>
          <p:nvSpPr>
            <p:cNvPr id="9" name="Freeform 6">
              <a:extLst>
                <a:ext uri="{FF2B5EF4-FFF2-40B4-BE49-F238E27FC236}">
                  <a16:creationId xmlns:a16="http://schemas.microsoft.com/office/drawing/2014/main" id="{02671F6C-20A3-0E5D-321D-F99504FF459D}"/>
                </a:ext>
              </a:extLst>
            </p:cNvPr>
            <p:cNvSpPr/>
            <p:nvPr/>
          </p:nvSpPr>
          <p:spPr>
            <a:xfrm>
              <a:off x="0" y="0"/>
              <a:ext cx="6321961" cy="680731"/>
            </a:xfrm>
            <a:custGeom>
              <a:avLst/>
              <a:gdLst/>
              <a:ahLst/>
              <a:cxnLst/>
              <a:rect l="l" t="t" r="r" b="b"/>
              <a:pathLst>
                <a:path w="6321961" h="680731">
                  <a:moveTo>
                    <a:pt x="0" y="0"/>
                  </a:moveTo>
                  <a:lnTo>
                    <a:pt x="6321961" y="0"/>
                  </a:lnTo>
                  <a:lnTo>
                    <a:pt x="6321961" y="680731"/>
                  </a:lnTo>
                  <a:lnTo>
                    <a:pt x="0" y="680731"/>
                  </a:lnTo>
                  <a:close/>
                </a:path>
              </a:pathLst>
            </a:custGeom>
            <a:grpFill/>
          </p:spPr>
          <p:txBody>
            <a:bodyPr/>
            <a:lstStyle/>
            <a:p>
              <a:r>
                <a:rPr lang="en-GB" sz="2800" b="1" dirty="0">
                  <a:solidFill>
                    <a:schemeClr val="bg1"/>
                  </a:solidFill>
                </a:rPr>
                <a:t>Format of the guidance</a:t>
              </a:r>
            </a:p>
          </p:txBody>
        </p:sp>
      </p:grpSp>
      <p:sp>
        <p:nvSpPr>
          <p:cNvPr id="4" name="Rectangle 1">
            <a:extLst>
              <a:ext uri="{FF2B5EF4-FFF2-40B4-BE49-F238E27FC236}">
                <a16:creationId xmlns:a16="http://schemas.microsoft.com/office/drawing/2014/main" id="{BED13CFD-8D33-128D-A84C-36A96A16AF8A}"/>
              </a:ext>
            </a:extLst>
          </p:cNvPr>
          <p:cNvSpPr>
            <a:spLocks noChangeArrowheads="1"/>
          </p:cNvSpPr>
          <p:nvPr/>
        </p:nvSpPr>
        <p:spPr bwMode="auto">
          <a:xfrm>
            <a:off x="1288869" y="2834555"/>
            <a:ext cx="148759" cy="1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r>
              <a:rPr lang="en-GB" altLang="en-US" sz="733">
                <a:solidFill>
                  <a:srgbClr val="1F497D"/>
                </a:solidFill>
                <a:latin typeface="Arial" panose="020B0604020202020204" pitchFamily="34" charset="0"/>
                <a:ea typeface="Calibri" panose="020F0502020204030204" pitchFamily="34" charset="0"/>
              </a:rPr>
              <a:t> </a:t>
            </a:r>
            <a:endParaRPr lang="en-GB" altLang="en-US" sz="1200">
              <a:solidFill>
                <a:prstClr val="black"/>
              </a:solidFill>
              <a:latin typeface="Arial" panose="020B0604020202020204" pitchFamily="34" charset="0"/>
            </a:endParaRPr>
          </a:p>
        </p:txBody>
      </p:sp>
      <p:sp>
        <p:nvSpPr>
          <p:cNvPr id="15" name="Freeform 6">
            <a:extLst>
              <a:ext uri="{FF2B5EF4-FFF2-40B4-BE49-F238E27FC236}">
                <a16:creationId xmlns:a16="http://schemas.microsoft.com/office/drawing/2014/main" id="{844991D1-FF23-B1A0-0C50-6AD4174AB524}"/>
              </a:ext>
            </a:extLst>
          </p:cNvPr>
          <p:cNvSpPr/>
          <p:nvPr/>
        </p:nvSpPr>
        <p:spPr>
          <a:xfrm>
            <a:off x="0" y="6034971"/>
            <a:ext cx="12192000" cy="863612"/>
          </a:xfrm>
          <a:custGeom>
            <a:avLst/>
            <a:gdLst/>
            <a:ahLst/>
            <a:cxnLst/>
            <a:rect l="l" t="t" r="r" b="b"/>
            <a:pathLst>
              <a:path w="6321961" h="680731">
                <a:moveTo>
                  <a:pt x="0" y="0"/>
                </a:moveTo>
                <a:lnTo>
                  <a:pt x="6321961" y="0"/>
                </a:lnTo>
                <a:lnTo>
                  <a:pt x="6321961" y="680731"/>
                </a:lnTo>
                <a:lnTo>
                  <a:pt x="0" y="680731"/>
                </a:lnTo>
                <a:close/>
              </a:path>
            </a:pathLst>
          </a:custGeom>
          <a:solidFill>
            <a:schemeClr val="accent2"/>
          </a:solidFill>
        </p:spPr>
        <p:txBody>
          <a:bodyPr/>
          <a:lstStyle/>
          <a:p>
            <a:endParaRPr lang="en-GB"/>
          </a:p>
        </p:txBody>
      </p:sp>
      <p:pic>
        <p:nvPicPr>
          <p:cNvPr id="16" name="Picture 7">
            <a:extLst>
              <a:ext uri="{FF2B5EF4-FFF2-40B4-BE49-F238E27FC236}">
                <a16:creationId xmlns:a16="http://schemas.microsoft.com/office/drawing/2014/main" id="{DCD2C1B2-4127-858D-50AC-674A9AAF39C2}"/>
              </a:ext>
            </a:extLst>
          </p:cNvPr>
          <p:cNvPicPr>
            <a:picLocks noChangeAspect="1"/>
          </p:cNvPicPr>
          <p:nvPr/>
        </p:nvPicPr>
        <p:blipFill>
          <a:blip r:embed="rId3"/>
          <a:srcRect/>
          <a:stretch>
            <a:fillRect/>
          </a:stretch>
        </p:blipFill>
        <p:spPr>
          <a:xfrm>
            <a:off x="10616168" y="6152321"/>
            <a:ext cx="1221187" cy="628911"/>
          </a:xfrm>
          <a:prstGeom prst="rect">
            <a:avLst/>
          </a:prstGeom>
        </p:spPr>
      </p:pic>
      <p:sp>
        <p:nvSpPr>
          <p:cNvPr id="11" name="Shape 130">
            <a:extLst>
              <a:ext uri="{FF2B5EF4-FFF2-40B4-BE49-F238E27FC236}">
                <a16:creationId xmlns:a16="http://schemas.microsoft.com/office/drawing/2014/main" id="{147E9378-A4E7-E0C1-EEC8-A52E7972545E}"/>
              </a:ext>
            </a:extLst>
          </p:cNvPr>
          <p:cNvSpPr txBox="1">
            <a:spLocks/>
          </p:cNvSpPr>
          <p:nvPr/>
        </p:nvSpPr>
        <p:spPr>
          <a:xfrm>
            <a:off x="226142" y="132552"/>
            <a:ext cx="11965858" cy="471521"/>
          </a:xfrm>
          <a:prstGeom prst="rect">
            <a:avLst/>
          </a:prstGeom>
        </p:spPr>
        <p:txBody>
          <a:bodyPr wrap="square"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09630">
              <a:spcAft>
                <a:spcPct val="0"/>
              </a:spcAft>
              <a:buClr>
                <a:srgbClr val="000000"/>
              </a:buClr>
              <a:buSzPct val="46000"/>
            </a:pPr>
            <a:endParaRPr lang="en-GB" altLang="en-US" sz="2667">
              <a:solidFill>
                <a:prstClr val="white"/>
              </a:solidFill>
              <a:latin typeface="Calibri"/>
              <a:cs typeface="Calibri" panose="020F0502020204030204" pitchFamily="34" charset="0"/>
              <a:sym typeface="Arial" panose="020B0604020202020204" pitchFamily="34" charset="0"/>
            </a:endParaRPr>
          </a:p>
        </p:txBody>
      </p:sp>
      <p:pic>
        <p:nvPicPr>
          <p:cNvPr id="7" name="Picture 6">
            <a:extLst>
              <a:ext uri="{FF2B5EF4-FFF2-40B4-BE49-F238E27FC236}">
                <a16:creationId xmlns:a16="http://schemas.microsoft.com/office/drawing/2014/main" id="{9C8F4FE4-064C-3376-B8AB-4353D3F8A0B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988499" y="1335125"/>
            <a:ext cx="4029668" cy="4089219"/>
          </a:xfrm>
          <a:prstGeom prst="rect">
            <a:avLst/>
          </a:prstGeom>
        </p:spPr>
      </p:pic>
      <p:pic>
        <p:nvPicPr>
          <p:cNvPr id="3" name="Picture 2">
            <a:extLst>
              <a:ext uri="{FF2B5EF4-FFF2-40B4-BE49-F238E27FC236}">
                <a16:creationId xmlns:a16="http://schemas.microsoft.com/office/drawing/2014/main" id="{A50EECDA-896D-3141-1E8A-AEB8443AA746}"/>
              </a:ext>
            </a:extLst>
          </p:cNvPr>
          <p:cNvPicPr>
            <a:picLocks noChangeAspect="1"/>
          </p:cNvPicPr>
          <p:nvPr/>
        </p:nvPicPr>
        <p:blipFill>
          <a:blip r:embed="rId5"/>
          <a:stretch>
            <a:fillRect/>
          </a:stretch>
        </p:blipFill>
        <p:spPr>
          <a:xfrm>
            <a:off x="226142" y="900382"/>
            <a:ext cx="5621154" cy="4958707"/>
          </a:xfrm>
          <a:prstGeom prst="rect">
            <a:avLst/>
          </a:prstGeom>
        </p:spPr>
      </p:pic>
    </p:spTree>
    <p:extLst>
      <p:ext uri="{BB962C8B-B14F-4D97-AF65-F5344CB8AC3E}">
        <p14:creationId xmlns:p14="http://schemas.microsoft.com/office/powerpoint/2010/main" val="3790444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01498-9DF6-43AF-AAD3-44F63AA75413}"/>
            </a:ext>
          </a:extLst>
        </p:cNvPr>
        <p:cNvGrpSpPr/>
        <p:nvPr/>
      </p:nvGrpSpPr>
      <p:grpSpPr>
        <a:xfrm>
          <a:off x="0" y="0"/>
          <a:ext cx="0" cy="0"/>
          <a:chOff x="0" y="0"/>
          <a:chExt cx="0" cy="0"/>
        </a:xfrm>
      </p:grpSpPr>
      <p:grpSp>
        <p:nvGrpSpPr>
          <p:cNvPr id="8" name="Group 5">
            <a:extLst>
              <a:ext uri="{FF2B5EF4-FFF2-40B4-BE49-F238E27FC236}">
                <a16:creationId xmlns:a16="http://schemas.microsoft.com/office/drawing/2014/main" id="{D042082F-A2D0-BE62-38EA-BD0B248CDB4B}"/>
              </a:ext>
            </a:extLst>
          </p:cNvPr>
          <p:cNvGrpSpPr/>
          <p:nvPr/>
        </p:nvGrpSpPr>
        <p:grpSpPr>
          <a:xfrm>
            <a:off x="0" y="0"/>
            <a:ext cx="12192000" cy="724500"/>
            <a:chOff x="0" y="0"/>
            <a:chExt cx="6321961" cy="680731"/>
          </a:xfrm>
          <a:solidFill>
            <a:schemeClr val="accent2"/>
          </a:solidFill>
        </p:grpSpPr>
        <p:sp>
          <p:nvSpPr>
            <p:cNvPr id="9" name="Freeform 6">
              <a:extLst>
                <a:ext uri="{FF2B5EF4-FFF2-40B4-BE49-F238E27FC236}">
                  <a16:creationId xmlns:a16="http://schemas.microsoft.com/office/drawing/2014/main" id="{175A2C4D-9D2F-ED51-7C07-C7913934A3EA}"/>
                </a:ext>
              </a:extLst>
            </p:cNvPr>
            <p:cNvSpPr/>
            <p:nvPr/>
          </p:nvSpPr>
          <p:spPr>
            <a:xfrm>
              <a:off x="0" y="0"/>
              <a:ext cx="6321961" cy="680731"/>
            </a:xfrm>
            <a:custGeom>
              <a:avLst/>
              <a:gdLst/>
              <a:ahLst/>
              <a:cxnLst/>
              <a:rect l="l" t="t" r="r" b="b"/>
              <a:pathLst>
                <a:path w="6321961" h="680731">
                  <a:moveTo>
                    <a:pt x="0" y="0"/>
                  </a:moveTo>
                  <a:lnTo>
                    <a:pt x="6321961" y="0"/>
                  </a:lnTo>
                  <a:lnTo>
                    <a:pt x="6321961" y="680731"/>
                  </a:lnTo>
                  <a:lnTo>
                    <a:pt x="0" y="680731"/>
                  </a:lnTo>
                  <a:close/>
                </a:path>
              </a:pathLst>
            </a:custGeom>
            <a:grpFill/>
          </p:spPr>
          <p:txBody>
            <a:bodyPr/>
            <a:lstStyle/>
            <a:p>
              <a:r>
                <a:rPr lang="en-GB" sz="2800" b="1" dirty="0">
                  <a:solidFill>
                    <a:schemeClr val="bg1"/>
                  </a:solidFill>
                </a:rPr>
                <a:t>Local and national services: pages 8-17</a:t>
              </a:r>
            </a:p>
          </p:txBody>
        </p:sp>
      </p:grpSp>
      <p:sp>
        <p:nvSpPr>
          <p:cNvPr id="4" name="Rectangle 1">
            <a:extLst>
              <a:ext uri="{FF2B5EF4-FFF2-40B4-BE49-F238E27FC236}">
                <a16:creationId xmlns:a16="http://schemas.microsoft.com/office/drawing/2014/main" id="{AB28C260-3629-8034-46B7-90D1E9143827}"/>
              </a:ext>
            </a:extLst>
          </p:cNvPr>
          <p:cNvSpPr>
            <a:spLocks noChangeArrowheads="1"/>
          </p:cNvSpPr>
          <p:nvPr/>
        </p:nvSpPr>
        <p:spPr bwMode="auto">
          <a:xfrm>
            <a:off x="1288869" y="2834555"/>
            <a:ext cx="148759" cy="1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r>
              <a:rPr lang="en-GB" altLang="en-US" sz="733">
                <a:solidFill>
                  <a:srgbClr val="1F497D"/>
                </a:solidFill>
                <a:latin typeface="Arial" panose="020B0604020202020204" pitchFamily="34" charset="0"/>
                <a:ea typeface="Calibri" panose="020F0502020204030204" pitchFamily="34" charset="0"/>
              </a:rPr>
              <a:t> </a:t>
            </a:r>
            <a:endParaRPr lang="en-GB" altLang="en-US" sz="1200">
              <a:solidFill>
                <a:prstClr val="black"/>
              </a:solidFill>
              <a:latin typeface="Arial" panose="020B0604020202020204" pitchFamily="34" charset="0"/>
            </a:endParaRPr>
          </a:p>
        </p:txBody>
      </p:sp>
      <p:sp>
        <p:nvSpPr>
          <p:cNvPr id="15" name="Freeform 6">
            <a:extLst>
              <a:ext uri="{FF2B5EF4-FFF2-40B4-BE49-F238E27FC236}">
                <a16:creationId xmlns:a16="http://schemas.microsoft.com/office/drawing/2014/main" id="{1C6900E5-D8BD-FFD3-805D-C64D5FAA8997}"/>
              </a:ext>
            </a:extLst>
          </p:cNvPr>
          <p:cNvSpPr/>
          <p:nvPr/>
        </p:nvSpPr>
        <p:spPr>
          <a:xfrm>
            <a:off x="0" y="6034971"/>
            <a:ext cx="12192000" cy="863612"/>
          </a:xfrm>
          <a:custGeom>
            <a:avLst/>
            <a:gdLst/>
            <a:ahLst/>
            <a:cxnLst/>
            <a:rect l="l" t="t" r="r" b="b"/>
            <a:pathLst>
              <a:path w="6321961" h="680731">
                <a:moveTo>
                  <a:pt x="0" y="0"/>
                </a:moveTo>
                <a:lnTo>
                  <a:pt x="6321961" y="0"/>
                </a:lnTo>
                <a:lnTo>
                  <a:pt x="6321961" y="680731"/>
                </a:lnTo>
                <a:lnTo>
                  <a:pt x="0" y="680731"/>
                </a:lnTo>
                <a:close/>
              </a:path>
            </a:pathLst>
          </a:custGeom>
          <a:solidFill>
            <a:schemeClr val="accent2"/>
          </a:solidFill>
        </p:spPr>
        <p:txBody>
          <a:bodyPr/>
          <a:lstStyle/>
          <a:p>
            <a:endParaRPr lang="en-GB"/>
          </a:p>
        </p:txBody>
      </p:sp>
      <p:pic>
        <p:nvPicPr>
          <p:cNvPr id="16" name="Picture 7">
            <a:extLst>
              <a:ext uri="{FF2B5EF4-FFF2-40B4-BE49-F238E27FC236}">
                <a16:creationId xmlns:a16="http://schemas.microsoft.com/office/drawing/2014/main" id="{47F5F88B-ABBD-0827-808D-02E16090E6BB}"/>
              </a:ext>
            </a:extLst>
          </p:cNvPr>
          <p:cNvPicPr>
            <a:picLocks noChangeAspect="1"/>
          </p:cNvPicPr>
          <p:nvPr/>
        </p:nvPicPr>
        <p:blipFill>
          <a:blip r:embed="rId3"/>
          <a:srcRect/>
          <a:stretch>
            <a:fillRect/>
          </a:stretch>
        </p:blipFill>
        <p:spPr>
          <a:xfrm>
            <a:off x="10616168" y="6152321"/>
            <a:ext cx="1221187" cy="628911"/>
          </a:xfrm>
          <a:prstGeom prst="rect">
            <a:avLst/>
          </a:prstGeom>
        </p:spPr>
      </p:pic>
      <p:sp>
        <p:nvSpPr>
          <p:cNvPr id="11" name="Shape 130">
            <a:extLst>
              <a:ext uri="{FF2B5EF4-FFF2-40B4-BE49-F238E27FC236}">
                <a16:creationId xmlns:a16="http://schemas.microsoft.com/office/drawing/2014/main" id="{9E2A6888-B6DF-4E60-FB12-44C2A18048DB}"/>
              </a:ext>
            </a:extLst>
          </p:cNvPr>
          <p:cNvSpPr txBox="1">
            <a:spLocks/>
          </p:cNvSpPr>
          <p:nvPr/>
        </p:nvSpPr>
        <p:spPr>
          <a:xfrm>
            <a:off x="226142" y="132552"/>
            <a:ext cx="11965858" cy="471521"/>
          </a:xfrm>
          <a:prstGeom prst="rect">
            <a:avLst/>
          </a:prstGeom>
        </p:spPr>
        <p:txBody>
          <a:bodyPr wrap="square"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09630">
              <a:spcAft>
                <a:spcPct val="0"/>
              </a:spcAft>
              <a:buClr>
                <a:srgbClr val="000000"/>
              </a:buClr>
              <a:buSzPct val="46000"/>
            </a:pPr>
            <a:endParaRPr lang="en-GB" altLang="en-US" sz="2667">
              <a:solidFill>
                <a:prstClr val="white"/>
              </a:solidFill>
              <a:latin typeface="Calibri"/>
              <a:cs typeface="Calibri" panose="020F0502020204030204" pitchFamily="34" charset="0"/>
              <a:sym typeface="Arial" panose="020B0604020202020204" pitchFamily="34" charset="0"/>
            </a:endParaRPr>
          </a:p>
        </p:txBody>
      </p:sp>
      <p:sp>
        <p:nvSpPr>
          <p:cNvPr id="2" name="Rectangle 1">
            <a:extLst>
              <a:ext uri="{FF2B5EF4-FFF2-40B4-BE49-F238E27FC236}">
                <a16:creationId xmlns:a16="http://schemas.microsoft.com/office/drawing/2014/main" id="{DE9AF455-9A08-8951-9987-B31AF6519428}"/>
              </a:ext>
            </a:extLst>
          </p:cNvPr>
          <p:cNvSpPr/>
          <p:nvPr/>
        </p:nvSpPr>
        <p:spPr>
          <a:xfrm>
            <a:off x="459597" y="945158"/>
            <a:ext cx="11005216" cy="4127480"/>
          </a:xfrm>
          <a:prstGeom prst="rect">
            <a:avLst/>
          </a:prstGeom>
          <a:ln>
            <a:noFill/>
            <a:extLst>
              <a:ext uri="{C807C97D-BFC1-408E-A445-0C87EB9F89A2}">
                <ask:lineSketchStyleProps xmlns:ask="http://schemas.microsoft.com/office/drawing/2018/sketchyshapes" sd="3214194828">
                  <a:custGeom>
                    <a:avLst/>
                    <a:gdLst>
                      <a:gd name="connsiteX0" fmla="*/ 0 w 5717174"/>
                      <a:gd name="connsiteY0" fmla="*/ 0 h 3712032"/>
                      <a:gd name="connsiteX1" fmla="*/ 571717 w 5717174"/>
                      <a:gd name="connsiteY1" fmla="*/ 0 h 3712032"/>
                      <a:gd name="connsiteX2" fmla="*/ 1029091 w 5717174"/>
                      <a:gd name="connsiteY2" fmla="*/ 0 h 3712032"/>
                      <a:gd name="connsiteX3" fmla="*/ 1486465 w 5717174"/>
                      <a:gd name="connsiteY3" fmla="*/ 0 h 3712032"/>
                      <a:gd name="connsiteX4" fmla="*/ 2172526 w 5717174"/>
                      <a:gd name="connsiteY4" fmla="*/ 0 h 3712032"/>
                      <a:gd name="connsiteX5" fmla="*/ 2744244 w 5717174"/>
                      <a:gd name="connsiteY5" fmla="*/ 0 h 3712032"/>
                      <a:gd name="connsiteX6" fmla="*/ 3144446 w 5717174"/>
                      <a:gd name="connsiteY6" fmla="*/ 0 h 3712032"/>
                      <a:gd name="connsiteX7" fmla="*/ 3544648 w 5717174"/>
                      <a:gd name="connsiteY7" fmla="*/ 0 h 3712032"/>
                      <a:gd name="connsiteX8" fmla="*/ 3944850 w 5717174"/>
                      <a:gd name="connsiteY8" fmla="*/ 0 h 3712032"/>
                      <a:gd name="connsiteX9" fmla="*/ 4630911 w 5717174"/>
                      <a:gd name="connsiteY9" fmla="*/ 0 h 3712032"/>
                      <a:gd name="connsiteX10" fmla="*/ 5088285 w 5717174"/>
                      <a:gd name="connsiteY10" fmla="*/ 0 h 3712032"/>
                      <a:gd name="connsiteX11" fmla="*/ 5717174 w 5717174"/>
                      <a:gd name="connsiteY11" fmla="*/ 0 h 3712032"/>
                      <a:gd name="connsiteX12" fmla="*/ 5717174 w 5717174"/>
                      <a:gd name="connsiteY12" fmla="*/ 418929 h 3712032"/>
                      <a:gd name="connsiteX13" fmla="*/ 5717174 w 5717174"/>
                      <a:gd name="connsiteY13" fmla="*/ 837859 h 3712032"/>
                      <a:gd name="connsiteX14" fmla="*/ 5717174 w 5717174"/>
                      <a:gd name="connsiteY14" fmla="*/ 1368149 h 3712032"/>
                      <a:gd name="connsiteX15" fmla="*/ 5717174 w 5717174"/>
                      <a:gd name="connsiteY15" fmla="*/ 1935560 h 3712032"/>
                      <a:gd name="connsiteX16" fmla="*/ 5717174 w 5717174"/>
                      <a:gd name="connsiteY16" fmla="*/ 2354489 h 3712032"/>
                      <a:gd name="connsiteX17" fmla="*/ 5717174 w 5717174"/>
                      <a:gd name="connsiteY17" fmla="*/ 2773418 h 3712032"/>
                      <a:gd name="connsiteX18" fmla="*/ 5717174 w 5717174"/>
                      <a:gd name="connsiteY18" fmla="*/ 3712032 h 3712032"/>
                      <a:gd name="connsiteX19" fmla="*/ 5259800 w 5717174"/>
                      <a:gd name="connsiteY19" fmla="*/ 3712032 h 3712032"/>
                      <a:gd name="connsiteX20" fmla="*/ 4745254 w 5717174"/>
                      <a:gd name="connsiteY20" fmla="*/ 3712032 h 3712032"/>
                      <a:gd name="connsiteX21" fmla="*/ 4345052 w 5717174"/>
                      <a:gd name="connsiteY21" fmla="*/ 3712032 h 3712032"/>
                      <a:gd name="connsiteX22" fmla="*/ 3887678 w 5717174"/>
                      <a:gd name="connsiteY22" fmla="*/ 3712032 h 3712032"/>
                      <a:gd name="connsiteX23" fmla="*/ 3430304 w 5717174"/>
                      <a:gd name="connsiteY23" fmla="*/ 3712032 h 3712032"/>
                      <a:gd name="connsiteX24" fmla="*/ 2915759 w 5717174"/>
                      <a:gd name="connsiteY24" fmla="*/ 3712032 h 3712032"/>
                      <a:gd name="connsiteX25" fmla="*/ 2286870 w 5717174"/>
                      <a:gd name="connsiteY25" fmla="*/ 3712032 h 3712032"/>
                      <a:gd name="connsiteX26" fmla="*/ 1600809 w 5717174"/>
                      <a:gd name="connsiteY26" fmla="*/ 3712032 h 3712032"/>
                      <a:gd name="connsiteX27" fmla="*/ 971920 w 5717174"/>
                      <a:gd name="connsiteY27" fmla="*/ 3712032 h 3712032"/>
                      <a:gd name="connsiteX28" fmla="*/ 0 w 5717174"/>
                      <a:gd name="connsiteY28" fmla="*/ 3712032 h 3712032"/>
                      <a:gd name="connsiteX29" fmla="*/ 0 w 5717174"/>
                      <a:gd name="connsiteY29" fmla="*/ 3255982 h 3712032"/>
                      <a:gd name="connsiteX30" fmla="*/ 0 w 5717174"/>
                      <a:gd name="connsiteY30" fmla="*/ 2725692 h 3712032"/>
                      <a:gd name="connsiteX31" fmla="*/ 0 w 5717174"/>
                      <a:gd name="connsiteY31" fmla="*/ 2158281 h 3712032"/>
                      <a:gd name="connsiteX32" fmla="*/ 0 w 5717174"/>
                      <a:gd name="connsiteY32" fmla="*/ 1553751 h 3712032"/>
                      <a:gd name="connsiteX33" fmla="*/ 0 w 5717174"/>
                      <a:gd name="connsiteY33" fmla="*/ 1060581 h 3712032"/>
                      <a:gd name="connsiteX34" fmla="*/ 0 w 5717174"/>
                      <a:gd name="connsiteY34" fmla="*/ 567411 h 3712032"/>
                      <a:gd name="connsiteX35" fmla="*/ 0 w 5717174"/>
                      <a:gd name="connsiteY35" fmla="*/ 0 h 371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717174" h="3712032" fill="none" extrusionOk="0">
                        <a:moveTo>
                          <a:pt x="0" y="0"/>
                        </a:moveTo>
                        <a:cubicBezTo>
                          <a:pt x="163776" y="-48170"/>
                          <a:pt x="290461" y="39649"/>
                          <a:pt x="571717" y="0"/>
                        </a:cubicBezTo>
                        <a:cubicBezTo>
                          <a:pt x="852973" y="-39649"/>
                          <a:pt x="862992" y="50239"/>
                          <a:pt x="1029091" y="0"/>
                        </a:cubicBezTo>
                        <a:cubicBezTo>
                          <a:pt x="1195190" y="-50239"/>
                          <a:pt x="1292247" y="42695"/>
                          <a:pt x="1486465" y="0"/>
                        </a:cubicBezTo>
                        <a:cubicBezTo>
                          <a:pt x="1680683" y="-42695"/>
                          <a:pt x="1994880" y="69961"/>
                          <a:pt x="2172526" y="0"/>
                        </a:cubicBezTo>
                        <a:cubicBezTo>
                          <a:pt x="2350172" y="-69961"/>
                          <a:pt x="2461119" y="1287"/>
                          <a:pt x="2744244" y="0"/>
                        </a:cubicBezTo>
                        <a:cubicBezTo>
                          <a:pt x="3027369" y="-1287"/>
                          <a:pt x="3021266" y="28489"/>
                          <a:pt x="3144446" y="0"/>
                        </a:cubicBezTo>
                        <a:cubicBezTo>
                          <a:pt x="3267626" y="-28489"/>
                          <a:pt x="3362881" y="21462"/>
                          <a:pt x="3544648" y="0"/>
                        </a:cubicBezTo>
                        <a:cubicBezTo>
                          <a:pt x="3726415" y="-21462"/>
                          <a:pt x="3826854" y="12496"/>
                          <a:pt x="3944850" y="0"/>
                        </a:cubicBezTo>
                        <a:cubicBezTo>
                          <a:pt x="4062846" y="-12496"/>
                          <a:pt x="4336152" y="65535"/>
                          <a:pt x="4630911" y="0"/>
                        </a:cubicBezTo>
                        <a:cubicBezTo>
                          <a:pt x="4925670" y="-65535"/>
                          <a:pt x="4928592" y="39226"/>
                          <a:pt x="5088285" y="0"/>
                        </a:cubicBezTo>
                        <a:cubicBezTo>
                          <a:pt x="5247978" y="-39226"/>
                          <a:pt x="5585216" y="45624"/>
                          <a:pt x="5717174" y="0"/>
                        </a:cubicBezTo>
                        <a:cubicBezTo>
                          <a:pt x="5718200" y="161382"/>
                          <a:pt x="5689113" y="224066"/>
                          <a:pt x="5717174" y="418929"/>
                        </a:cubicBezTo>
                        <a:cubicBezTo>
                          <a:pt x="5745235" y="613792"/>
                          <a:pt x="5711446" y="667092"/>
                          <a:pt x="5717174" y="837859"/>
                        </a:cubicBezTo>
                        <a:cubicBezTo>
                          <a:pt x="5722902" y="1008626"/>
                          <a:pt x="5694624" y="1223625"/>
                          <a:pt x="5717174" y="1368149"/>
                        </a:cubicBezTo>
                        <a:cubicBezTo>
                          <a:pt x="5739724" y="1512673"/>
                          <a:pt x="5715111" y="1769571"/>
                          <a:pt x="5717174" y="1935560"/>
                        </a:cubicBezTo>
                        <a:cubicBezTo>
                          <a:pt x="5719237" y="2101549"/>
                          <a:pt x="5678460" y="2145989"/>
                          <a:pt x="5717174" y="2354489"/>
                        </a:cubicBezTo>
                        <a:cubicBezTo>
                          <a:pt x="5755888" y="2562989"/>
                          <a:pt x="5709765" y="2646050"/>
                          <a:pt x="5717174" y="2773418"/>
                        </a:cubicBezTo>
                        <a:cubicBezTo>
                          <a:pt x="5724583" y="2900786"/>
                          <a:pt x="5694001" y="3383230"/>
                          <a:pt x="5717174" y="3712032"/>
                        </a:cubicBezTo>
                        <a:cubicBezTo>
                          <a:pt x="5529282" y="3744525"/>
                          <a:pt x="5410580" y="3682988"/>
                          <a:pt x="5259800" y="3712032"/>
                        </a:cubicBezTo>
                        <a:cubicBezTo>
                          <a:pt x="5109020" y="3741076"/>
                          <a:pt x="4948873" y="3709938"/>
                          <a:pt x="4745254" y="3712032"/>
                        </a:cubicBezTo>
                        <a:cubicBezTo>
                          <a:pt x="4541635" y="3714126"/>
                          <a:pt x="4441358" y="3665409"/>
                          <a:pt x="4345052" y="3712032"/>
                        </a:cubicBezTo>
                        <a:cubicBezTo>
                          <a:pt x="4248746" y="3758655"/>
                          <a:pt x="3995523" y="3684881"/>
                          <a:pt x="3887678" y="3712032"/>
                        </a:cubicBezTo>
                        <a:cubicBezTo>
                          <a:pt x="3779833" y="3739183"/>
                          <a:pt x="3579720" y="3703597"/>
                          <a:pt x="3430304" y="3712032"/>
                        </a:cubicBezTo>
                        <a:cubicBezTo>
                          <a:pt x="3280888" y="3720467"/>
                          <a:pt x="3051882" y="3692703"/>
                          <a:pt x="2915759" y="3712032"/>
                        </a:cubicBezTo>
                        <a:cubicBezTo>
                          <a:pt x="2779636" y="3731361"/>
                          <a:pt x="2447073" y="3694132"/>
                          <a:pt x="2286870" y="3712032"/>
                        </a:cubicBezTo>
                        <a:cubicBezTo>
                          <a:pt x="2126667" y="3729932"/>
                          <a:pt x="1903932" y="3681434"/>
                          <a:pt x="1600809" y="3712032"/>
                        </a:cubicBezTo>
                        <a:cubicBezTo>
                          <a:pt x="1297686" y="3742630"/>
                          <a:pt x="1099418" y="3667823"/>
                          <a:pt x="971920" y="3712032"/>
                        </a:cubicBezTo>
                        <a:cubicBezTo>
                          <a:pt x="844422" y="3756241"/>
                          <a:pt x="236913" y="3698719"/>
                          <a:pt x="0" y="3712032"/>
                        </a:cubicBezTo>
                        <a:cubicBezTo>
                          <a:pt x="-10080" y="3488884"/>
                          <a:pt x="8838" y="3407981"/>
                          <a:pt x="0" y="3255982"/>
                        </a:cubicBezTo>
                        <a:cubicBezTo>
                          <a:pt x="-8838" y="3103983"/>
                          <a:pt x="61925" y="2930545"/>
                          <a:pt x="0" y="2725692"/>
                        </a:cubicBezTo>
                        <a:cubicBezTo>
                          <a:pt x="-61925" y="2520839"/>
                          <a:pt x="52551" y="2303165"/>
                          <a:pt x="0" y="2158281"/>
                        </a:cubicBezTo>
                        <a:cubicBezTo>
                          <a:pt x="-52551" y="2013397"/>
                          <a:pt x="45183" y="1713742"/>
                          <a:pt x="0" y="1553751"/>
                        </a:cubicBezTo>
                        <a:cubicBezTo>
                          <a:pt x="-45183" y="1393760"/>
                          <a:pt x="9421" y="1266472"/>
                          <a:pt x="0" y="1060581"/>
                        </a:cubicBezTo>
                        <a:cubicBezTo>
                          <a:pt x="-9421" y="854690"/>
                          <a:pt x="34154" y="755764"/>
                          <a:pt x="0" y="567411"/>
                        </a:cubicBezTo>
                        <a:cubicBezTo>
                          <a:pt x="-34154" y="379058"/>
                          <a:pt x="7696" y="181661"/>
                          <a:pt x="0" y="0"/>
                        </a:cubicBezTo>
                        <a:close/>
                      </a:path>
                      <a:path w="5717174" h="3712032" stroke="0" extrusionOk="0">
                        <a:moveTo>
                          <a:pt x="0" y="0"/>
                        </a:moveTo>
                        <a:cubicBezTo>
                          <a:pt x="98616" y="-47292"/>
                          <a:pt x="251940" y="44324"/>
                          <a:pt x="400202" y="0"/>
                        </a:cubicBezTo>
                        <a:cubicBezTo>
                          <a:pt x="548464" y="-44324"/>
                          <a:pt x="779837" y="292"/>
                          <a:pt x="914748" y="0"/>
                        </a:cubicBezTo>
                        <a:cubicBezTo>
                          <a:pt x="1049659" y="-292"/>
                          <a:pt x="1207378" y="45470"/>
                          <a:pt x="1486465" y="0"/>
                        </a:cubicBezTo>
                        <a:cubicBezTo>
                          <a:pt x="1765552" y="-45470"/>
                          <a:pt x="1961301" y="42426"/>
                          <a:pt x="2115354" y="0"/>
                        </a:cubicBezTo>
                        <a:cubicBezTo>
                          <a:pt x="2269407" y="-42426"/>
                          <a:pt x="2420290" y="27959"/>
                          <a:pt x="2572728" y="0"/>
                        </a:cubicBezTo>
                        <a:cubicBezTo>
                          <a:pt x="2725166" y="-27959"/>
                          <a:pt x="2827518" y="25208"/>
                          <a:pt x="3030102" y="0"/>
                        </a:cubicBezTo>
                        <a:cubicBezTo>
                          <a:pt x="3232686" y="-25208"/>
                          <a:pt x="3425270" y="14768"/>
                          <a:pt x="3716163" y="0"/>
                        </a:cubicBezTo>
                        <a:cubicBezTo>
                          <a:pt x="4007056" y="-14768"/>
                          <a:pt x="3928831" y="17866"/>
                          <a:pt x="4116365" y="0"/>
                        </a:cubicBezTo>
                        <a:cubicBezTo>
                          <a:pt x="4303899" y="-17866"/>
                          <a:pt x="4356191" y="43112"/>
                          <a:pt x="4516567" y="0"/>
                        </a:cubicBezTo>
                        <a:cubicBezTo>
                          <a:pt x="4676943" y="-43112"/>
                          <a:pt x="4868216" y="26796"/>
                          <a:pt x="4973941" y="0"/>
                        </a:cubicBezTo>
                        <a:cubicBezTo>
                          <a:pt x="5079666" y="-26796"/>
                          <a:pt x="5358678" y="89127"/>
                          <a:pt x="5717174" y="0"/>
                        </a:cubicBezTo>
                        <a:cubicBezTo>
                          <a:pt x="5730511" y="237084"/>
                          <a:pt x="5715797" y="321421"/>
                          <a:pt x="5717174" y="493170"/>
                        </a:cubicBezTo>
                        <a:cubicBezTo>
                          <a:pt x="5718551" y="664919"/>
                          <a:pt x="5693020" y="780705"/>
                          <a:pt x="5717174" y="986340"/>
                        </a:cubicBezTo>
                        <a:cubicBezTo>
                          <a:pt x="5741328" y="1191975"/>
                          <a:pt x="5705016" y="1377296"/>
                          <a:pt x="5717174" y="1516630"/>
                        </a:cubicBezTo>
                        <a:cubicBezTo>
                          <a:pt x="5729332" y="1655964"/>
                          <a:pt x="5686414" y="1933771"/>
                          <a:pt x="5717174" y="2121161"/>
                        </a:cubicBezTo>
                        <a:cubicBezTo>
                          <a:pt x="5747934" y="2308551"/>
                          <a:pt x="5690741" y="2503207"/>
                          <a:pt x="5717174" y="2725692"/>
                        </a:cubicBezTo>
                        <a:cubicBezTo>
                          <a:pt x="5743607" y="2948177"/>
                          <a:pt x="5695337" y="3036918"/>
                          <a:pt x="5717174" y="3218862"/>
                        </a:cubicBezTo>
                        <a:cubicBezTo>
                          <a:pt x="5739011" y="3400806"/>
                          <a:pt x="5696483" y="3472276"/>
                          <a:pt x="5717174" y="3712032"/>
                        </a:cubicBezTo>
                        <a:cubicBezTo>
                          <a:pt x="5547213" y="3730186"/>
                          <a:pt x="5260417" y="3674270"/>
                          <a:pt x="5088285" y="3712032"/>
                        </a:cubicBezTo>
                        <a:cubicBezTo>
                          <a:pt x="4916153" y="3749794"/>
                          <a:pt x="4845235" y="3669067"/>
                          <a:pt x="4688083" y="3712032"/>
                        </a:cubicBezTo>
                        <a:cubicBezTo>
                          <a:pt x="4530931" y="3754997"/>
                          <a:pt x="4279667" y="3694334"/>
                          <a:pt x="4173537" y="3712032"/>
                        </a:cubicBezTo>
                        <a:cubicBezTo>
                          <a:pt x="4067407" y="3729730"/>
                          <a:pt x="3790764" y="3710079"/>
                          <a:pt x="3658991" y="3712032"/>
                        </a:cubicBezTo>
                        <a:cubicBezTo>
                          <a:pt x="3527218" y="3713985"/>
                          <a:pt x="3390654" y="3709477"/>
                          <a:pt x="3144446" y="3712032"/>
                        </a:cubicBezTo>
                        <a:cubicBezTo>
                          <a:pt x="2898239" y="3714587"/>
                          <a:pt x="2726556" y="3691399"/>
                          <a:pt x="2515557" y="3712032"/>
                        </a:cubicBezTo>
                        <a:cubicBezTo>
                          <a:pt x="2304558" y="3732665"/>
                          <a:pt x="2063898" y="3648616"/>
                          <a:pt x="1886667" y="3712032"/>
                        </a:cubicBezTo>
                        <a:cubicBezTo>
                          <a:pt x="1709436" y="3775448"/>
                          <a:pt x="1557180" y="3667591"/>
                          <a:pt x="1314950" y="3712032"/>
                        </a:cubicBezTo>
                        <a:cubicBezTo>
                          <a:pt x="1072720" y="3756473"/>
                          <a:pt x="987438" y="3654117"/>
                          <a:pt x="743233" y="3712032"/>
                        </a:cubicBezTo>
                        <a:cubicBezTo>
                          <a:pt x="499028" y="3769947"/>
                          <a:pt x="349304" y="3646085"/>
                          <a:pt x="0" y="3712032"/>
                        </a:cubicBezTo>
                        <a:cubicBezTo>
                          <a:pt x="-7813" y="3626578"/>
                          <a:pt x="39085" y="3425774"/>
                          <a:pt x="0" y="3293103"/>
                        </a:cubicBezTo>
                        <a:cubicBezTo>
                          <a:pt x="-39085" y="3160432"/>
                          <a:pt x="52151" y="2876129"/>
                          <a:pt x="0" y="2762812"/>
                        </a:cubicBezTo>
                        <a:cubicBezTo>
                          <a:pt x="-52151" y="2649495"/>
                          <a:pt x="8770" y="2501423"/>
                          <a:pt x="0" y="2343883"/>
                        </a:cubicBezTo>
                        <a:cubicBezTo>
                          <a:pt x="-8770" y="2186343"/>
                          <a:pt x="36063" y="2109438"/>
                          <a:pt x="0" y="1887833"/>
                        </a:cubicBezTo>
                        <a:cubicBezTo>
                          <a:pt x="-36063" y="1666228"/>
                          <a:pt x="43861" y="1621343"/>
                          <a:pt x="0" y="1431784"/>
                        </a:cubicBezTo>
                        <a:cubicBezTo>
                          <a:pt x="-43861" y="1242225"/>
                          <a:pt x="38001" y="1167191"/>
                          <a:pt x="0" y="938614"/>
                        </a:cubicBezTo>
                        <a:cubicBezTo>
                          <a:pt x="-38001" y="710037"/>
                          <a:pt x="83231" y="389200"/>
                          <a:pt x="0" y="0"/>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lIns="91440" tIns="45720" rIns="91440" bIns="45720" rtlCol="0" anchor="t" anchorCtr="0"/>
          <a:lstStyle/>
          <a:p>
            <a:pPr marL="742950" lvl="1" indent="-285750">
              <a:buFont typeface="Arial" panose="020B0604020202020204" pitchFamily="34" charset="0"/>
              <a:buChar char="•"/>
            </a:pPr>
            <a:endParaRPr lang="en-GB" dirty="0">
              <a:latin typeface="Arial" panose="020B0604020202020204" pitchFamily="34" charset="0"/>
              <a:ea typeface="Times New Roman" panose="02020603050405020304" pitchFamily="18" charset="0"/>
            </a:endParaRPr>
          </a:p>
        </p:txBody>
      </p:sp>
      <p:pic>
        <p:nvPicPr>
          <p:cNvPr id="5" name="Picture 4">
            <a:extLst>
              <a:ext uri="{FF2B5EF4-FFF2-40B4-BE49-F238E27FC236}">
                <a16:creationId xmlns:a16="http://schemas.microsoft.com/office/drawing/2014/main" id="{F488C180-C348-945E-C78B-8DE7737DE05D}"/>
              </a:ext>
            </a:extLst>
          </p:cNvPr>
          <p:cNvPicPr>
            <a:picLocks noChangeAspect="1"/>
          </p:cNvPicPr>
          <p:nvPr/>
        </p:nvPicPr>
        <p:blipFill>
          <a:blip r:embed="rId4"/>
          <a:stretch>
            <a:fillRect/>
          </a:stretch>
        </p:blipFill>
        <p:spPr>
          <a:xfrm>
            <a:off x="0" y="558554"/>
            <a:ext cx="12192000" cy="5417742"/>
          </a:xfrm>
          <a:prstGeom prst="rect">
            <a:avLst/>
          </a:prstGeom>
        </p:spPr>
      </p:pic>
    </p:spTree>
    <p:extLst>
      <p:ext uri="{BB962C8B-B14F-4D97-AF65-F5344CB8AC3E}">
        <p14:creationId xmlns:p14="http://schemas.microsoft.com/office/powerpoint/2010/main" val="2083636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14973-C1D9-3498-45AA-EC581DED6D4D}"/>
            </a:ext>
          </a:extLst>
        </p:cNvPr>
        <p:cNvGrpSpPr/>
        <p:nvPr/>
      </p:nvGrpSpPr>
      <p:grpSpPr>
        <a:xfrm>
          <a:off x="0" y="0"/>
          <a:ext cx="0" cy="0"/>
          <a:chOff x="0" y="0"/>
          <a:chExt cx="0" cy="0"/>
        </a:xfrm>
      </p:grpSpPr>
      <p:grpSp>
        <p:nvGrpSpPr>
          <p:cNvPr id="8" name="Group 5">
            <a:extLst>
              <a:ext uri="{FF2B5EF4-FFF2-40B4-BE49-F238E27FC236}">
                <a16:creationId xmlns:a16="http://schemas.microsoft.com/office/drawing/2014/main" id="{611C1920-B67D-91A9-450C-DCD3F1758E5E}"/>
              </a:ext>
            </a:extLst>
          </p:cNvPr>
          <p:cNvGrpSpPr/>
          <p:nvPr/>
        </p:nvGrpSpPr>
        <p:grpSpPr>
          <a:xfrm>
            <a:off x="0" y="0"/>
            <a:ext cx="12192000" cy="724500"/>
            <a:chOff x="0" y="0"/>
            <a:chExt cx="6321961" cy="680731"/>
          </a:xfrm>
          <a:solidFill>
            <a:schemeClr val="accent2"/>
          </a:solidFill>
        </p:grpSpPr>
        <p:sp>
          <p:nvSpPr>
            <p:cNvPr id="9" name="Freeform 6">
              <a:extLst>
                <a:ext uri="{FF2B5EF4-FFF2-40B4-BE49-F238E27FC236}">
                  <a16:creationId xmlns:a16="http://schemas.microsoft.com/office/drawing/2014/main" id="{ED3C3EDE-D800-77E4-63DB-DDFFFB6F9D36}"/>
                </a:ext>
              </a:extLst>
            </p:cNvPr>
            <p:cNvSpPr/>
            <p:nvPr/>
          </p:nvSpPr>
          <p:spPr>
            <a:xfrm>
              <a:off x="0" y="0"/>
              <a:ext cx="6321961" cy="680731"/>
            </a:xfrm>
            <a:custGeom>
              <a:avLst/>
              <a:gdLst/>
              <a:ahLst/>
              <a:cxnLst/>
              <a:rect l="l" t="t" r="r" b="b"/>
              <a:pathLst>
                <a:path w="6321961" h="680731">
                  <a:moveTo>
                    <a:pt x="0" y="0"/>
                  </a:moveTo>
                  <a:lnTo>
                    <a:pt x="6321961" y="0"/>
                  </a:lnTo>
                  <a:lnTo>
                    <a:pt x="6321961" y="680731"/>
                  </a:lnTo>
                  <a:lnTo>
                    <a:pt x="0" y="680731"/>
                  </a:lnTo>
                  <a:close/>
                </a:path>
              </a:pathLst>
            </a:custGeom>
            <a:grpFill/>
          </p:spPr>
          <p:txBody>
            <a:bodyPr/>
            <a:lstStyle/>
            <a:p>
              <a:r>
                <a:rPr lang="en-GB" sz="2800" b="1" dirty="0">
                  <a:solidFill>
                    <a:schemeClr val="bg1"/>
                  </a:solidFill>
                </a:rPr>
                <a:t>Local and national services: pages 8-17</a:t>
              </a:r>
            </a:p>
          </p:txBody>
        </p:sp>
      </p:grpSp>
      <p:sp>
        <p:nvSpPr>
          <p:cNvPr id="4" name="Rectangle 1">
            <a:extLst>
              <a:ext uri="{FF2B5EF4-FFF2-40B4-BE49-F238E27FC236}">
                <a16:creationId xmlns:a16="http://schemas.microsoft.com/office/drawing/2014/main" id="{D872F660-8C8C-1F06-4C10-514B706984DB}"/>
              </a:ext>
            </a:extLst>
          </p:cNvPr>
          <p:cNvSpPr>
            <a:spLocks noChangeArrowheads="1"/>
          </p:cNvSpPr>
          <p:nvPr/>
        </p:nvSpPr>
        <p:spPr bwMode="auto">
          <a:xfrm>
            <a:off x="1288869" y="2834555"/>
            <a:ext cx="148759" cy="1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r>
              <a:rPr lang="en-GB" altLang="en-US" sz="733">
                <a:solidFill>
                  <a:srgbClr val="1F497D"/>
                </a:solidFill>
                <a:latin typeface="Arial" panose="020B0604020202020204" pitchFamily="34" charset="0"/>
                <a:ea typeface="Calibri" panose="020F0502020204030204" pitchFamily="34" charset="0"/>
              </a:rPr>
              <a:t> </a:t>
            </a:r>
            <a:endParaRPr lang="en-GB" altLang="en-US" sz="1200">
              <a:solidFill>
                <a:prstClr val="black"/>
              </a:solidFill>
              <a:latin typeface="Arial" panose="020B0604020202020204" pitchFamily="34" charset="0"/>
            </a:endParaRPr>
          </a:p>
        </p:txBody>
      </p:sp>
      <p:sp>
        <p:nvSpPr>
          <p:cNvPr id="15" name="Freeform 6">
            <a:extLst>
              <a:ext uri="{FF2B5EF4-FFF2-40B4-BE49-F238E27FC236}">
                <a16:creationId xmlns:a16="http://schemas.microsoft.com/office/drawing/2014/main" id="{D386571D-7808-7C71-5AE4-DD7278FD6563}"/>
              </a:ext>
            </a:extLst>
          </p:cNvPr>
          <p:cNvSpPr/>
          <p:nvPr/>
        </p:nvSpPr>
        <p:spPr>
          <a:xfrm>
            <a:off x="0" y="6034971"/>
            <a:ext cx="12192000" cy="863612"/>
          </a:xfrm>
          <a:custGeom>
            <a:avLst/>
            <a:gdLst/>
            <a:ahLst/>
            <a:cxnLst/>
            <a:rect l="l" t="t" r="r" b="b"/>
            <a:pathLst>
              <a:path w="6321961" h="680731">
                <a:moveTo>
                  <a:pt x="0" y="0"/>
                </a:moveTo>
                <a:lnTo>
                  <a:pt x="6321961" y="0"/>
                </a:lnTo>
                <a:lnTo>
                  <a:pt x="6321961" y="680731"/>
                </a:lnTo>
                <a:lnTo>
                  <a:pt x="0" y="680731"/>
                </a:lnTo>
                <a:close/>
              </a:path>
            </a:pathLst>
          </a:custGeom>
          <a:solidFill>
            <a:schemeClr val="accent2"/>
          </a:solidFill>
        </p:spPr>
        <p:txBody>
          <a:bodyPr/>
          <a:lstStyle/>
          <a:p>
            <a:endParaRPr lang="en-GB"/>
          </a:p>
        </p:txBody>
      </p:sp>
      <p:pic>
        <p:nvPicPr>
          <p:cNvPr id="16" name="Picture 7">
            <a:extLst>
              <a:ext uri="{FF2B5EF4-FFF2-40B4-BE49-F238E27FC236}">
                <a16:creationId xmlns:a16="http://schemas.microsoft.com/office/drawing/2014/main" id="{ABCBAEFD-AE2E-BCC1-05CB-224435A9333C}"/>
              </a:ext>
            </a:extLst>
          </p:cNvPr>
          <p:cNvPicPr>
            <a:picLocks noChangeAspect="1"/>
          </p:cNvPicPr>
          <p:nvPr/>
        </p:nvPicPr>
        <p:blipFill>
          <a:blip r:embed="rId3"/>
          <a:srcRect/>
          <a:stretch>
            <a:fillRect/>
          </a:stretch>
        </p:blipFill>
        <p:spPr>
          <a:xfrm>
            <a:off x="10616168" y="6152321"/>
            <a:ext cx="1221187" cy="628911"/>
          </a:xfrm>
          <a:prstGeom prst="rect">
            <a:avLst/>
          </a:prstGeom>
        </p:spPr>
      </p:pic>
      <p:sp>
        <p:nvSpPr>
          <p:cNvPr id="11" name="Shape 130">
            <a:extLst>
              <a:ext uri="{FF2B5EF4-FFF2-40B4-BE49-F238E27FC236}">
                <a16:creationId xmlns:a16="http://schemas.microsoft.com/office/drawing/2014/main" id="{1C2102E4-0F14-1921-4596-FCA495668340}"/>
              </a:ext>
            </a:extLst>
          </p:cNvPr>
          <p:cNvSpPr txBox="1">
            <a:spLocks/>
          </p:cNvSpPr>
          <p:nvPr/>
        </p:nvSpPr>
        <p:spPr>
          <a:xfrm>
            <a:off x="226142" y="132552"/>
            <a:ext cx="11965858" cy="471521"/>
          </a:xfrm>
          <a:prstGeom prst="rect">
            <a:avLst/>
          </a:prstGeom>
        </p:spPr>
        <p:txBody>
          <a:bodyPr wrap="square"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09630">
              <a:spcAft>
                <a:spcPct val="0"/>
              </a:spcAft>
              <a:buClr>
                <a:srgbClr val="000000"/>
              </a:buClr>
              <a:buSzPct val="46000"/>
            </a:pPr>
            <a:endParaRPr lang="en-GB" altLang="en-US" sz="2667">
              <a:solidFill>
                <a:prstClr val="white"/>
              </a:solidFill>
              <a:latin typeface="Calibri"/>
              <a:cs typeface="Calibri" panose="020F0502020204030204" pitchFamily="34" charset="0"/>
              <a:sym typeface="Arial" panose="020B0604020202020204" pitchFamily="34" charset="0"/>
            </a:endParaRPr>
          </a:p>
        </p:txBody>
      </p:sp>
      <p:sp>
        <p:nvSpPr>
          <p:cNvPr id="2" name="Rectangle 1">
            <a:extLst>
              <a:ext uri="{FF2B5EF4-FFF2-40B4-BE49-F238E27FC236}">
                <a16:creationId xmlns:a16="http://schemas.microsoft.com/office/drawing/2014/main" id="{C34DBCB2-76CB-527C-CA6A-37D6AD3B75CB}"/>
              </a:ext>
            </a:extLst>
          </p:cNvPr>
          <p:cNvSpPr/>
          <p:nvPr/>
        </p:nvSpPr>
        <p:spPr>
          <a:xfrm>
            <a:off x="459597" y="945158"/>
            <a:ext cx="11005216" cy="4127480"/>
          </a:xfrm>
          <a:prstGeom prst="rect">
            <a:avLst/>
          </a:prstGeom>
          <a:ln>
            <a:noFill/>
            <a:extLst>
              <a:ext uri="{C807C97D-BFC1-408E-A445-0C87EB9F89A2}">
                <ask:lineSketchStyleProps xmlns:ask="http://schemas.microsoft.com/office/drawing/2018/sketchyshapes" sd="3214194828">
                  <a:custGeom>
                    <a:avLst/>
                    <a:gdLst>
                      <a:gd name="connsiteX0" fmla="*/ 0 w 5717174"/>
                      <a:gd name="connsiteY0" fmla="*/ 0 h 3712032"/>
                      <a:gd name="connsiteX1" fmla="*/ 571717 w 5717174"/>
                      <a:gd name="connsiteY1" fmla="*/ 0 h 3712032"/>
                      <a:gd name="connsiteX2" fmla="*/ 1029091 w 5717174"/>
                      <a:gd name="connsiteY2" fmla="*/ 0 h 3712032"/>
                      <a:gd name="connsiteX3" fmla="*/ 1486465 w 5717174"/>
                      <a:gd name="connsiteY3" fmla="*/ 0 h 3712032"/>
                      <a:gd name="connsiteX4" fmla="*/ 2172526 w 5717174"/>
                      <a:gd name="connsiteY4" fmla="*/ 0 h 3712032"/>
                      <a:gd name="connsiteX5" fmla="*/ 2744244 w 5717174"/>
                      <a:gd name="connsiteY5" fmla="*/ 0 h 3712032"/>
                      <a:gd name="connsiteX6" fmla="*/ 3144446 w 5717174"/>
                      <a:gd name="connsiteY6" fmla="*/ 0 h 3712032"/>
                      <a:gd name="connsiteX7" fmla="*/ 3544648 w 5717174"/>
                      <a:gd name="connsiteY7" fmla="*/ 0 h 3712032"/>
                      <a:gd name="connsiteX8" fmla="*/ 3944850 w 5717174"/>
                      <a:gd name="connsiteY8" fmla="*/ 0 h 3712032"/>
                      <a:gd name="connsiteX9" fmla="*/ 4630911 w 5717174"/>
                      <a:gd name="connsiteY9" fmla="*/ 0 h 3712032"/>
                      <a:gd name="connsiteX10" fmla="*/ 5088285 w 5717174"/>
                      <a:gd name="connsiteY10" fmla="*/ 0 h 3712032"/>
                      <a:gd name="connsiteX11" fmla="*/ 5717174 w 5717174"/>
                      <a:gd name="connsiteY11" fmla="*/ 0 h 3712032"/>
                      <a:gd name="connsiteX12" fmla="*/ 5717174 w 5717174"/>
                      <a:gd name="connsiteY12" fmla="*/ 418929 h 3712032"/>
                      <a:gd name="connsiteX13" fmla="*/ 5717174 w 5717174"/>
                      <a:gd name="connsiteY13" fmla="*/ 837859 h 3712032"/>
                      <a:gd name="connsiteX14" fmla="*/ 5717174 w 5717174"/>
                      <a:gd name="connsiteY14" fmla="*/ 1368149 h 3712032"/>
                      <a:gd name="connsiteX15" fmla="*/ 5717174 w 5717174"/>
                      <a:gd name="connsiteY15" fmla="*/ 1935560 h 3712032"/>
                      <a:gd name="connsiteX16" fmla="*/ 5717174 w 5717174"/>
                      <a:gd name="connsiteY16" fmla="*/ 2354489 h 3712032"/>
                      <a:gd name="connsiteX17" fmla="*/ 5717174 w 5717174"/>
                      <a:gd name="connsiteY17" fmla="*/ 2773418 h 3712032"/>
                      <a:gd name="connsiteX18" fmla="*/ 5717174 w 5717174"/>
                      <a:gd name="connsiteY18" fmla="*/ 3712032 h 3712032"/>
                      <a:gd name="connsiteX19" fmla="*/ 5259800 w 5717174"/>
                      <a:gd name="connsiteY19" fmla="*/ 3712032 h 3712032"/>
                      <a:gd name="connsiteX20" fmla="*/ 4745254 w 5717174"/>
                      <a:gd name="connsiteY20" fmla="*/ 3712032 h 3712032"/>
                      <a:gd name="connsiteX21" fmla="*/ 4345052 w 5717174"/>
                      <a:gd name="connsiteY21" fmla="*/ 3712032 h 3712032"/>
                      <a:gd name="connsiteX22" fmla="*/ 3887678 w 5717174"/>
                      <a:gd name="connsiteY22" fmla="*/ 3712032 h 3712032"/>
                      <a:gd name="connsiteX23" fmla="*/ 3430304 w 5717174"/>
                      <a:gd name="connsiteY23" fmla="*/ 3712032 h 3712032"/>
                      <a:gd name="connsiteX24" fmla="*/ 2915759 w 5717174"/>
                      <a:gd name="connsiteY24" fmla="*/ 3712032 h 3712032"/>
                      <a:gd name="connsiteX25" fmla="*/ 2286870 w 5717174"/>
                      <a:gd name="connsiteY25" fmla="*/ 3712032 h 3712032"/>
                      <a:gd name="connsiteX26" fmla="*/ 1600809 w 5717174"/>
                      <a:gd name="connsiteY26" fmla="*/ 3712032 h 3712032"/>
                      <a:gd name="connsiteX27" fmla="*/ 971920 w 5717174"/>
                      <a:gd name="connsiteY27" fmla="*/ 3712032 h 3712032"/>
                      <a:gd name="connsiteX28" fmla="*/ 0 w 5717174"/>
                      <a:gd name="connsiteY28" fmla="*/ 3712032 h 3712032"/>
                      <a:gd name="connsiteX29" fmla="*/ 0 w 5717174"/>
                      <a:gd name="connsiteY29" fmla="*/ 3255982 h 3712032"/>
                      <a:gd name="connsiteX30" fmla="*/ 0 w 5717174"/>
                      <a:gd name="connsiteY30" fmla="*/ 2725692 h 3712032"/>
                      <a:gd name="connsiteX31" fmla="*/ 0 w 5717174"/>
                      <a:gd name="connsiteY31" fmla="*/ 2158281 h 3712032"/>
                      <a:gd name="connsiteX32" fmla="*/ 0 w 5717174"/>
                      <a:gd name="connsiteY32" fmla="*/ 1553751 h 3712032"/>
                      <a:gd name="connsiteX33" fmla="*/ 0 w 5717174"/>
                      <a:gd name="connsiteY33" fmla="*/ 1060581 h 3712032"/>
                      <a:gd name="connsiteX34" fmla="*/ 0 w 5717174"/>
                      <a:gd name="connsiteY34" fmla="*/ 567411 h 3712032"/>
                      <a:gd name="connsiteX35" fmla="*/ 0 w 5717174"/>
                      <a:gd name="connsiteY35" fmla="*/ 0 h 371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717174" h="3712032" fill="none" extrusionOk="0">
                        <a:moveTo>
                          <a:pt x="0" y="0"/>
                        </a:moveTo>
                        <a:cubicBezTo>
                          <a:pt x="163776" y="-48170"/>
                          <a:pt x="290461" y="39649"/>
                          <a:pt x="571717" y="0"/>
                        </a:cubicBezTo>
                        <a:cubicBezTo>
                          <a:pt x="852973" y="-39649"/>
                          <a:pt x="862992" y="50239"/>
                          <a:pt x="1029091" y="0"/>
                        </a:cubicBezTo>
                        <a:cubicBezTo>
                          <a:pt x="1195190" y="-50239"/>
                          <a:pt x="1292247" y="42695"/>
                          <a:pt x="1486465" y="0"/>
                        </a:cubicBezTo>
                        <a:cubicBezTo>
                          <a:pt x="1680683" y="-42695"/>
                          <a:pt x="1994880" y="69961"/>
                          <a:pt x="2172526" y="0"/>
                        </a:cubicBezTo>
                        <a:cubicBezTo>
                          <a:pt x="2350172" y="-69961"/>
                          <a:pt x="2461119" y="1287"/>
                          <a:pt x="2744244" y="0"/>
                        </a:cubicBezTo>
                        <a:cubicBezTo>
                          <a:pt x="3027369" y="-1287"/>
                          <a:pt x="3021266" y="28489"/>
                          <a:pt x="3144446" y="0"/>
                        </a:cubicBezTo>
                        <a:cubicBezTo>
                          <a:pt x="3267626" y="-28489"/>
                          <a:pt x="3362881" y="21462"/>
                          <a:pt x="3544648" y="0"/>
                        </a:cubicBezTo>
                        <a:cubicBezTo>
                          <a:pt x="3726415" y="-21462"/>
                          <a:pt x="3826854" y="12496"/>
                          <a:pt x="3944850" y="0"/>
                        </a:cubicBezTo>
                        <a:cubicBezTo>
                          <a:pt x="4062846" y="-12496"/>
                          <a:pt x="4336152" y="65535"/>
                          <a:pt x="4630911" y="0"/>
                        </a:cubicBezTo>
                        <a:cubicBezTo>
                          <a:pt x="4925670" y="-65535"/>
                          <a:pt x="4928592" y="39226"/>
                          <a:pt x="5088285" y="0"/>
                        </a:cubicBezTo>
                        <a:cubicBezTo>
                          <a:pt x="5247978" y="-39226"/>
                          <a:pt x="5585216" y="45624"/>
                          <a:pt x="5717174" y="0"/>
                        </a:cubicBezTo>
                        <a:cubicBezTo>
                          <a:pt x="5718200" y="161382"/>
                          <a:pt x="5689113" y="224066"/>
                          <a:pt x="5717174" y="418929"/>
                        </a:cubicBezTo>
                        <a:cubicBezTo>
                          <a:pt x="5745235" y="613792"/>
                          <a:pt x="5711446" y="667092"/>
                          <a:pt x="5717174" y="837859"/>
                        </a:cubicBezTo>
                        <a:cubicBezTo>
                          <a:pt x="5722902" y="1008626"/>
                          <a:pt x="5694624" y="1223625"/>
                          <a:pt x="5717174" y="1368149"/>
                        </a:cubicBezTo>
                        <a:cubicBezTo>
                          <a:pt x="5739724" y="1512673"/>
                          <a:pt x="5715111" y="1769571"/>
                          <a:pt x="5717174" y="1935560"/>
                        </a:cubicBezTo>
                        <a:cubicBezTo>
                          <a:pt x="5719237" y="2101549"/>
                          <a:pt x="5678460" y="2145989"/>
                          <a:pt x="5717174" y="2354489"/>
                        </a:cubicBezTo>
                        <a:cubicBezTo>
                          <a:pt x="5755888" y="2562989"/>
                          <a:pt x="5709765" y="2646050"/>
                          <a:pt x="5717174" y="2773418"/>
                        </a:cubicBezTo>
                        <a:cubicBezTo>
                          <a:pt x="5724583" y="2900786"/>
                          <a:pt x="5694001" y="3383230"/>
                          <a:pt x="5717174" y="3712032"/>
                        </a:cubicBezTo>
                        <a:cubicBezTo>
                          <a:pt x="5529282" y="3744525"/>
                          <a:pt x="5410580" y="3682988"/>
                          <a:pt x="5259800" y="3712032"/>
                        </a:cubicBezTo>
                        <a:cubicBezTo>
                          <a:pt x="5109020" y="3741076"/>
                          <a:pt x="4948873" y="3709938"/>
                          <a:pt x="4745254" y="3712032"/>
                        </a:cubicBezTo>
                        <a:cubicBezTo>
                          <a:pt x="4541635" y="3714126"/>
                          <a:pt x="4441358" y="3665409"/>
                          <a:pt x="4345052" y="3712032"/>
                        </a:cubicBezTo>
                        <a:cubicBezTo>
                          <a:pt x="4248746" y="3758655"/>
                          <a:pt x="3995523" y="3684881"/>
                          <a:pt x="3887678" y="3712032"/>
                        </a:cubicBezTo>
                        <a:cubicBezTo>
                          <a:pt x="3779833" y="3739183"/>
                          <a:pt x="3579720" y="3703597"/>
                          <a:pt x="3430304" y="3712032"/>
                        </a:cubicBezTo>
                        <a:cubicBezTo>
                          <a:pt x="3280888" y="3720467"/>
                          <a:pt x="3051882" y="3692703"/>
                          <a:pt x="2915759" y="3712032"/>
                        </a:cubicBezTo>
                        <a:cubicBezTo>
                          <a:pt x="2779636" y="3731361"/>
                          <a:pt x="2447073" y="3694132"/>
                          <a:pt x="2286870" y="3712032"/>
                        </a:cubicBezTo>
                        <a:cubicBezTo>
                          <a:pt x="2126667" y="3729932"/>
                          <a:pt x="1903932" y="3681434"/>
                          <a:pt x="1600809" y="3712032"/>
                        </a:cubicBezTo>
                        <a:cubicBezTo>
                          <a:pt x="1297686" y="3742630"/>
                          <a:pt x="1099418" y="3667823"/>
                          <a:pt x="971920" y="3712032"/>
                        </a:cubicBezTo>
                        <a:cubicBezTo>
                          <a:pt x="844422" y="3756241"/>
                          <a:pt x="236913" y="3698719"/>
                          <a:pt x="0" y="3712032"/>
                        </a:cubicBezTo>
                        <a:cubicBezTo>
                          <a:pt x="-10080" y="3488884"/>
                          <a:pt x="8838" y="3407981"/>
                          <a:pt x="0" y="3255982"/>
                        </a:cubicBezTo>
                        <a:cubicBezTo>
                          <a:pt x="-8838" y="3103983"/>
                          <a:pt x="61925" y="2930545"/>
                          <a:pt x="0" y="2725692"/>
                        </a:cubicBezTo>
                        <a:cubicBezTo>
                          <a:pt x="-61925" y="2520839"/>
                          <a:pt x="52551" y="2303165"/>
                          <a:pt x="0" y="2158281"/>
                        </a:cubicBezTo>
                        <a:cubicBezTo>
                          <a:pt x="-52551" y="2013397"/>
                          <a:pt x="45183" y="1713742"/>
                          <a:pt x="0" y="1553751"/>
                        </a:cubicBezTo>
                        <a:cubicBezTo>
                          <a:pt x="-45183" y="1393760"/>
                          <a:pt x="9421" y="1266472"/>
                          <a:pt x="0" y="1060581"/>
                        </a:cubicBezTo>
                        <a:cubicBezTo>
                          <a:pt x="-9421" y="854690"/>
                          <a:pt x="34154" y="755764"/>
                          <a:pt x="0" y="567411"/>
                        </a:cubicBezTo>
                        <a:cubicBezTo>
                          <a:pt x="-34154" y="379058"/>
                          <a:pt x="7696" y="181661"/>
                          <a:pt x="0" y="0"/>
                        </a:cubicBezTo>
                        <a:close/>
                      </a:path>
                      <a:path w="5717174" h="3712032" stroke="0" extrusionOk="0">
                        <a:moveTo>
                          <a:pt x="0" y="0"/>
                        </a:moveTo>
                        <a:cubicBezTo>
                          <a:pt x="98616" y="-47292"/>
                          <a:pt x="251940" y="44324"/>
                          <a:pt x="400202" y="0"/>
                        </a:cubicBezTo>
                        <a:cubicBezTo>
                          <a:pt x="548464" y="-44324"/>
                          <a:pt x="779837" y="292"/>
                          <a:pt x="914748" y="0"/>
                        </a:cubicBezTo>
                        <a:cubicBezTo>
                          <a:pt x="1049659" y="-292"/>
                          <a:pt x="1207378" y="45470"/>
                          <a:pt x="1486465" y="0"/>
                        </a:cubicBezTo>
                        <a:cubicBezTo>
                          <a:pt x="1765552" y="-45470"/>
                          <a:pt x="1961301" y="42426"/>
                          <a:pt x="2115354" y="0"/>
                        </a:cubicBezTo>
                        <a:cubicBezTo>
                          <a:pt x="2269407" y="-42426"/>
                          <a:pt x="2420290" y="27959"/>
                          <a:pt x="2572728" y="0"/>
                        </a:cubicBezTo>
                        <a:cubicBezTo>
                          <a:pt x="2725166" y="-27959"/>
                          <a:pt x="2827518" y="25208"/>
                          <a:pt x="3030102" y="0"/>
                        </a:cubicBezTo>
                        <a:cubicBezTo>
                          <a:pt x="3232686" y="-25208"/>
                          <a:pt x="3425270" y="14768"/>
                          <a:pt x="3716163" y="0"/>
                        </a:cubicBezTo>
                        <a:cubicBezTo>
                          <a:pt x="4007056" y="-14768"/>
                          <a:pt x="3928831" y="17866"/>
                          <a:pt x="4116365" y="0"/>
                        </a:cubicBezTo>
                        <a:cubicBezTo>
                          <a:pt x="4303899" y="-17866"/>
                          <a:pt x="4356191" y="43112"/>
                          <a:pt x="4516567" y="0"/>
                        </a:cubicBezTo>
                        <a:cubicBezTo>
                          <a:pt x="4676943" y="-43112"/>
                          <a:pt x="4868216" y="26796"/>
                          <a:pt x="4973941" y="0"/>
                        </a:cubicBezTo>
                        <a:cubicBezTo>
                          <a:pt x="5079666" y="-26796"/>
                          <a:pt x="5358678" y="89127"/>
                          <a:pt x="5717174" y="0"/>
                        </a:cubicBezTo>
                        <a:cubicBezTo>
                          <a:pt x="5730511" y="237084"/>
                          <a:pt x="5715797" y="321421"/>
                          <a:pt x="5717174" y="493170"/>
                        </a:cubicBezTo>
                        <a:cubicBezTo>
                          <a:pt x="5718551" y="664919"/>
                          <a:pt x="5693020" y="780705"/>
                          <a:pt x="5717174" y="986340"/>
                        </a:cubicBezTo>
                        <a:cubicBezTo>
                          <a:pt x="5741328" y="1191975"/>
                          <a:pt x="5705016" y="1377296"/>
                          <a:pt x="5717174" y="1516630"/>
                        </a:cubicBezTo>
                        <a:cubicBezTo>
                          <a:pt x="5729332" y="1655964"/>
                          <a:pt x="5686414" y="1933771"/>
                          <a:pt x="5717174" y="2121161"/>
                        </a:cubicBezTo>
                        <a:cubicBezTo>
                          <a:pt x="5747934" y="2308551"/>
                          <a:pt x="5690741" y="2503207"/>
                          <a:pt x="5717174" y="2725692"/>
                        </a:cubicBezTo>
                        <a:cubicBezTo>
                          <a:pt x="5743607" y="2948177"/>
                          <a:pt x="5695337" y="3036918"/>
                          <a:pt x="5717174" y="3218862"/>
                        </a:cubicBezTo>
                        <a:cubicBezTo>
                          <a:pt x="5739011" y="3400806"/>
                          <a:pt x="5696483" y="3472276"/>
                          <a:pt x="5717174" y="3712032"/>
                        </a:cubicBezTo>
                        <a:cubicBezTo>
                          <a:pt x="5547213" y="3730186"/>
                          <a:pt x="5260417" y="3674270"/>
                          <a:pt x="5088285" y="3712032"/>
                        </a:cubicBezTo>
                        <a:cubicBezTo>
                          <a:pt x="4916153" y="3749794"/>
                          <a:pt x="4845235" y="3669067"/>
                          <a:pt x="4688083" y="3712032"/>
                        </a:cubicBezTo>
                        <a:cubicBezTo>
                          <a:pt x="4530931" y="3754997"/>
                          <a:pt x="4279667" y="3694334"/>
                          <a:pt x="4173537" y="3712032"/>
                        </a:cubicBezTo>
                        <a:cubicBezTo>
                          <a:pt x="4067407" y="3729730"/>
                          <a:pt x="3790764" y="3710079"/>
                          <a:pt x="3658991" y="3712032"/>
                        </a:cubicBezTo>
                        <a:cubicBezTo>
                          <a:pt x="3527218" y="3713985"/>
                          <a:pt x="3390654" y="3709477"/>
                          <a:pt x="3144446" y="3712032"/>
                        </a:cubicBezTo>
                        <a:cubicBezTo>
                          <a:pt x="2898239" y="3714587"/>
                          <a:pt x="2726556" y="3691399"/>
                          <a:pt x="2515557" y="3712032"/>
                        </a:cubicBezTo>
                        <a:cubicBezTo>
                          <a:pt x="2304558" y="3732665"/>
                          <a:pt x="2063898" y="3648616"/>
                          <a:pt x="1886667" y="3712032"/>
                        </a:cubicBezTo>
                        <a:cubicBezTo>
                          <a:pt x="1709436" y="3775448"/>
                          <a:pt x="1557180" y="3667591"/>
                          <a:pt x="1314950" y="3712032"/>
                        </a:cubicBezTo>
                        <a:cubicBezTo>
                          <a:pt x="1072720" y="3756473"/>
                          <a:pt x="987438" y="3654117"/>
                          <a:pt x="743233" y="3712032"/>
                        </a:cubicBezTo>
                        <a:cubicBezTo>
                          <a:pt x="499028" y="3769947"/>
                          <a:pt x="349304" y="3646085"/>
                          <a:pt x="0" y="3712032"/>
                        </a:cubicBezTo>
                        <a:cubicBezTo>
                          <a:pt x="-7813" y="3626578"/>
                          <a:pt x="39085" y="3425774"/>
                          <a:pt x="0" y="3293103"/>
                        </a:cubicBezTo>
                        <a:cubicBezTo>
                          <a:pt x="-39085" y="3160432"/>
                          <a:pt x="52151" y="2876129"/>
                          <a:pt x="0" y="2762812"/>
                        </a:cubicBezTo>
                        <a:cubicBezTo>
                          <a:pt x="-52151" y="2649495"/>
                          <a:pt x="8770" y="2501423"/>
                          <a:pt x="0" y="2343883"/>
                        </a:cubicBezTo>
                        <a:cubicBezTo>
                          <a:pt x="-8770" y="2186343"/>
                          <a:pt x="36063" y="2109438"/>
                          <a:pt x="0" y="1887833"/>
                        </a:cubicBezTo>
                        <a:cubicBezTo>
                          <a:pt x="-36063" y="1666228"/>
                          <a:pt x="43861" y="1621343"/>
                          <a:pt x="0" y="1431784"/>
                        </a:cubicBezTo>
                        <a:cubicBezTo>
                          <a:pt x="-43861" y="1242225"/>
                          <a:pt x="38001" y="1167191"/>
                          <a:pt x="0" y="938614"/>
                        </a:cubicBezTo>
                        <a:cubicBezTo>
                          <a:pt x="-38001" y="710037"/>
                          <a:pt x="83231" y="389200"/>
                          <a:pt x="0" y="0"/>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lIns="91440" tIns="45720" rIns="91440" bIns="45720" rtlCol="0" anchor="t" anchorCtr="0"/>
          <a:lstStyle/>
          <a:p>
            <a:pPr marL="742950" lvl="1" indent="-285750">
              <a:buFont typeface="Arial" panose="020B0604020202020204" pitchFamily="34" charset="0"/>
              <a:buChar char="•"/>
            </a:pPr>
            <a:endParaRPr lang="en-GB" dirty="0">
              <a:latin typeface="Arial" panose="020B0604020202020204" pitchFamily="34" charset="0"/>
              <a:ea typeface="Times New Roman" panose="02020603050405020304" pitchFamily="18" charset="0"/>
            </a:endParaRPr>
          </a:p>
        </p:txBody>
      </p:sp>
      <p:pic>
        <p:nvPicPr>
          <p:cNvPr id="6" name="Picture 5">
            <a:extLst>
              <a:ext uri="{FF2B5EF4-FFF2-40B4-BE49-F238E27FC236}">
                <a16:creationId xmlns:a16="http://schemas.microsoft.com/office/drawing/2014/main" id="{BF261BB0-0C36-3B73-806B-F8AFB73F8292}"/>
              </a:ext>
            </a:extLst>
          </p:cNvPr>
          <p:cNvPicPr>
            <a:picLocks noChangeAspect="1"/>
          </p:cNvPicPr>
          <p:nvPr/>
        </p:nvPicPr>
        <p:blipFill>
          <a:blip r:embed="rId4"/>
          <a:stretch>
            <a:fillRect/>
          </a:stretch>
        </p:blipFill>
        <p:spPr>
          <a:xfrm>
            <a:off x="0" y="642490"/>
            <a:ext cx="12192000" cy="5573019"/>
          </a:xfrm>
          <a:prstGeom prst="rect">
            <a:avLst/>
          </a:prstGeom>
        </p:spPr>
      </p:pic>
    </p:spTree>
    <p:extLst>
      <p:ext uri="{BB962C8B-B14F-4D97-AF65-F5344CB8AC3E}">
        <p14:creationId xmlns:p14="http://schemas.microsoft.com/office/powerpoint/2010/main" val="4018522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8A7E9-D35E-D854-5695-C3C6D045628E}"/>
            </a:ext>
          </a:extLst>
        </p:cNvPr>
        <p:cNvGrpSpPr/>
        <p:nvPr/>
      </p:nvGrpSpPr>
      <p:grpSpPr>
        <a:xfrm>
          <a:off x="0" y="0"/>
          <a:ext cx="0" cy="0"/>
          <a:chOff x="0" y="0"/>
          <a:chExt cx="0" cy="0"/>
        </a:xfrm>
      </p:grpSpPr>
      <p:grpSp>
        <p:nvGrpSpPr>
          <p:cNvPr id="8" name="Group 5">
            <a:extLst>
              <a:ext uri="{FF2B5EF4-FFF2-40B4-BE49-F238E27FC236}">
                <a16:creationId xmlns:a16="http://schemas.microsoft.com/office/drawing/2014/main" id="{5D0E3025-1446-DC5B-FA19-5E6027C18D2E}"/>
              </a:ext>
            </a:extLst>
          </p:cNvPr>
          <p:cNvGrpSpPr/>
          <p:nvPr/>
        </p:nvGrpSpPr>
        <p:grpSpPr>
          <a:xfrm>
            <a:off x="0" y="0"/>
            <a:ext cx="12192000" cy="724500"/>
            <a:chOff x="0" y="0"/>
            <a:chExt cx="6321961" cy="680731"/>
          </a:xfrm>
          <a:solidFill>
            <a:schemeClr val="accent2"/>
          </a:solidFill>
        </p:grpSpPr>
        <p:sp>
          <p:nvSpPr>
            <p:cNvPr id="9" name="Freeform 6">
              <a:extLst>
                <a:ext uri="{FF2B5EF4-FFF2-40B4-BE49-F238E27FC236}">
                  <a16:creationId xmlns:a16="http://schemas.microsoft.com/office/drawing/2014/main" id="{0D5C766E-A3BE-2338-854B-8892DA2FB825}"/>
                </a:ext>
              </a:extLst>
            </p:cNvPr>
            <p:cNvSpPr/>
            <p:nvPr/>
          </p:nvSpPr>
          <p:spPr>
            <a:xfrm>
              <a:off x="0" y="0"/>
              <a:ext cx="6321961" cy="680731"/>
            </a:xfrm>
            <a:custGeom>
              <a:avLst/>
              <a:gdLst/>
              <a:ahLst/>
              <a:cxnLst/>
              <a:rect l="l" t="t" r="r" b="b"/>
              <a:pathLst>
                <a:path w="6321961" h="680731">
                  <a:moveTo>
                    <a:pt x="0" y="0"/>
                  </a:moveTo>
                  <a:lnTo>
                    <a:pt x="6321961" y="0"/>
                  </a:lnTo>
                  <a:lnTo>
                    <a:pt x="6321961" y="680731"/>
                  </a:lnTo>
                  <a:lnTo>
                    <a:pt x="0" y="680731"/>
                  </a:lnTo>
                  <a:close/>
                </a:path>
              </a:pathLst>
            </a:custGeom>
            <a:grpFill/>
          </p:spPr>
          <p:txBody>
            <a:bodyPr/>
            <a:lstStyle/>
            <a:p>
              <a:r>
                <a:rPr lang="en-GB" sz="2800" b="1" dirty="0">
                  <a:solidFill>
                    <a:schemeClr val="bg1"/>
                  </a:solidFill>
                </a:rPr>
                <a:t>General Strategies: pages 18 - 31</a:t>
              </a:r>
            </a:p>
          </p:txBody>
        </p:sp>
      </p:grpSp>
      <p:sp>
        <p:nvSpPr>
          <p:cNvPr id="4" name="Rectangle 1">
            <a:extLst>
              <a:ext uri="{FF2B5EF4-FFF2-40B4-BE49-F238E27FC236}">
                <a16:creationId xmlns:a16="http://schemas.microsoft.com/office/drawing/2014/main" id="{A7D0BF0B-A4C6-7935-824D-DE90ED1D7344}"/>
              </a:ext>
            </a:extLst>
          </p:cNvPr>
          <p:cNvSpPr>
            <a:spLocks noChangeArrowheads="1"/>
          </p:cNvSpPr>
          <p:nvPr/>
        </p:nvSpPr>
        <p:spPr bwMode="auto">
          <a:xfrm>
            <a:off x="1288869" y="2834555"/>
            <a:ext cx="148759" cy="1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r>
              <a:rPr lang="en-GB" altLang="en-US" sz="733">
                <a:solidFill>
                  <a:srgbClr val="1F497D"/>
                </a:solidFill>
                <a:latin typeface="Arial" panose="020B0604020202020204" pitchFamily="34" charset="0"/>
                <a:ea typeface="Calibri" panose="020F0502020204030204" pitchFamily="34" charset="0"/>
              </a:rPr>
              <a:t> </a:t>
            </a:r>
            <a:endParaRPr lang="en-GB" altLang="en-US" sz="1200">
              <a:solidFill>
                <a:prstClr val="black"/>
              </a:solidFill>
              <a:latin typeface="Arial" panose="020B0604020202020204" pitchFamily="34" charset="0"/>
            </a:endParaRPr>
          </a:p>
        </p:txBody>
      </p:sp>
      <p:sp>
        <p:nvSpPr>
          <p:cNvPr id="15" name="Freeform 6">
            <a:extLst>
              <a:ext uri="{FF2B5EF4-FFF2-40B4-BE49-F238E27FC236}">
                <a16:creationId xmlns:a16="http://schemas.microsoft.com/office/drawing/2014/main" id="{DEB4B71F-72B0-33AC-F3B0-E4847B02C971}"/>
              </a:ext>
            </a:extLst>
          </p:cNvPr>
          <p:cNvSpPr/>
          <p:nvPr/>
        </p:nvSpPr>
        <p:spPr>
          <a:xfrm>
            <a:off x="0" y="6034971"/>
            <a:ext cx="12192000" cy="863612"/>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endParaRPr lang="en-GB"/>
          </a:p>
        </p:txBody>
      </p:sp>
      <p:pic>
        <p:nvPicPr>
          <p:cNvPr id="16" name="Picture 7">
            <a:extLst>
              <a:ext uri="{FF2B5EF4-FFF2-40B4-BE49-F238E27FC236}">
                <a16:creationId xmlns:a16="http://schemas.microsoft.com/office/drawing/2014/main" id="{BEEF1E11-C04C-3AA1-0A45-9C338D0FFBC6}"/>
              </a:ext>
            </a:extLst>
          </p:cNvPr>
          <p:cNvPicPr>
            <a:picLocks noChangeAspect="1"/>
          </p:cNvPicPr>
          <p:nvPr/>
        </p:nvPicPr>
        <p:blipFill>
          <a:blip r:embed="rId3"/>
          <a:srcRect/>
          <a:stretch>
            <a:fillRect/>
          </a:stretch>
        </p:blipFill>
        <p:spPr>
          <a:xfrm>
            <a:off x="10616168" y="6152321"/>
            <a:ext cx="1221187" cy="628911"/>
          </a:xfrm>
          <a:prstGeom prst="rect">
            <a:avLst/>
          </a:prstGeom>
        </p:spPr>
      </p:pic>
      <p:sp>
        <p:nvSpPr>
          <p:cNvPr id="11" name="Shape 130">
            <a:extLst>
              <a:ext uri="{FF2B5EF4-FFF2-40B4-BE49-F238E27FC236}">
                <a16:creationId xmlns:a16="http://schemas.microsoft.com/office/drawing/2014/main" id="{777C7C94-D23A-F3B1-A4D6-4F4116A4904A}"/>
              </a:ext>
            </a:extLst>
          </p:cNvPr>
          <p:cNvSpPr txBox="1">
            <a:spLocks/>
          </p:cNvSpPr>
          <p:nvPr/>
        </p:nvSpPr>
        <p:spPr>
          <a:xfrm>
            <a:off x="226142" y="132552"/>
            <a:ext cx="11965858" cy="471521"/>
          </a:xfrm>
          <a:prstGeom prst="rect">
            <a:avLst/>
          </a:prstGeom>
        </p:spPr>
        <p:txBody>
          <a:bodyPr wrap="square"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09630">
              <a:spcAft>
                <a:spcPct val="0"/>
              </a:spcAft>
              <a:buClr>
                <a:srgbClr val="000000"/>
              </a:buClr>
              <a:buSzPct val="46000"/>
            </a:pPr>
            <a:endParaRPr lang="en-GB" altLang="en-US" sz="2667">
              <a:solidFill>
                <a:prstClr val="white"/>
              </a:solidFill>
              <a:latin typeface="Calibri"/>
              <a:cs typeface="Calibri" panose="020F0502020204030204" pitchFamily="34" charset="0"/>
              <a:sym typeface="Arial" panose="020B0604020202020204" pitchFamily="34" charset="0"/>
            </a:endParaRPr>
          </a:p>
        </p:txBody>
      </p:sp>
      <p:sp>
        <p:nvSpPr>
          <p:cNvPr id="2" name="Rectangle 1">
            <a:extLst>
              <a:ext uri="{FF2B5EF4-FFF2-40B4-BE49-F238E27FC236}">
                <a16:creationId xmlns:a16="http://schemas.microsoft.com/office/drawing/2014/main" id="{A09E8D5A-96CF-289B-1E5D-359C4120A7E1}"/>
              </a:ext>
            </a:extLst>
          </p:cNvPr>
          <p:cNvSpPr/>
          <p:nvPr/>
        </p:nvSpPr>
        <p:spPr>
          <a:xfrm>
            <a:off x="5486400" y="857052"/>
            <a:ext cx="6350955" cy="4832608"/>
          </a:xfrm>
          <a:prstGeom prst="rect">
            <a:avLst/>
          </a:prstGeom>
          <a:solidFill>
            <a:schemeClr val="accent2"/>
          </a:solidFill>
          <a:ln>
            <a:noFill/>
            <a:extLst>
              <a:ext uri="{C807C97D-BFC1-408E-A445-0C87EB9F89A2}">
                <ask:lineSketchStyleProps xmlns:ask="http://schemas.microsoft.com/office/drawing/2018/sketchyshapes" sd="3214194828">
                  <a:custGeom>
                    <a:avLst/>
                    <a:gdLst>
                      <a:gd name="connsiteX0" fmla="*/ 0 w 5717174"/>
                      <a:gd name="connsiteY0" fmla="*/ 0 h 3712032"/>
                      <a:gd name="connsiteX1" fmla="*/ 571717 w 5717174"/>
                      <a:gd name="connsiteY1" fmla="*/ 0 h 3712032"/>
                      <a:gd name="connsiteX2" fmla="*/ 1029091 w 5717174"/>
                      <a:gd name="connsiteY2" fmla="*/ 0 h 3712032"/>
                      <a:gd name="connsiteX3" fmla="*/ 1486465 w 5717174"/>
                      <a:gd name="connsiteY3" fmla="*/ 0 h 3712032"/>
                      <a:gd name="connsiteX4" fmla="*/ 2172526 w 5717174"/>
                      <a:gd name="connsiteY4" fmla="*/ 0 h 3712032"/>
                      <a:gd name="connsiteX5" fmla="*/ 2744244 w 5717174"/>
                      <a:gd name="connsiteY5" fmla="*/ 0 h 3712032"/>
                      <a:gd name="connsiteX6" fmla="*/ 3144446 w 5717174"/>
                      <a:gd name="connsiteY6" fmla="*/ 0 h 3712032"/>
                      <a:gd name="connsiteX7" fmla="*/ 3544648 w 5717174"/>
                      <a:gd name="connsiteY7" fmla="*/ 0 h 3712032"/>
                      <a:gd name="connsiteX8" fmla="*/ 3944850 w 5717174"/>
                      <a:gd name="connsiteY8" fmla="*/ 0 h 3712032"/>
                      <a:gd name="connsiteX9" fmla="*/ 4630911 w 5717174"/>
                      <a:gd name="connsiteY9" fmla="*/ 0 h 3712032"/>
                      <a:gd name="connsiteX10" fmla="*/ 5088285 w 5717174"/>
                      <a:gd name="connsiteY10" fmla="*/ 0 h 3712032"/>
                      <a:gd name="connsiteX11" fmla="*/ 5717174 w 5717174"/>
                      <a:gd name="connsiteY11" fmla="*/ 0 h 3712032"/>
                      <a:gd name="connsiteX12" fmla="*/ 5717174 w 5717174"/>
                      <a:gd name="connsiteY12" fmla="*/ 418929 h 3712032"/>
                      <a:gd name="connsiteX13" fmla="*/ 5717174 w 5717174"/>
                      <a:gd name="connsiteY13" fmla="*/ 837859 h 3712032"/>
                      <a:gd name="connsiteX14" fmla="*/ 5717174 w 5717174"/>
                      <a:gd name="connsiteY14" fmla="*/ 1368149 h 3712032"/>
                      <a:gd name="connsiteX15" fmla="*/ 5717174 w 5717174"/>
                      <a:gd name="connsiteY15" fmla="*/ 1935560 h 3712032"/>
                      <a:gd name="connsiteX16" fmla="*/ 5717174 w 5717174"/>
                      <a:gd name="connsiteY16" fmla="*/ 2354489 h 3712032"/>
                      <a:gd name="connsiteX17" fmla="*/ 5717174 w 5717174"/>
                      <a:gd name="connsiteY17" fmla="*/ 2773418 h 3712032"/>
                      <a:gd name="connsiteX18" fmla="*/ 5717174 w 5717174"/>
                      <a:gd name="connsiteY18" fmla="*/ 3712032 h 3712032"/>
                      <a:gd name="connsiteX19" fmla="*/ 5259800 w 5717174"/>
                      <a:gd name="connsiteY19" fmla="*/ 3712032 h 3712032"/>
                      <a:gd name="connsiteX20" fmla="*/ 4745254 w 5717174"/>
                      <a:gd name="connsiteY20" fmla="*/ 3712032 h 3712032"/>
                      <a:gd name="connsiteX21" fmla="*/ 4345052 w 5717174"/>
                      <a:gd name="connsiteY21" fmla="*/ 3712032 h 3712032"/>
                      <a:gd name="connsiteX22" fmla="*/ 3887678 w 5717174"/>
                      <a:gd name="connsiteY22" fmla="*/ 3712032 h 3712032"/>
                      <a:gd name="connsiteX23" fmla="*/ 3430304 w 5717174"/>
                      <a:gd name="connsiteY23" fmla="*/ 3712032 h 3712032"/>
                      <a:gd name="connsiteX24" fmla="*/ 2915759 w 5717174"/>
                      <a:gd name="connsiteY24" fmla="*/ 3712032 h 3712032"/>
                      <a:gd name="connsiteX25" fmla="*/ 2286870 w 5717174"/>
                      <a:gd name="connsiteY25" fmla="*/ 3712032 h 3712032"/>
                      <a:gd name="connsiteX26" fmla="*/ 1600809 w 5717174"/>
                      <a:gd name="connsiteY26" fmla="*/ 3712032 h 3712032"/>
                      <a:gd name="connsiteX27" fmla="*/ 971920 w 5717174"/>
                      <a:gd name="connsiteY27" fmla="*/ 3712032 h 3712032"/>
                      <a:gd name="connsiteX28" fmla="*/ 0 w 5717174"/>
                      <a:gd name="connsiteY28" fmla="*/ 3712032 h 3712032"/>
                      <a:gd name="connsiteX29" fmla="*/ 0 w 5717174"/>
                      <a:gd name="connsiteY29" fmla="*/ 3255982 h 3712032"/>
                      <a:gd name="connsiteX30" fmla="*/ 0 w 5717174"/>
                      <a:gd name="connsiteY30" fmla="*/ 2725692 h 3712032"/>
                      <a:gd name="connsiteX31" fmla="*/ 0 w 5717174"/>
                      <a:gd name="connsiteY31" fmla="*/ 2158281 h 3712032"/>
                      <a:gd name="connsiteX32" fmla="*/ 0 w 5717174"/>
                      <a:gd name="connsiteY32" fmla="*/ 1553751 h 3712032"/>
                      <a:gd name="connsiteX33" fmla="*/ 0 w 5717174"/>
                      <a:gd name="connsiteY33" fmla="*/ 1060581 h 3712032"/>
                      <a:gd name="connsiteX34" fmla="*/ 0 w 5717174"/>
                      <a:gd name="connsiteY34" fmla="*/ 567411 h 3712032"/>
                      <a:gd name="connsiteX35" fmla="*/ 0 w 5717174"/>
                      <a:gd name="connsiteY35" fmla="*/ 0 h 371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717174" h="3712032" fill="none" extrusionOk="0">
                        <a:moveTo>
                          <a:pt x="0" y="0"/>
                        </a:moveTo>
                        <a:cubicBezTo>
                          <a:pt x="163776" y="-48170"/>
                          <a:pt x="290461" y="39649"/>
                          <a:pt x="571717" y="0"/>
                        </a:cubicBezTo>
                        <a:cubicBezTo>
                          <a:pt x="852973" y="-39649"/>
                          <a:pt x="862992" y="50239"/>
                          <a:pt x="1029091" y="0"/>
                        </a:cubicBezTo>
                        <a:cubicBezTo>
                          <a:pt x="1195190" y="-50239"/>
                          <a:pt x="1292247" y="42695"/>
                          <a:pt x="1486465" y="0"/>
                        </a:cubicBezTo>
                        <a:cubicBezTo>
                          <a:pt x="1680683" y="-42695"/>
                          <a:pt x="1994880" y="69961"/>
                          <a:pt x="2172526" y="0"/>
                        </a:cubicBezTo>
                        <a:cubicBezTo>
                          <a:pt x="2350172" y="-69961"/>
                          <a:pt x="2461119" y="1287"/>
                          <a:pt x="2744244" y="0"/>
                        </a:cubicBezTo>
                        <a:cubicBezTo>
                          <a:pt x="3027369" y="-1287"/>
                          <a:pt x="3021266" y="28489"/>
                          <a:pt x="3144446" y="0"/>
                        </a:cubicBezTo>
                        <a:cubicBezTo>
                          <a:pt x="3267626" y="-28489"/>
                          <a:pt x="3362881" y="21462"/>
                          <a:pt x="3544648" y="0"/>
                        </a:cubicBezTo>
                        <a:cubicBezTo>
                          <a:pt x="3726415" y="-21462"/>
                          <a:pt x="3826854" y="12496"/>
                          <a:pt x="3944850" y="0"/>
                        </a:cubicBezTo>
                        <a:cubicBezTo>
                          <a:pt x="4062846" y="-12496"/>
                          <a:pt x="4336152" y="65535"/>
                          <a:pt x="4630911" y="0"/>
                        </a:cubicBezTo>
                        <a:cubicBezTo>
                          <a:pt x="4925670" y="-65535"/>
                          <a:pt x="4928592" y="39226"/>
                          <a:pt x="5088285" y="0"/>
                        </a:cubicBezTo>
                        <a:cubicBezTo>
                          <a:pt x="5247978" y="-39226"/>
                          <a:pt x="5585216" y="45624"/>
                          <a:pt x="5717174" y="0"/>
                        </a:cubicBezTo>
                        <a:cubicBezTo>
                          <a:pt x="5718200" y="161382"/>
                          <a:pt x="5689113" y="224066"/>
                          <a:pt x="5717174" y="418929"/>
                        </a:cubicBezTo>
                        <a:cubicBezTo>
                          <a:pt x="5745235" y="613792"/>
                          <a:pt x="5711446" y="667092"/>
                          <a:pt x="5717174" y="837859"/>
                        </a:cubicBezTo>
                        <a:cubicBezTo>
                          <a:pt x="5722902" y="1008626"/>
                          <a:pt x="5694624" y="1223625"/>
                          <a:pt x="5717174" y="1368149"/>
                        </a:cubicBezTo>
                        <a:cubicBezTo>
                          <a:pt x="5739724" y="1512673"/>
                          <a:pt x="5715111" y="1769571"/>
                          <a:pt x="5717174" y="1935560"/>
                        </a:cubicBezTo>
                        <a:cubicBezTo>
                          <a:pt x="5719237" y="2101549"/>
                          <a:pt x="5678460" y="2145989"/>
                          <a:pt x="5717174" y="2354489"/>
                        </a:cubicBezTo>
                        <a:cubicBezTo>
                          <a:pt x="5755888" y="2562989"/>
                          <a:pt x="5709765" y="2646050"/>
                          <a:pt x="5717174" y="2773418"/>
                        </a:cubicBezTo>
                        <a:cubicBezTo>
                          <a:pt x="5724583" y="2900786"/>
                          <a:pt x="5694001" y="3383230"/>
                          <a:pt x="5717174" y="3712032"/>
                        </a:cubicBezTo>
                        <a:cubicBezTo>
                          <a:pt x="5529282" y="3744525"/>
                          <a:pt x="5410580" y="3682988"/>
                          <a:pt x="5259800" y="3712032"/>
                        </a:cubicBezTo>
                        <a:cubicBezTo>
                          <a:pt x="5109020" y="3741076"/>
                          <a:pt x="4948873" y="3709938"/>
                          <a:pt x="4745254" y="3712032"/>
                        </a:cubicBezTo>
                        <a:cubicBezTo>
                          <a:pt x="4541635" y="3714126"/>
                          <a:pt x="4441358" y="3665409"/>
                          <a:pt x="4345052" y="3712032"/>
                        </a:cubicBezTo>
                        <a:cubicBezTo>
                          <a:pt x="4248746" y="3758655"/>
                          <a:pt x="3995523" y="3684881"/>
                          <a:pt x="3887678" y="3712032"/>
                        </a:cubicBezTo>
                        <a:cubicBezTo>
                          <a:pt x="3779833" y="3739183"/>
                          <a:pt x="3579720" y="3703597"/>
                          <a:pt x="3430304" y="3712032"/>
                        </a:cubicBezTo>
                        <a:cubicBezTo>
                          <a:pt x="3280888" y="3720467"/>
                          <a:pt x="3051882" y="3692703"/>
                          <a:pt x="2915759" y="3712032"/>
                        </a:cubicBezTo>
                        <a:cubicBezTo>
                          <a:pt x="2779636" y="3731361"/>
                          <a:pt x="2447073" y="3694132"/>
                          <a:pt x="2286870" y="3712032"/>
                        </a:cubicBezTo>
                        <a:cubicBezTo>
                          <a:pt x="2126667" y="3729932"/>
                          <a:pt x="1903932" y="3681434"/>
                          <a:pt x="1600809" y="3712032"/>
                        </a:cubicBezTo>
                        <a:cubicBezTo>
                          <a:pt x="1297686" y="3742630"/>
                          <a:pt x="1099418" y="3667823"/>
                          <a:pt x="971920" y="3712032"/>
                        </a:cubicBezTo>
                        <a:cubicBezTo>
                          <a:pt x="844422" y="3756241"/>
                          <a:pt x="236913" y="3698719"/>
                          <a:pt x="0" y="3712032"/>
                        </a:cubicBezTo>
                        <a:cubicBezTo>
                          <a:pt x="-10080" y="3488884"/>
                          <a:pt x="8838" y="3407981"/>
                          <a:pt x="0" y="3255982"/>
                        </a:cubicBezTo>
                        <a:cubicBezTo>
                          <a:pt x="-8838" y="3103983"/>
                          <a:pt x="61925" y="2930545"/>
                          <a:pt x="0" y="2725692"/>
                        </a:cubicBezTo>
                        <a:cubicBezTo>
                          <a:pt x="-61925" y="2520839"/>
                          <a:pt x="52551" y="2303165"/>
                          <a:pt x="0" y="2158281"/>
                        </a:cubicBezTo>
                        <a:cubicBezTo>
                          <a:pt x="-52551" y="2013397"/>
                          <a:pt x="45183" y="1713742"/>
                          <a:pt x="0" y="1553751"/>
                        </a:cubicBezTo>
                        <a:cubicBezTo>
                          <a:pt x="-45183" y="1393760"/>
                          <a:pt x="9421" y="1266472"/>
                          <a:pt x="0" y="1060581"/>
                        </a:cubicBezTo>
                        <a:cubicBezTo>
                          <a:pt x="-9421" y="854690"/>
                          <a:pt x="34154" y="755764"/>
                          <a:pt x="0" y="567411"/>
                        </a:cubicBezTo>
                        <a:cubicBezTo>
                          <a:pt x="-34154" y="379058"/>
                          <a:pt x="7696" y="181661"/>
                          <a:pt x="0" y="0"/>
                        </a:cubicBezTo>
                        <a:close/>
                      </a:path>
                      <a:path w="5717174" h="3712032" stroke="0" extrusionOk="0">
                        <a:moveTo>
                          <a:pt x="0" y="0"/>
                        </a:moveTo>
                        <a:cubicBezTo>
                          <a:pt x="98616" y="-47292"/>
                          <a:pt x="251940" y="44324"/>
                          <a:pt x="400202" y="0"/>
                        </a:cubicBezTo>
                        <a:cubicBezTo>
                          <a:pt x="548464" y="-44324"/>
                          <a:pt x="779837" y="292"/>
                          <a:pt x="914748" y="0"/>
                        </a:cubicBezTo>
                        <a:cubicBezTo>
                          <a:pt x="1049659" y="-292"/>
                          <a:pt x="1207378" y="45470"/>
                          <a:pt x="1486465" y="0"/>
                        </a:cubicBezTo>
                        <a:cubicBezTo>
                          <a:pt x="1765552" y="-45470"/>
                          <a:pt x="1961301" y="42426"/>
                          <a:pt x="2115354" y="0"/>
                        </a:cubicBezTo>
                        <a:cubicBezTo>
                          <a:pt x="2269407" y="-42426"/>
                          <a:pt x="2420290" y="27959"/>
                          <a:pt x="2572728" y="0"/>
                        </a:cubicBezTo>
                        <a:cubicBezTo>
                          <a:pt x="2725166" y="-27959"/>
                          <a:pt x="2827518" y="25208"/>
                          <a:pt x="3030102" y="0"/>
                        </a:cubicBezTo>
                        <a:cubicBezTo>
                          <a:pt x="3232686" y="-25208"/>
                          <a:pt x="3425270" y="14768"/>
                          <a:pt x="3716163" y="0"/>
                        </a:cubicBezTo>
                        <a:cubicBezTo>
                          <a:pt x="4007056" y="-14768"/>
                          <a:pt x="3928831" y="17866"/>
                          <a:pt x="4116365" y="0"/>
                        </a:cubicBezTo>
                        <a:cubicBezTo>
                          <a:pt x="4303899" y="-17866"/>
                          <a:pt x="4356191" y="43112"/>
                          <a:pt x="4516567" y="0"/>
                        </a:cubicBezTo>
                        <a:cubicBezTo>
                          <a:pt x="4676943" y="-43112"/>
                          <a:pt x="4868216" y="26796"/>
                          <a:pt x="4973941" y="0"/>
                        </a:cubicBezTo>
                        <a:cubicBezTo>
                          <a:pt x="5079666" y="-26796"/>
                          <a:pt x="5358678" y="89127"/>
                          <a:pt x="5717174" y="0"/>
                        </a:cubicBezTo>
                        <a:cubicBezTo>
                          <a:pt x="5730511" y="237084"/>
                          <a:pt x="5715797" y="321421"/>
                          <a:pt x="5717174" y="493170"/>
                        </a:cubicBezTo>
                        <a:cubicBezTo>
                          <a:pt x="5718551" y="664919"/>
                          <a:pt x="5693020" y="780705"/>
                          <a:pt x="5717174" y="986340"/>
                        </a:cubicBezTo>
                        <a:cubicBezTo>
                          <a:pt x="5741328" y="1191975"/>
                          <a:pt x="5705016" y="1377296"/>
                          <a:pt x="5717174" y="1516630"/>
                        </a:cubicBezTo>
                        <a:cubicBezTo>
                          <a:pt x="5729332" y="1655964"/>
                          <a:pt x="5686414" y="1933771"/>
                          <a:pt x="5717174" y="2121161"/>
                        </a:cubicBezTo>
                        <a:cubicBezTo>
                          <a:pt x="5747934" y="2308551"/>
                          <a:pt x="5690741" y="2503207"/>
                          <a:pt x="5717174" y="2725692"/>
                        </a:cubicBezTo>
                        <a:cubicBezTo>
                          <a:pt x="5743607" y="2948177"/>
                          <a:pt x="5695337" y="3036918"/>
                          <a:pt x="5717174" y="3218862"/>
                        </a:cubicBezTo>
                        <a:cubicBezTo>
                          <a:pt x="5739011" y="3400806"/>
                          <a:pt x="5696483" y="3472276"/>
                          <a:pt x="5717174" y="3712032"/>
                        </a:cubicBezTo>
                        <a:cubicBezTo>
                          <a:pt x="5547213" y="3730186"/>
                          <a:pt x="5260417" y="3674270"/>
                          <a:pt x="5088285" y="3712032"/>
                        </a:cubicBezTo>
                        <a:cubicBezTo>
                          <a:pt x="4916153" y="3749794"/>
                          <a:pt x="4845235" y="3669067"/>
                          <a:pt x="4688083" y="3712032"/>
                        </a:cubicBezTo>
                        <a:cubicBezTo>
                          <a:pt x="4530931" y="3754997"/>
                          <a:pt x="4279667" y="3694334"/>
                          <a:pt x="4173537" y="3712032"/>
                        </a:cubicBezTo>
                        <a:cubicBezTo>
                          <a:pt x="4067407" y="3729730"/>
                          <a:pt x="3790764" y="3710079"/>
                          <a:pt x="3658991" y="3712032"/>
                        </a:cubicBezTo>
                        <a:cubicBezTo>
                          <a:pt x="3527218" y="3713985"/>
                          <a:pt x="3390654" y="3709477"/>
                          <a:pt x="3144446" y="3712032"/>
                        </a:cubicBezTo>
                        <a:cubicBezTo>
                          <a:pt x="2898239" y="3714587"/>
                          <a:pt x="2726556" y="3691399"/>
                          <a:pt x="2515557" y="3712032"/>
                        </a:cubicBezTo>
                        <a:cubicBezTo>
                          <a:pt x="2304558" y="3732665"/>
                          <a:pt x="2063898" y="3648616"/>
                          <a:pt x="1886667" y="3712032"/>
                        </a:cubicBezTo>
                        <a:cubicBezTo>
                          <a:pt x="1709436" y="3775448"/>
                          <a:pt x="1557180" y="3667591"/>
                          <a:pt x="1314950" y="3712032"/>
                        </a:cubicBezTo>
                        <a:cubicBezTo>
                          <a:pt x="1072720" y="3756473"/>
                          <a:pt x="987438" y="3654117"/>
                          <a:pt x="743233" y="3712032"/>
                        </a:cubicBezTo>
                        <a:cubicBezTo>
                          <a:pt x="499028" y="3769947"/>
                          <a:pt x="349304" y="3646085"/>
                          <a:pt x="0" y="3712032"/>
                        </a:cubicBezTo>
                        <a:cubicBezTo>
                          <a:pt x="-7813" y="3626578"/>
                          <a:pt x="39085" y="3425774"/>
                          <a:pt x="0" y="3293103"/>
                        </a:cubicBezTo>
                        <a:cubicBezTo>
                          <a:pt x="-39085" y="3160432"/>
                          <a:pt x="52151" y="2876129"/>
                          <a:pt x="0" y="2762812"/>
                        </a:cubicBezTo>
                        <a:cubicBezTo>
                          <a:pt x="-52151" y="2649495"/>
                          <a:pt x="8770" y="2501423"/>
                          <a:pt x="0" y="2343883"/>
                        </a:cubicBezTo>
                        <a:cubicBezTo>
                          <a:pt x="-8770" y="2186343"/>
                          <a:pt x="36063" y="2109438"/>
                          <a:pt x="0" y="1887833"/>
                        </a:cubicBezTo>
                        <a:cubicBezTo>
                          <a:pt x="-36063" y="1666228"/>
                          <a:pt x="43861" y="1621343"/>
                          <a:pt x="0" y="1431784"/>
                        </a:cubicBezTo>
                        <a:cubicBezTo>
                          <a:pt x="-43861" y="1242225"/>
                          <a:pt x="38001" y="1167191"/>
                          <a:pt x="0" y="938614"/>
                        </a:cubicBezTo>
                        <a:cubicBezTo>
                          <a:pt x="-38001" y="710037"/>
                          <a:pt x="83231" y="389200"/>
                          <a:pt x="0" y="0"/>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lIns="91440" tIns="45720" rIns="91440" bIns="45720" rtlCol="0" anchor="t" anchorCtr="0"/>
          <a:lstStyle/>
          <a:p>
            <a:r>
              <a:rPr lang="en-GB" dirty="0">
                <a:latin typeface="Arial" panose="020B0604020202020204" pitchFamily="34" charset="0"/>
                <a:ea typeface="Times New Roman" panose="02020603050405020304" pitchFamily="18" charset="0"/>
              </a:rPr>
              <a:t>This section outlines the reasonable adjustments and general approaches that all settings should implement to support the inclusion of all learners including those with SEND.</a:t>
            </a:r>
          </a:p>
          <a:p>
            <a:pPr marL="742950" lvl="1" indent="-285750">
              <a:buFont typeface="Arial" panose="020B0604020202020204" pitchFamily="34" charset="0"/>
              <a:buChar char="•"/>
            </a:pPr>
            <a:endParaRPr lang="en-GB" dirty="0">
              <a:latin typeface="Arial" panose="020B0604020202020204" pitchFamily="34" charset="0"/>
              <a:ea typeface="Times New Roman" panose="02020603050405020304" pitchFamily="18" charset="0"/>
            </a:endParaRPr>
          </a:p>
          <a:p>
            <a:r>
              <a:rPr lang="en-GB" dirty="0">
                <a:latin typeface="Arial" panose="020B0604020202020204" pitchFamily="34" charset="0"/>
                <a:ea typeface="Times New Roman" panose="02020603050405020304" pitchFamily="18" charset="0"/>
              </a:rPr>
              <a:t>This section is organised into the following key areas:</a:t>
            </a:r>
          </a:p>
          <a:p>
            <a:endParaRPr lang="en-GB" dirty="0">
              <a:latin typeface="Arial" panose="020B0604020202020204" pitchFamily="34" charset="0"/>
              <a:ea typeface="Times New Roman" panose="02020603050405020304" pitchFamily="18" charset="0"/>
            </a:endParaRPr>
          </a:p>
          <a:p>
            <a:pPr marL="1200150" lvl="2" indent="-285750">
              <a:buFont typeface="Wingdings" panose="05000000000000000000" pitchFamily="2" charset="2"/>
              <a:buChar char="v"/>
            </a:pPr>
            <a:r>
              <a:rPr lang="en-GB" dirty="0">
                <a:latin typeface="Arial" panose="020B0604020202020204" pitchFamily="34" charset="0"/>
                <a:ea typeface="Times New Roman" panose="02020603050405020304" pitchFamily="18" charset="0"/>
              </a:rPr>
              <a:t>Leadership and management</a:t>
            </a:r>
          </a:p>
          <a:p>
            <a:pPr marL="1200150" lvl="2" indent="-285750">
              <a:buFont typeface="Wingdings" panose="05000000000000000000" pitchFamily="2" charset="2"/>
              <a:buChar char="v"/>
            </a:pPr>
            <a:r>
              <a:rPr lang="en-GB" dirty="0">
                <a:latin typeface="Arial" panose="020B0604020202020204" pitchFamily="34" charset="0"/>
                <a:ea typeface="Times New Roman" panose="02020603050405020304" pitchFamily="18" charset="0"/>
              </a:rPr>
              <a:t>Teaching and learning</a:t>
            </a:r>
          </a:p>
          <a:p>
            <a:pPr marL="1200150" lvl="2" indent="-285750">
              <a:buFont typeface="Wingdings" panose="05000000000000000000" pitchFamily="2" charset="2"/>
              <a:buChar char="v"/>
            </a:pPr>
            <a:r>
              <a:rPr lang="en-GB" dirty="0">
                <a:latin typeface="Arial" panose="020B0604020202020204" pitchFamily="34" charset="0"/>
                <a:ea typeface="Times New Roman" panose="02020603050405020304" pitchFamily="18" charset="0"/>
              </a:rPr>
              <a:t>Assessment</a:t>
            </a:r>
          </a:p>
          <a:p>
            <a:pPr marL="1200150" lvl="2" indent="-285750">
              <a:buFont typeface="Wingdings" panose="05000000000000000000" pitchFamily="2" charset="2"/>
              <a:buChar char="v"/>
            </a:pPr>
            <a:r>
              <a:rPr lang="en-GB" dirty="0">
                <a:latin typeface="Arial" panose="020B0604020202020204" pitchFamily="34" charset="0"/>
                <a:ea typeface="Times New Roman" panose="02020603050405020304" pitchFamily="18" charset="0"/>
              </a:rPr>
              <a:t>Partnership with learners and their families</a:t>
            </a:r>
          </a:p>
          <a:p>
            <a:pPr marL="1200150" lvl="2" indent="-285750">
              <a:buFont typeface="Wingdings" panose="05000000000000000000" pitchFamily="2" charset="2"/>
              <a:buChar char="v"/>
            </a:pPr>
            <a:r>
              <a:rPr lang="en-GB" dirty="0">
                <a:latin typeface="Arial" panose="020B0604020202020204" pitchFamily="34" charset="0"/>
                <a:ea typeface="Times New Roman" panose="02020603050405020304" pitchFamily="18" charset="0"/>
              </a:rPr>
              <a:t>Transition</a:t>
            </a:r>
          </a:p>
          <a:p>
            <a:pPr marL="1200150" lvl="2" indent="-285750">
              <a:buFont typeface="Wingdings" panose="05000000000000000000" pitchFamily="2" charset="2"/>
              <a:buChar char="v"/>
            </a:pPr>
            <a:r>
              <a:rPr lang="en-GB" dirty="0">
                <a:latin typeface="Arial" panose="020B0604020202020204" pitchFamily="34" charset="0"/>
                <a:ea typeface="Times New Roman" panose="02020603050405020304" pitchFamily="18" charset="0"/>
              </a:rPr>
              <a:t>The physical and sensory environment</a:t>
            </a:r>
          </a:p>
          <a:p>
            <a:pPr marL="1200150" lvl="2" indent="-285750">
              <a:buFont typeface="Wingdings" panose="05000000000000000000" pitchFamily="2" charset="2"/>
              <a:buChar char="v"/>
            </a:pPr>
            <a:r>
              <a:rPr lang="en-GB" dirty="0">
                <a:latin typeface="Arial" panose="020B0604020202020204" pitchFamily="34" charset="0"/>
                <a:ea typeface="Times New Roman" panose="02020603050405020304" pitchFamily="18" charset="0"/>
              </a:rPr>
              <a:t>Pastoral</a:t>
            </a:r>
          </a:p>
          <a:p>
            <a:pPr marL="1200150" lvl="2" indent="-285750">
              <a:buFont typeface="Wingdings" panose="05000000000000000000" pitchFamily="2" charset="2"/>
              <a:buChar char="v"/>
            </a:pPr>
            <a:endParaRPr lang="en-GB" dirty="0">
              <a:latin typeface="Arial" panose="020B0604020202020204" pitchFamily="34" charset="0"/>
              <a:ea typeface="Times New Roman" panose="02020603050405020304" pitchFamily="18" charset="0"/>
            </a:endParaRPr>
          </a:p>
          <a:p>
            <a:r>
              <a:rPr lang="en-GB" dirty="0">
                <a:latin typeface="Arial" panose="020B0604020202020204" pitchFamily="34" charset="0"/>
                <a:ea typeface="Times New Roman" panose="02020603050405020304" pitchFamily="18" charset="0"/>
              </a:rPr>
              <a:t>Each section lists between 1 and 3 key expectations and describes the strategies schools need to implement in order to achieve the expectations.</a:t>
            </a:r>
          </a:p>
          <a:p>
            <a:pPr marL="1200150" lvl="2" indent="-285750">
              <a:buFont typeface="Arial" panose="020B0604020202020204" pitchFamily="34" charset="0"/>
              <a:buChar char="•"/>
            </a:pPr>
            <a:endParaRPr lang="en-GB" dirty="0">
              <a:latin typeface="Arial" panose="020B0604020202020204" pitchFamily="34" charset="0"/>
              <a:ea typeface="Times New Roman" panose="02020603050405020304" pitchFamily="18" charset="0"/>
            </a:endParaRPr>
          </a:p>
          <a:p>
            <a:pPr lvl="2"/>
            <a:endParaRPr lang="en-GB" dirty="0">
              <a:latin typeface="Arial" panose="020B0604020202020204" pitchFamily="34" charset="0"/>
              <a:ea typeface="Times New Roman" panose="02020603050405020304" pitchFamily="18" charset="0"/>
            </a:endParaRPr>
          </a:p>
          <a:p>
            <a:pPr marL="742950" lvl="1" indent="-285750">
              <a:buFont typeface="Arial" panose="020B0604020202020204" pitchFamily="34" charset="0"/>
              <a:buChar char="•"/>
            </a:pPr>
            <a:endParaRPr lang="en-GB" dirty="0">
              <a:latin typeface="Arial" panose="020B0604020202020204" pitchFamily="34" charset="0"/>
              <a:ea typeface="Times New Roman" panose="02020603050405020304" pitchFamily="18" charset="0"/>
            </a:endParaRPr>
          </a:p>
        </p:txBody>
      </p:sp>
      <p:pic>
        <p:nvPicPr>
          <p:cNvPr id="17" name="Picture 16">
            <a:extLst>
              <a:ext uri="{FF2B5EF4-FFF2-40B4-BE49-F238E27FC236}">
                <a16:creationId xmlns:a16="http://schemas.microsoft.com/office/drawing/2014/main" id="{F72BE30C-6D19-4B07-F5FD-4CD1DFCABD2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762" y="878890"/>
            <a:ext cx="5013818" cy="5013818"/>
          </a:xfrm>
          <a:prstGeom prst="rect">
            <a:avLst/>
          </a:prstGeom>
        </p:spPr>
      </p:pic>
    </p:spTree>
    <p:extLst>
      <p:ext uri="{BB962C8B-B14F-4D97-AF65-F5344CB8AC3E}">
        <p14:creationId xmlns:p14="http://schemas.microsoft.com/office/powerpoint/2010/main" val="21550528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1170</TotalTime>
  <Words>1865</Words>
  <Application>Microsoft Office PowerPoint</Application>
  <PresentationFormat>Widescreen</PresentationFormat>
  <Paragraphs>216</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Aptos</vt:lpstr>
      <vt:lpstr>Aptos Display</vt: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Helen Jackson-Brench</dc:creator>
  <cp:lastModifiedBy>Claire Doyle</cp:lastModifiedBy>
  <cp:revision>3</cp:revision>
  <dcterms:created xsi:type="dcterms:W3CDTF">2025-06-02T13:26:24Z</dcterms:created>
  <dcterms:modified xsi:type="dcterms:W3CDTF">2025-11-10T10:27:38Z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5dd3dda-21fb-48ab-b79c-1e2065b6ca12_Enabled">
    <vt:lpwstr>true</vt:lpwstr>
  </property>
  <property fmtid="{D5CDD505-2E9C-101B-9397-08002B2CF9AE}" pid="3" name="MSIP_Label_b5dd3dda-21fb-48ab-b79c-1e2065b6ca12_SetDate">
    <vt:lpwstr>2025-06-06T13:09:58Z</vt:lpwstr>
  </property>
  <property fmtid="{D5CDD505-2E9C-101B-9397-08002B2CF9AE}" pid="4" name="MSIP_Label_b5dd3dda-21fb-48ab-b79c-1e2065b6ca12_Method">
    <vt:lpwstr>Privileged</vt:lpwstr>
  </property>
  <property fmtid="{D5CDD505-2E9C-101B-9397-08002B2CF9AE}" pid="5" name="MSIP_Label_b5dd3dda-21fb-48ab-b79c-1e2065b6ca12_Name">
    <vt:lpwstr>b5dd3dda-21fb-48ab-b79c-1e2065b6ca12</vt:lpwstr>
  </property>
  <property fmtid="{D5CDD505-2E9C-101B-9397-08002B2CF9AE}" pid="6" name="MSIP_Label_b5dd3dda-21fb-48ab-b79c-1e2065b6ca12_SiteId">
    <vt:lpwstr>996ee15c-0b3e-4a6f-8e65-120a9a51821a</vt:lpwstr>
  </property>
  <property fmtid="{D5CDD505-2E9C-101B-9397-08002B2CF9AE}" pid="7" name="MSIP_Label_b5dd3dda-21fb-48ab-b79c-1e2065b6ca12_ActionId">
    <vt:lpwstr>0f429e5b-73f7-43ed-ae0a-d756c6eee6ec</vt:lpwstr>
  </property>
  <property fmtid="{D5CDD505-2E9C-101B-9397-08002B2CF9AE}" pid="8" name="MSIP_Label_b5dd3dda-21fb-48ab-b79c-1e2065b6ca12_ContentBits">
    <vt:lpwstr>2</vt:lpwstr>
  </property>
  <property fmtid="{D5CDD505-2E9C-101B-9397-08002B2CF9AE}" pid="9" name="MSIP_Label_b5dd3dda-21fb-48ab-b79c-1e2065b6ca12_Tag">
    <vt:lpwstr>10, 0, 1, 1</vt:lpwstr>
  </property>
  <property fmtid="{D5CDD505-2E9C-101B-9397-08002B2CF9AE}" pid="10" name="ClassificationContentMarkingFooterLocations">
    <vt:lpwstr>Office Theme:8</vt:lpwstr>
  </property>
  <property fmtid="{D5CDD505-2E9C-101B-9397-08002B2CF9AE}" pid="11" name="ClassificationContentMarkingFooterText">
    <vt:lpwstr>Public: Information that can be seen and used by everyone inside and outside the Council.</vt:lpwstr>
  </property>
</Properties>
</file>