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8" r:id="rId4"/>
  </p:sldMasterIdLst>
  <p:notesMasterIdLst>
    <p:notesMasterId r:id="rId19"/>
  </p:notesMasterIdLst>
  <p:handoutMasterIdLst>
    <p:handoutMasterId r:id="rId20"/>
  </p:handoutMasterIdLst>
  <p:sldIdLst>
    <p:sldId id="256" r:id="rId5"/>
    <p:sldId id="378" r:id="rId6"/>
    <p:sldId id="280" r:id="rId7"/>
    <p:sldId id="383" r:id="rId8"/>
    <p:sldId id="282" r:id="rId9"/>
    <p:sldId id="373" r:id="rId10"/>
    <p:sldId id="381" r:id="rId11"/>
    <p:sldId id="281" r:id="rId12"/>
    <p:sldId id="287" r:id="rId13"/>
    <p:sldId id="380" r:id="rId14"/>
    <p:sldId id="283" r:id="rId15"/>
    <p:sldId id="286" r:id="rId16"/>
    <p:sldId id="382" r:id="rId17"/>
    <p:sldId id="377" r:id="rId18"/>
  </p:sldIdLst>
  <p:sldSz cx="12192000" cy="6858000"/>
  <p:notesSz cx="6858000" cy="9144000"/>
  <p:defaultTextStyle>
    <a:defPPr rtl="0">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A2A2BE-B0B8-4A9A-A417-179F6650EACA}" v="15" dt="2026-02-23T08:58:13.110"/>
  </p1510:revLst>
</p1510:revInfo>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87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hyperlink" Target="https://www.gov.uk/government/publications/schools-financial-value-standard" TargetMode="External"/></Relationships>
</file>

<file path=ppt/diagrams/_rels/data10.xml.rels><?xml version="1.0" encoding="UTF-8" standalone="yes"?>
<Relationships xmlns="http://schemas.openxmlformats.org/package/2006/relationships"><Relationship Id="rId2" Type="http://schemas.openxmlformats.org/officeDocument/2006/relationships/hyperlink" Target="https://www.gov.uk/government/publications/early-career-teacher-entitlement/early-career-teacher-entitlement" TargetMode="External"/><Relationship Id="rId1" Type="http://schemas.openxmlformats.org/officeDocument/2006/relationships/hyperlink" Target="https://manage-training-for-early-career-teachers.education.gov.uk/" TargetMode="External"/></Relationships>
</file>

<file path=ppt/diagrams/_rels/data2.xml.rels><?xml version="1.0" encoding="UTF-8" standalone="yes"?>
<Relationships xmlns="http://schemas.openxmlformats.org/package/2006/relationships"><Relationship Id="rId1" Type="http://schemas.openxmlformats.org/officeDocument/2006/relationships/hyperlink" Target="https://www.eventbrite.co.uk/e/power-hour-dfe-financial-benchmarking-and-insights-tool-fbit-tickets-1976697063127?aff=erelpanelorg" TargetMode="External"/></Relationships>
</file>

<file path=ppt/diagrams/_rels/data9.xml.rels><?xml version="1.0" encoding="UTF-8" standalone="yes"?>
<Relationships xmlns="http://schemas.openxmlformats.org/package/2006/relationships"><Relationship Id="rId1" Type="http://schemas.openxmlformats.org/officeDocument/2006/relationships/hyperlink" Target="https://www.gov.uk/government/publications/initial-teacher-training-and-early-career-framework"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gov.uk/government/publications/schools-financial-value-standard" TargetMode="External"/></Relationships>
</file>

<file path=ppt/diagrams/_rels/drawing10.xml.rels><?xml version="1.0" encoding="UTF-8" standalone="yes"?>
<Relationships xmlns="http://schemas.openxmlformats.org/package/2006/relationships"><Relationship Id="rId2" Type="http://schemas.openxmlformats.org/officeDocument/2006/relationships/hyperlink" Target="https://www.gov.uk/government/publications/early-career-teacher-entitlement/early-career-teacher-entitlement" TargetMode="External"/><Relationship Id="rId1" Type="http://schemas.openxmlformats.org/officeDocument/2006/relationships/hyperlink" Target="https://manage-training-for-early-career-teachers.education.gov.uk/"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www.eventbrite.co.uk/e/power-hour-dfe-financial-benchmarking-and-insights-tool-fbit-tickets-1976697063127?aff=erelpanelorg" TargetMode="External"/></Relationships>
</file>

<file path=ppt/diagrams/_rels/drawing9.xml.rels><?xml version="1.0" encoding="UTF-8" standalone="yes"?>
<Relationships xmlns="http://schemas.openxmlformats.org/package/2006/relationships"><Relationship Id="rId1" Type="http://schemas.openxmlformats.org/officeDocument/2006/relationships/hyperlink" Target="https://www.gov.uk/government/publications/initial-teacher-training-and-early-career-framework" TargetMode="Externa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156EC6-8353-4E8A-9D27-956332D526A2}" type="doc">
      <dgm:prSet loTypeId="urn:microsoft.com/office/officeart/2005/8/layout/vList2" loCatId="list" qsTypeId="urn:microsoft.com/office/officeart/2005/8/quickstyle/3d3" qsCatId="3D" csTypeId="urn:microsoft.com/office/officeart/2005/8/colors/accent2_3" csCatId="accent2" phldr="1"/>
      <dgm:spPr/>
      <dgm:t>
        <a:bodyPr/>
        <a:lstStyle/>
        <a:p>
          <a:endParaRPr lang="en-GB"/>
        </a:p>
      </dgm:t>
    </dgm:pt>
    <dgm:pt modelId="{1CB58C3F-EB72-4DE5-BCDB-AC48E9B3A270}">
      <dgm:prSet phldrT="[Text]" custT="1"/>
      <dgm:spPr/>
      <dgm:t>
        <a:bodyPr/>
        <a:lstStyle/>
        <a:p>
          <a:r>
            <a:rPr lang="en-GB" sz="2000">
              <a:solidFill>
                <a:schemeClr val="bg1"/>
              </a:solidFill>
              <a:latin typeface="+mj-lt"/>
              <a:hlinkClick xmlns:r="http://schemas.openxmlformats.org/officeDocument/2006/relationships" r:id="rId1">
                <a:extLst>
                  <a:ext uri="{A12FA001-AC4F-418D-AE19-62706E023703}">
                    <ahyp:hlinkClr xmlns:ahyp="http://schemas.microsoft.com/office/drawing/2018/hyperlinkcolor" val="tx"/>
                  </a:ext>
                </a:extLst>
              </a:hlinkClick>
            </a:rPr>
            <a:t>https://www.gov.uk/government/publications/schools-financial-value-standard</a:t>
          </a:r>
          <a:endParaRPr lang="en-GB" sz="2000">
            <a:solidFill>
              <a:schemeClr val="bg1"/>
            </a:solidFill>
          </a:endParaRPr>
        </a:p>
      </dgm:t>
    </dgm:pt>
    <dgm:pt modelId="{0EF79F8E-4F3F-4450-8164-CAA164A8DF35}" type="parTrans" cxnId="{11F2FCCE-F590-4277-80E0-6FED90FA52E6}">
      <dgm:prSet/>
      <dgm:spPr/>
      <dgm:t>
        <a:bodyPr/>
        <a:lstStyle/>
        <a:p>
          <a:endParaRPr lang="en-GB" sz="1800"/>
        </a:p>
      </dgm:t>
    </dgm:pt>
    <dgm:pt modelId="{967F3A5E-CA0E-4806-A7F1-B7C0E6DCFDD3}" type="sibTrans" cxnId="{11F2FCCE-F590-4277-80E0-6FED90FA52E6}">
      <dgm:prSet/>
      <dgm:spPr/>
      <dgm:t>
        <a:bodyPr/>
        <a:lstStyle/>
        <a:p>
          <a:endParaRPr lang="en-GB" sz="1800"/>
        </a:p>
      </dgm:t>
    </dgm:pt>
    <dgm:pt modelId="{C1DCE5D3-970A-4B4C-BE18-0EFABF9D48EF}" type="pres">
      <dgm:prSet presAssocID="{CE156EC6-8353-4E8A-9D27-956332D526A2}" presName="linear" presStyleCnt="0">
        <dgm:presLayoutVars>
          <dgm:animLvl val="lvl"/>
          <dgm:resizeHandles val="exact"/>
        </dgm:presLayoutVars>
      </dgm:prSet>
      <dgm:spPr/>
    </dgm:pt>
    <dgm:pt modelId="{78A3F507-71EB-4FF1-B161-DBAA6A6FC0A2}" type="pres">
      <dgm:prSet presAssocID="{1CB58C3F-EB72-4DE5-BCDB-AC48E9B3A270}" presName="parentText" presStyleLbl="node1" presStyleIdx="0" presStyleCnt="1" custScaleY="55180" custLinFactNeighborX="2600" custLinFactNeighborY="-6065">
        <dgm:presLayoutVars>
          <dgm:chMax val="0"/>
          <dgm:bulletEnabled val="1"/>
        </dgm:presLayoutVars>
      </dgm:prSet>
      <dgm:spPr/>
    </dgm:pt>
  </dgm:ptLst>
  <dgm:cxnLst>
    <dgm:cxn modelId="{1D815523-EFD9-413B-AEA0-2BBEBC70C5DA}" type="presOf" srcId="{1CB58C3F-EB72-4DE5-BCDB-AC48E9B3A270}" destId="{78A3F507-71EB-4FF1-B161-DBAA6A6FC0A2}" srcOrd="0" destOrd="0" presId="urn:microsoft.com/office/officeart/2005/8/layout/vList2"/>
    <dgm:cxn modelId="{0D62D8C9-CC14-40D9-92C8-2EA4F3A096BB}" type="presOf" srcId="{CE156EC6-8353-4E8A-9D27-956332D526A2}" destId="{C1DCE5D3-970A-4B4C-BE18-0EFABF9D48EF}" srcOrd="0" destOrd="0" presId="urn:microsoft.com/office/officeart/2005/8/layout/vList2"/>
    <dgm:cxn modelId="{11F2FCCE-F590-4277-80E0-6FED90FA52E6}" srcId="{CE156EC6-8353-4E8A-9D27-956332D526A2}" destId="{1CB58C3F-EB72-4DE5-BCDB-AC48E9B3A270}" srcOrd="0" destOrd="0" parTransId="{0EF79F8E-4F3F-4450-8164-CAA164A8DF35}" sibTransId="{967F3A5E-CA0E-4806-A7F1-B7C0E6DCFDD3}"/>
    <dgm:cxn modelId="{2095F54B-7074-45E7-8B1B-75C017FA6BA1}" type="presParOf" srcId="{C1DCE5D3-970A-4B4C-BE18-0EFABF9D48EF}" destId="{78A3F507-71EB-4FF1-B161-DBAA6A6FC0A2}"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E156EC6-8353-4E8A-9D27-956332D526A2}" type="doc">
      <dgm:prSet loTypeId="urn:microsoft.com/office/officeart/2005/8/layout/vList2" loCatId="list" qsTypeId="urn:microsoft.com/office/officeart/2005/8/quickstyle/3d2" qsCatId="3D" csTypeId="urn:microsoft.com/office/officeart/2005/8/colors/colorful3" csCatId="colorful" phldr="1"/>
      <dgm:spPr/>
      <dgm:t>
        <a:bodyPr/>
        <a:lstStyle/>
        <a:p>
          <a:endParaRPr lang="en-GB"/>
        </a:p>
      </dgm:t>
    </dgm:pt>
    <dgm:pt modelId="{1CB58C3F-EB72-4DE5-BCDB-AC48E9B3A270}">
      <dgm:prSet phldrT="[Text]" custT="1"/>
      <dgm:spPr/>
      <dgm:t>
        <a:bodyPr/>
        <a:lstStyle/>
        <a:p>
          <a:r>
            <a:rPr lang="en-GB" sz="2800" b="1" i="0"/>
            <a:t>Early career teacher entitlement (ECTE)</a:t>
          </a:r>
          <a:endParaRPr lang="en-GB" sz="2800" b="1"/>
        </a:p>
        <a:p>
          <a:r>
            <a:rPr lang="en-GB" sz="1600" b="0" i="0"/>
            <a:t>From September 2025 the term early career teacher entitlement (</a:t>
          </a:r>
          <a:r>
            <a:rPr lang="en-GB" sz="1600"/>
            <a:t>ECTE</a:t>
          </a:r>
          <a:r>
            <a:rPr lang="en-GB" sz="1600" b="0" i="0"/>
            <a:t>) replaces ECF-based training and induction.  Settings do not need to make an application for this funding. </a:t>
          </a:r>
        </a:p>
        <a:p>
          <a:r>
            <a:rPr lang="en-GB" sz="1600" b="0" i="0"/>
            <a:t>The DfE will collect evidence through </a:t>
          </a:r>
          <a:r>
            <a:rPr lang="en-GB" sz="1600"/>
            <a:t>their </a:t>
          </a:r>
          <a:r>
            <a:rPr lang="en-GB" sz="1600" b="0" i="0">
              <a:solidFill>
                <a:schemeClr val="accent5">
                  <a:lumMod val="75000"/>
                </a:schemeClr>
              </a:solidFill>
              <a:hlinkClick xmlns:r="http://schemas.openxmlformats.org/officeDocument/2006/relationships" r:id="rId1">
                <a:extLst>
                  <a:ext uri="{A12FA001-AC4F-418D-AE19-62706E023703}">
                    <ahyp:hlinkClr xmlns:ahyp="http://schemas.microsoft.com/office/drawing/2018/hyperlinkcolor" val="tx"/>
                  </a:ext>
                </a:extLst>
              </a:hlinkClick>
            </a:rPr>
            <a:t>manage training for early career teachers service</a:t>
          </a:r>
          <a:r>
            <a:rPr lang="en-GB" sz="1600" b="0" i="0">
              <a:solidFill>
                <a:schemeClr val="accent5">
                  <a:lumMod val="75000"/>
                </a:schemeClr>
              </a:solidFill>
            </a:rPr>
            <a:t> </a:t>
          </a:r>
          <a:r>
            <a:rPr lang="en-GB" sz="1600" b="0" i="0">
              <a:solidFill>
                <a:schemeClr val="bg1"/>
              </a:solidFill>
            </a:rPr>
            <a:t>portal.</a:t>
          </a:r>
        </a:p>
        <a:p>
          <a:r>
            <a:rPr lang="en-GB" sz="1600">
              <a:solidFill>
                <a:schemeClr val="accent5">
                  <a:lumMod val="75000"/>
                </a:schemeClr>
              </a:solidFill>
              <a:hlinkClick xmlns:r="http://schemas.openxmlformats.org/officeDocument/2006/relationships" r:id="rId2">
                <a:extLst>
                  <a:ext uri="{A12FA001-AC4F-418D-AE19-62706E023703}">
                    <ahyp:hlinkClr xmlns:ahyp="http://schemas.microsoft.com/office/drawing/2018/hyperlinkcolor" val="tx"/>
                  </a:ext>
                </a:extLst>
              </a:hlinkClick>
            </a:rPr>
            <a:t>Early career teacher entitlement - GOV.UK</a:t>
          </a:r>
          <a:endParaRPr lang="en-GB" sz="1600">
            <a:solidFill>
              <a:schemeClr val="accent5">
                <a:lumMod val="75000"/>
              </a:schemeClr>
            </a:solidFill>
          </a:endParaRPr>
        </a:p>
      </dgm:t>
    </dgm:pt>
    <dgm:pt modelId="{0EF79F8E-4F3F-4450-8164-CAA164A8DF35}" type="parTrans" cxnId="{11F2FCCE-F590-4277-80E0-6FED90FA52E6}">
      <dgm:prSet/>
      <dgm:spPr/>
      <dgm:t>
        <a:bodyPr/>
        <a:lstStyle/>
        <a:p>
          <a:endParaRPr lang="en-GB"/>
        </a:p>
      </dgm:t>
    </dgm:pt>
    <dgm:pt modelId="{967F3A5E-CA0E-4806-A7F1-B7C0E6DCFDD3}" type="sibTrans" cxnId="{11F2FCCE-F590-4277-80E0-6FED90FA52E6}">
      <dgm:prSet/>
      <dgm:spPr/>
      <dgm:t>
        <a:bodyPr/>
        <a:lstStyle/>
        <a:p>
          <a:endParaRPr lang="en-GB"/>
        </a:p>
      </dgm:t>
    </dgm:pt>
    <dgm:pt modelId="{C1DCE5D3-970A-4B4C-BE18-0EFABF9D48EF}" type="pres">
      <dgm:prSet presAssocID="{CE156EC6-8353-4E8A-9D27-956332D526A2}" presName="linear" presStyleCnt="0">
        <dgm:presLayoutVars>
          <dgm:animLvl val="lvl"/>
          <dgm:resizeHandles val="exact"/>
        </dgm:presLayoutVars>
      </dgm:prSet>
      <dgm:spPr/>
    </dgm:pt>
    <dgm:pt modelId="{78A3F507-71EB-4FF1-B161-DBAA6A6FC0A2}" type="pres">
      <dgm:prSet presAssocID="{1CB58C3F-EB72-4DE5-BCDB-AC48E9B3A270}" presName="parentText" presStyleLbl="node1" presStyleIdx="0" presStyleCnt="1" custLinFactNeighborX="-26" custLinFactNeighborY="39396">
        <dgm:presLayoutVars>
          <dgm:chMax val="0"/>
          <dgm:bulletEnabled val="1"/>
        </dgm:presLayoutVars>
      </dgm:prSet>
      <dgm:spPr/>
    </dgm:pt>
  </dgm:ptLst>
  <dgm:cxnLst>
    <dgm:cxn modelId="{585654B7-B069-4381-BE3F-63616F49C657}" type="presOf" srcId="{1CB58C3F-EB72-4DE5-BCDB-AC48E9B3A270}" destId="{78A3F507-71EB-4FF1-B161-DBAA6A6FC0A2}" srcOrd="0" destOrd="0" presId="urn:microsoft.com/office/officeart/2005/8/layout/vList2"/>
    <dgm:cxn modelId="{0D62D8C9-CC14-40D9-92C8-2EA4F3A096BB}" type="presOf" srcId="{CE156EC6-8353-4E8A-9D27-956332D526A2}" destId="{C1DCE5D3-970A-4B4C-BE18-0EFABF9D48EF}" srcOrd="0" destOrd="0" presId="urn:microsoft.com/office/officeart/2005/8/layout/vList2"/>
    <dgm:cxn modelId="{11F2FCCE-F590-4277-80E0-6FED90FA52E6}" srcId="{CE156EC6-8353-4E8A-9D27-956332D526A2}" destId="{1CB58C3F-EB72-4DE5-BCDB-AC48E9B3A270}" srcOrd="0" destOrd="0" parTransId="{0EF79F8E-4F3F-4450-8164-CAA164A8DF35}" sibTransId="{967F3A5E-CA0E-4806-A7F1-B7C0E6DCFDD3}"/>
    <dgm:cxn modelId="{CCE84924-017D-4AF1-9A49-065E4E34C3C7}" type="presParOf" srcId="{C1DCE5D3-970A-4B4C-BE18-0EFABF9D48EF}" destId="{78A3F507-71EB-4FF1-B161-DBAA6A6FC0A2}"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156EC6-8353-4E8A-9D27-956332D526A2}" type="doc">
      <dgm:prSet loTypeId="urn:microsoft.com/office/officeart/2005/8/layout/vList2" loCatId="list" qsTypeId="urn:microsoft.com/office/officeart/2005/8/quickstyle/3d3" qsCatId="3D" csTypeId="urn:microsoft.com/office/officeart/2005/8/colors/accent2_3" csCatId="accent2" phldr="1"/>
      <dgm:spPr/>
      <dgm:t>
        <a:bodyPr/>
        <a:lstStyle/>
        <a:p>
          <a:endParaRPr lang="en-GB"/>
        </a:p>
      </dgm:t>
    </dgm:pt>
    <dgm:pt modelId="{1CB58C3F-EB72-4DE5-BCDB-AC48E9B3A270}">
      <dgm:prSet phldrT="[Text]" custT="1"/>
      <dgm:spPr/>
      <dgm:t>
        <a:bodyPr/>
        <a:lstStyle/>
        <a:p>
          <a:r>
            <a:rPr lang="en-GB" sz="1800">
              <a:solidFill>
                <a:schemeClr val="bg1"/>
              </a:solidFill>
              <a:latin typeface="+mn-lt"/>
              <a:ea typeface="+mn-ea"/>
              <a:cs typeface="+mn-cs"/>
              <a:hlinkClick xmlns:r="http://schemas.openxmlformats.org/officeDocument/2006/relationships" r:id="rId1">
                <a:extLst>
                  <a:ext uri="{A12FA001-AC4F-418D-AE19-62706E023703}">
                    <ahyp:hlinkClr xmlns:ahyp="http://schemas.microsoft.com/office/drawing/2018/hyperlinkcolor" val="tx"/>
                  </a:ext>
                </a:extLst>
              </a:hlinkClick>
            </a:rPr>
            <a:t>Power Hour: DfE Financial Benchmarking and Insights Tool (FBIT) Tickets, Thu, Feb 26, 2026 at 3:00 PM | Eventbrite</a:t>
          </a:r>
          <a:endParaRPr lang="en-GB" sz="1800">
            <a:solidFill>
              <a:schemeClr val="bg1"/>
            </a:solidFill>
          </a:endParaRPr>
        </a:p>
      </dgm:t>
    </dgm:pt>
    <dgm:pt modelId="{0EF79F8E-4F3F-4450-8164-CAA164A8DF35}" type="parTrans" cxnId="{11F2FCCE-F590-4277-80E0-6FED90FA52E6}">
      <dgm:prSet/>
      <dgm:spPr/>
      <dgm:t>
        <a:bodyPr/>
        <a:lstStyle/>
        <a:p>
          <a:endParaRPr lang="en-GB" sz="1600">
            <a:solidFill>
              <a:schemeClr val="bg1"/>
            </a:solidFill>
          </a:endParaRPr>
        </a:p>
      </dgm:t>
    </dgm:pt>
    <dgm:pt modelId="{967F3A5E-CA0E-4806-A7F1-B7C0E6DCFDD3}" type="sibTrans" cxnId="{11F2FCCE-F590-4277-80E0-6FED90FA52E6}">
      <dgm:prSet/>
      <dgm:spPr/>
      <dgm:t>
        <a:bodyPr/>
        <a:lstStyle/>
        <a:p>
          <a:endParaRPr lang="en-GB" sz="1600">
            <a:solidFill>
              <a:schemeClr val="bg1"/>
            </a:solidFill>
          </a:endParaRPr>
        </a:p>
      </dgm:t>
    </dgm:pt>
    <dgm:pt modelId="{C1DCE5D3-970A-4B4C-BE18-0EFABF9D48EF}" type="pres">
      <dgm:prSet presAssocID="{CE156EC6-8353-4E8A-9D27-956332D526A2}" presName="linear" presStyleCnt="0">
        <dgm:presLayoutVars>
          <dgm:animLvl val="lvl"/>
          <dgm:resizeHandles val="exact"/>
        </dgm:presLayoutVars>
      </dgm:prSet>
      <dgm:spPr/>
    </dgm:pt>
    <dgm:pt modelId="{78A3F507-71EB-4FF1-B161-DBAA6A6FC0A2}" type="pres">
      <dgm:prSet presAssocID="{1CB58C3F-EB72-4DE5-BCDB-AC48E9B3A270}" presName="parentText" presStyleLbl="node1" presStyleIdx="0" presStyleCnt="1" custScaleY="88850" custLinFactY="100000" custLinFactNeighborX="-48401" custLinFactNeighborY="100469">
        <dgm:presLayoutVars>
          <dgm:chMax val="0"/>
          <dgm:bulletEnabled val="1"/>
        </dgm:presLayoutVars>
      </dgm:prSet>
      <dgm:spPr/>
    </dgm:pt>
  </dgm:ptLst>
  <dgm:cxnLst>
    <dgm:cxn modelId="{1D815523-EFD9-413B-AEA0-2BBEBC70C5DA}" type="presOf" srcId="{1CB58C3F-EB72-4DE5-BCDB-AC48E9B3A270}" destId="{78A3F507-71EB-4FF1-B161-DBAA6A6FC0A2}" srcOrd="0" destOrd="0" presId="urn:microsoft.com/office/officeart/2005/8/layout/vList2"/>
    <dgm:cxn modelId="{0D62D8C9-CC14-40D9-92C8-2EA4F3A096BB}" type="presOf" srcId="{CE156EC6-8353-4E8A-9D27-956332D526A2}" destId="{C1DCE5D3-970A-4B4C-BE18-0EFABF9D48EF}" srcOrd="0" destOrd="0" presId="urn:microsoft.com/office/officeart/2005/8/layout/vList2"/>
    <dgm:cxn modelId="{11F2FCCE-F590-4277-80E0-6FED90FA52E6}" srcId="{CE156EC6-8353-4E8A-9D27-956332D526A2}" destId="{1CB58C3F-EB72-4DE5-BCDB-AC48E9B3A270}" srcOrd="0" destOrd="0" parTransId="{0EF79F8E-4F3F-4450-8164-CAA164A8DF35}" sibTransId="{967F3A5E-CA0E-4806-A7F1-B7C0E6DCFDD3}"/>
    <dgm:cxn modelId="{2095F54B-7074-45E7-8B1B-75C017FA6BA1}" type="presParOf" srcId="{C1DCE5D3-970A-4B4C-BE18-0EFABF9D48EF}" destId="{78A3F507-71EB-4FF1-B161-DBAA6A6FC0A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47547F-94D1-41C3-A42F-B1A8FE51DD54}" type="doc">
      <dgm:prSet loTypeId="urn:microsoft.com/office/officeart/2005/8/layout/radial4" loCatId="relationship" qsTypeId="urn:microsoft.com/office/officeart/2005/8/quickstyle/3d2" qsCatId="3D" csTypeId="urn:microsoft.com/office/officeart/2005/8/colors/colorful3" csCatId="colorful" phldr="1"/>
      <dgm:spPr/>
      <dgm:t>
        <a:bodyPr/>
        <a:lstStyle/>
        <a:p>
          <a:endParaRPr lang="en-GB"/>
        </a:p>
      </dgm:t>
    </dgm:pt>
    <dgm:pt modelId="{B7F61F15-53CA-4A70-A8CC-FB35DE159B95}">
      <dgm:prSet phldrT="[Text]"/>
      <dgm:spPr/>
      <dgm:t>
        <a:bodyPr/>
        <a:lstStyle/>
        <a:p>
          <a:r>
            <a:rPr lang="en-GB"/>
            <a:t>Rolled into NFF for 2026 to 2027</a:t>
          </a:r>
        </a:p>
      </dgm:t>
    </dgm:pt>
    <dgm:pt modelId="{2B40BDAB-9EAC-4674-A239-EEC1D1883231}" type="parTrans" cxnId="{C3D2B4E1-C85E-4778-A517-88B7E78D591A}">
      <dgm:prSet/>
      <dgm:spPr/>
      <dgm:t>
        <a:bodyPr/>
        <a:lstStyle/>
        <a:p>
          <a:endParaRPr lang="en-GB"/>
        </a:p>
      </dgm:t>
    </dgm:pt>
    <dgm:pt modelId="{8B43477B-4E21-4A82-8548-78D7C5E15875}" type="sibTrans" cxnId="{C3D2B4E1-C85E-4778-A517-88B7E78D591A}">
      <dgm:prSet/>
      <dgm:spPr/>
      <dgm:t>
        <a:bodyPr/>
        <a:lstStyle/>
        <a:p>
          <a:endParaRPr lang="en-GB"/>
        </a:p>
      </dgm:t>
    </dgm:pt>
    <dgm:pt modelId="{93A99F0E-C559-480A-9BB0-21003509774B}">
      <dgm:prSet phldrT="[Text]"/>
      <dgm:spPr/>
      <dgm:t>
        <a:bodyPr/>
        <a:lstStyle/>
        <a:p>
          <a:r>
            <a:rPr lang="en-GB"/>
            <a:t>NIC</a:t>
          </a:r>
        </a:p>
      </dgm:t>
    </dgm:pt>
    <dgm:pt modelId="{990DF7CF-FA3A-443D-AEF5-A6075F716880}" type="parTrans" cxnId="{69DC94AA-020A-49FE-BEAE-EBC19E3F372B}">
      <dgm:prSet/>
      <dgm:spPr/>
      <dgm:t>
        <a:bodyPr/>
        <a:lstStyle/>
        <a:p>
          <a:endParaRPr lang="en-GB"/>
        </a:p>
      </dgm:t>
    </dgm:pt>
    <dgm:pt modelId="{AA90428E-110B-4BDC-AC63-52BC084C1E6B}" type="sibTrans" cxnId="{69DC94AA-020A-49FE-BEAE-EBC19E3F372B}">
      <dgm:prSet/>
      <dgm:spPr/>
      <dgm:t>
        <a:bodyPr/>
        <a:lstStyle/>
        <a:p>
          <a:endParaRPr lang="en-GB"/>
        </a:p>
      </dgm:t>
    </dgm:pt>
    <dgm:pt modelId="{064C1DB0-6053-4C1D-9C3F-E7D9BEAFA797}">
      <dgm:prSet phldrT="[Text]"/>
      <dgm:spPr/>
      <dgm:t>
        <a:bodyPr/>
        <a:lstStyle/>
        <a:p>
          <a:r>
            <a:rPr lang="en-GB"/>
            <a:t>SBSG</a:t>
          </a:r>
        </a:p>
      </dgm:t>
    </dgm:pt>
    <dgm:pt modelId="{DB216195-C00F-48FA-849D-4893CDC54B4F}" type="parTrans" cxnId="{AE73764D-512F-47E7-9AAC-2F39DB56C158}">
      <dgm:prSet/>
      <dgm:spPr/>
      <dgm:t>
        <a:bodyPr/>
        <a:lstStyle/>
        <a:p>
          <a:endParaRPr lang="en-GB"/>
        </a:p>
      </dgm:t>
    </dgm:pt>
    <dgm:pt modelId="{7714BB11-1E3D-4492-AACA-522E29C53B2B}" type="sibTrans" cxnId="{AE73764D-512F-47E7-9AAC-2F39DB56C158}">
      <dgm:prSet/>
      <dgm:spPr/>
      <dgm:t>
        <a:bodyPr/>
        <a:lstStyle/>
        <a:p>
          <a:endParaRPr lang="en-GB"/>
        </a:p>
      </dgm:t>
    </dgm:pt>
    <dgm:pt modelId="{0F3D3E70-4BC1-4458-AD69-6BDB3A335A4F}">
      <dgm:prSet phldrT="[Text]"/>
      <dgm:spPr/>
      <dgm:t>
        <a:bodyPr/>
        <a:lstStyle/>
        <a:p>
          <a:r>
            <a:rPr lang="en-GB" b="0" i="0"/>
            <a:t>EYNTPG</a:t>
          </a:r>
          <a:endParaRPr lang="en-GB"/>
        </a:p>
      </dgm:t>
    </dgm:pt>
    <dgm:pt modelId="{70990868-AC1C-47B3-AEB8-EB31D76BC2C7}" type="parTrans" cxnId="{1F18EBF4-B846-45EF-BECF-074ECF827411}">
      <dgm:prSet/>
      <dgm:spPr/>
      <dgm:t>
        <a:bodyPr/>
        <a:lstStyle/>
        <a:p>
          <a:endParaRPr lang="en-GB"/>
        </a:p>
      </dgm:t>
    </dgm:pt>
    <dgm:pt modelId="{AFA5CB7B-8A95-495E-B872-28F661C5523F}" type="sibTrans" cxnId="{1F18EBF4-B846-45EF-BECF-074ECF827411}">
      <dgm:prSet/>
      <dgm:spPr/>
      <dgm:t>
        <a:bodyPr/>
        <a:lstStyle/>
        <a:p>
          <a:endParaRPr lang="en-GB"/>
        </a:p>
      </dgm:t>
    </dgm:pt>
    <dgm:pt modelId="{16A507BC-DE63-48A9-A1F8-D0FA26E4C6A5}" type="pres">
      <dgm:prSet presAssocID="{9547547F-94D1-41C3-A42F-B1A8FE51DD54}" presName="cycle" presStyleCnt="0">
        <dgm:presLayoutVars>
          <dgm:chMax val="1"/>
          <dgm:dir/>
          <dgm:animLvl val="ctr"/>
          <dgm:resizeHandles val="exact"/>
        </dgm:presLayoutVars>
      </dgm:prSet>
      <dgm:spPr/>
    </dgm:pt>
    <dgm:pt modelId="{A0E5D416-FF04-4704-939B-8FB63804428E}" type="pres">
      <dgm:prSet presAssocID="{B7F61F15-53CA-4A70-A8CC-FB35DE159B95}" presName="centerShape" presStyleLbl="node0" presStyleIdx="0" presStyleCnt="1"/>
      <dgm:spPr/>
    </dgm:pt>
    <dgm:pt modelId="{1A87ED91-6250-4595-8BFE-218C69E5B260}" type="pres">
      <dgm:prSet presAssocID="{DB216195-C00F-48FA-849D-4893CDC54B4F}" presName="parTrans" presStyleLbl="bgSibTrans2D1" presStyleIdx="0" presStyleCnt="3"/>
      <dgm:spPr/>
    </dgm:pt>
    <dgm:pt modelId="{676E1C01-DB2A-4FAB-8E88-15C8B686059F}" type="pres">
      <dgm:prSet presAssocID="{064C1DB0-6053-4C1D-9C3F-E7D9BEAFA797}" presName="node" presStyleLbl="node1" presStyleIdx="0" presStyleCnt="3">
        <dgm:presLayoutVars>
          <dgm:bulletEnabled val="1"/>
        </dgm:presLayoutVars>
      </dgm:prSet>
      <dgm:spPr/>
    </dgm:pt>
    <dgm:pt modelId="{35CB95D8-1043-40DF-9727-CB8F10E8A7B9}" type="pres">
      <dgm:prSet presAssocID="{990DF7CF-FA3A-443D-AEF5-A6075F716880}" presName="parTrans" presStyleLbl="bgSibTrans2D1" presStyleIdx="1" presStyleCnt="3"/>
      <dgm:spPr/>
    </dgm:pt>
    <dgm:pt modelId="{DCFC8ACF-AE40-4AFF-969D-B9CF04F517FB}" type="pres">
      <dgm:prSet presAssocID="{93A99F0E-C559-480A-9BB0-21003509774B}" presName="node" presStyleLbl="node1" presStyleIdx="1" presStyleCnt="3">
        <dgm:presLayoutVars>
          <dgm:bulletEnabled val="1"/>
        </dgm:presLayoutVars>
      </dgm:prSet>
      <dgm:spPr/>
    </dgm:pt>
    <dgm:pt modelId="{4B3A0F9B-4CC6-4AF4-BC96-92B9E0E1E288}" type="pres">
      <dgm:prSet presAssocID="{70990868-AC1C-47B3-AEB8-EB31D76BC2C7}" presName="parTrans" presStyleLbl="bgSibTrans2D1" presStyleIdx="2" presStyleCnt="3"/>
      <dgm:spPr/>
    </dgm:pt>
    <dgm:pt modelId="{763E1EE4-81F9-451B-8EA0-0118902398E1}" type="pres">
      <dgm:prSet presAssocID="{0F3D3E70-4BC1-4458-AD69-6BDB3A335A4F}" presName="node" presStyleLbl="node1" presStyleIdx="2" presStyleCnt="3">
        <dgm:presLayoutVars>
          <dgm:bulletEnabled val="1"/>
        </dgm:presLayoutVars>
      </dgm:prSet>
      <dgm:spPr/>
    </dgm:pt>
  </dgm:ptLst>
  <dgm:cxnLst>
    <dgm:cxn modelId="{9E6FBE00-9050-4042-9C6A-50D76257759E}" type="presOf" srcId="{70990868-AC1C-47B3-AEB8-EB31D76BC2C7}" destId="{4B3A0F9B-4CC6-4AF4-BC96-92B9E0E1E288}" srcOrd="0" destOrd="0" presId="urn:microsoft.com/office/officeart/2005/8/layout/radial4"/>
    <dgm:cxn modelId="{AE73764D-512F-47E7-9AAC-2F39DB56C158}" srcId="{B7F61F15-53CA-4A70-A8CC-FB35DE159B95}" destId="{064C1DB0-6053-4C1D-9C3F-E7D9BEAFA797}" srcOrd="0" destOrd="0" parTransId="{DB216195-C00F-48FA-849D-4893CDC54B4F}" sibTransId="{7714BB11-1E3D-4492-AACA-522E29C53B2B}"/>
    <dgm:cxn modelId="{3F600375-8871-4A2F-B799-41838C08E21D}" type="presOf" srcId="{0F3D3E70-4BC1-4458-AD69-6BDB3A335A4F}" destId="{763E1EE4-81F9-451B-8EA0-0118902398E1}" srcOrd="0" destOrd="0" presId="urn:microsoft.com/office/officeart/2005/8/layout/radial4"/>
    <dgm:cxn modelId="{F0952A7D-87A2-4A11-B125-B852794AA31F}" type="presOf" srcId="{B7F61F15-53CA-4A70-A8CC-FB35DE159B95}" destId="{A0E5D416-FF04-4704-939B-8FB63804428E}" srcOrd="0" destOrd="0" presId="urn:microsoft.com/office/officeart/2005/8/layout/radial4"/>
    <dgm:cxn modelId="{FEA91186-E38C-486A-B79F-31FA51CAF6F2}" type="presOf" srcId="{9547547F-94D1-41C3-A42F-B1A8FE51DD54}" destId="{16A507BC-DE63-48A9-A1F8-D0FA26E4C6A5}" srcOrd="0" destOrd="0" presId="urn:microsoft.com/office/officeart/2005/8/layout/radial4"/>
    <dgm:cxn modelId="{1E1B5F92-452D-4A09-87CF-BBFD019BBC66}" type="presOf" srcId="{990DF7CF-FA3A-443D-AEF5-A6075F716880}" destId="{35CB95D8-1043-40DF-9727-CB8F10E8A7B9}" srcOrd="0" destOrd="0" presId="urn:microsoft.com/office/officeart/2005/8/layout/radial4"/>
    <dgm:cxn modelId="{14815C95-AAAF-44AD-9A5D-BABB955B6B0A}" type="presOf" srcId="{93A99F0E-C559-480A-9BB0-21003509774B}" destId="{DCFC8ACF-AE40-4AFF-969D-B9CF04F517FB}" srcOrd="0" destOrd="0" presId="urn:microsoft.com/office/officeart/2005/8/layout/radial4"/>
    <dgm:cxn modelId="{DB74379C-C195-4DC4-B558-04F1CE9F2B45}" type="presOf" srcId="{064C1DB0-6053-4C1D-9C3F-E7D9BEAFA797}" destId="{676E1C01-DB2A-4FAB-8E88-15C8B686059F}" srcOrd="0" destOrd="0" presId="urn:microsoft.com/office/officeart/2005/8/layout/radial4"/>
    <dgm:cxn modelId="{69DC94AA-020A-49FE-BEAE-EBC19E3F372B}" srcId="{B7F61F15-53CA-4A70-A8CC-FB35DE159B95}" destId="{93A99F0E-C559-480A-9BB0-21003509774B}" srcOrd="1" destOrd="0" parTransId="{990DF7CF-FA3A-443D-AEF5-A6075F716880}" sibTransId="{AA90428E-110B-4BDC-AC63-52BC084C1E6B}"/>
    <dgm:cxn modelId="{7A3ACAC7-35B3-4157-8FC9-1CCB6E04938B}" type="presOf" srcId="{DB216195-C00F-48FA-849D-4893CDC54B4F}" destId="{1A87ED91-6250-4595-8BFE-218C69E5B260}" srcOrd="0" destOrd="0" presId="urn:microsoft.com/office/officeart/2005/8/layout/radial4"/>
    <dgm:cxn modelId="{C3D2B4E1-C85E-4778-A517-88B7E78D591A}" srcId="{9547547F-94D1-41C3-A42F-B1A8FE51DD54}" destId="{B7F61F15-53CA-4A70-A8CC-FB35DE159B95}" srcOrd="0" destOrd="0" parTransId="{2B40BDAB-9EAC-4674-A239-EEC1D1883231}" sibTransId="{8B43477B-4E21-4A82-8548-78D7C5E15875}"/>
    <dgm:cxn modelId="{1F18EBF4-B846-45EF-BECF-074ECF827411}" srcId="{B7F61F15-53CA-4A70-A8CC-FB35DE159B95}" destId="{0F3D3E70-4BC1-4458-AD69-6BDB3A335A4F}" srcOrd="2" destOrd="0" parTransId="{70990868-AC1C-47B3-AEB8-EB31D76BC2C7}" sibTransId="{AFA5CB7B-8A95-495E-B872-28F661C5523F}"/>
    <dgm:cxn modelId="{06AF3FFA-05E1-4E73-B7F7-C3FE7633B5F4}" type="presParOf" srcId="{16A507BC-DE63-48A9-A1F8-D0FA26E4C6A5}" destId="{A0E5D416-FF04-4704-939B-8FB63804428E}" srcOrd="0" destOrd="0" presId="urn:microsoft.com/office/officeart/2005/8/layout/radial4"/>
    <dgm:cxn modelId="{4211B695-D75D-4E6D-A539-7514D47E50BC}" type="presParOf" srcId="{16A507BC-DE63-48A9-A1F8-D0FA26E4C6A5}" destId="{1A87ED91-6250-4595-8BFE-218C69E5B260}" srcOrd="1" destOrd="0" presId="urn:microsoft.com/office/officeart/2005/8/layout/radial4"/>
    <dgm:cxn modelId="{406F754F-0BA5-4412-A6B4-802A520DE6EF}" type="presParOf" srcId="{16A507BC-DE63-48A9-A1F8-D0FA26E4C6A5}" destId="{676E1C01-DB2A-4FAB-8E88-15C8B686059F}" srcOrd="2" destOrd="0" presId="urn:microsoft.com/office/officeart/2005/8/layout/radial4"/>
    <dgm:cxn modelId="{999EA77C-1F40-4E64-AAD9-8E6A432FE581}" type="presParOf" srcId="{16A507BC-DE63-48A9-A1F8-D0FA26E4C6A5}" destId="{35CB95D8-1043-40DF-9727-CB8F10E8A7B9}" srcOrd="3" destOrd="0" presId="urn:microsoft.com/office/officeart/2005/8/layout/radial4"/>
    <dgm:cxn modelId="{61F65C1E-BD0A-41F8-8BE9-D7D60F497BBD}" type="presParOf" srcId="{16A507BC-DE63-48A9-A1F8-D0FA26E4C6A5}" destId="{DCFC8ACF-AE40-4AFF-969D-B9CF04F517FB}" srcOrd="4" destOrd="0" presId="urn:microsoft.com/office/officeart/2005/8/layout/radial4"/>
    <dgm:cxn modelId="{4C57C39B-03B4-4F80-BAD8-04DAEDF8EA96}" type="presParOf" srcId="{16A507BC-DE63-48A9-A1F8-D0FA26E4C6A5}" destId="{4B3A0F9B-4CC6-4AF4-BC96-92B9E0E1E288}" srcOrd="5" destOrd="0" presId="urn:microsoft.com/office/officeart/2005/8/layout/radial4"/>
    <dgm:cxn modelId="{2271F045-20DB-49B6-9F02-E1B6615E4A51}" type="presParOf" srcId="{16A507BC-DE63-48A9-A1F8-D0FA26E4C6A5}" destId="{763E1EE4-81F9-451B-8EA0-0118902398E1}" srcOrd="6" destOrd="0" presId="urn:microsoft.com/office/officeart/2005/8/layout/radial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156EC6-8353-4E8A-9D27-956332D526A2}" type="doc">
      <dgm:prSet loTypeId="urn:microsoft.com/office/officeart/2005/8/layout/vList2" loCatId="list" qsTypeId="urn:microsoft.com/office/officeart/2005/8/quickstyle/3d2" qsCatId="3D" csTypeId="urn:microsoft.com/office/officeart/2005/8/colors/colorful3" csCatId="colorful" phldr="1"/>
      <dgm:spPr/>
      <dgm:t>
        <a:bodyPr/>
        <a:lstStyle/>
        <a:p>
          <a:endParaRPr lang="en-GB"/>
        </a:p>
      </dgm:t>
    </dgm:pt>
    <dgm:pt modelId="{1CB58C3F-EB72-4DE5-BCDB-AC48E9B3A270}">
      <dgm:prSet phldrT="[Text]"/>
      <dgm:spPr/>
      <dgm:t>
        <a:bodyPr/>
        <a:lstStyle/>
        <a:p>
          <a:r>
            <a:rPr lang="en-GB"/>
            <a:t>Pupil Premium</a:t>
          </a:r>
        </a:p>
      </dgm:t>
    </dgm:pt>
    <dgm:pt modelId="{0EF79F8E-4F3F-4450-8164-CAA164A8DF35}" type="parTrans" cxnId="{11F2FCCE-F590-4277-80E0-6FED90FA52E6}">
      <dgm:prSet/>
      <dgm:spPr/>
      <dgm:t>
        <a:bodyPr/>
        <a:lstStyle/>
        <a:p>
          <a:endParaRPr lang="en-GB"/>
        </a:p>
      </dgm:t>
    </dgm:pt>
    <dgm:pt modelId="{967F3A5E-CA0E-4806-A7F1-B7C0E6DCFDD3}" type="sibTrans" cxnId="{11F2FCCE-F590-4277-80E0-6FED90FA52E6}">
      <dgm:prSet/>
      <dgm:spPr/>
      <dgm:t>
        <a:bodyPr/>
        <a:lstStyle/>
        <a:p>
          <a:endParaRPr lang="en-GB"/>
        </a:p>
      </dgm:t>
    </dgm:pt>
    <dgm:pt modelId="{A8289711-8BA2-41D5-9D86-15E3C5D919DC}">
      <dgm:prSet phldrT="[Text]"/>
      <dgm:spPr/>
      <dgm:t>
        <a:bodyPr/>
        <a:lstStyle/>
        <a:p>
          <a:r>
            <a:rPr lang="en-GB"/>
            <a:t>UIFSM</a:t>
          </a:r>
        </a:p>
      </dgm:t>
    </dgm:pt>
    <dgm:pt modelId="{94AA30D5-3BC9-4A79-8016-79EBD55A6E49}" type="parTrans" cxnId="{349E24BA-D80E-47B1-A18A-9C9A6CF20E3D}">
      <dgm:prSet/>
      <dgm:spPr/>
      <dgm:t>
        <a:bodyPr/>
        <a:lstStyle/>
        <a:p>
          <a:endParaRPr lang="en-GB"/>
        </a:p>
      </dgm:t>
    </dgm:pt>
    <dgm:pt modelId="{0E54BDA3-0BC2-4416-8992-A41B1AD21E73}" type="sibTrans" cxnId="{349E24BA-D80E-47B1-A18A-9C9A6CF20E3D}">
      <dgm:prSet/>
      <dgm:spPr/>
      <dgm:t>
        <a:bodyPr/>
        <a:lstStyle/>
        <a:p>
          <a:endParaRPr lang="en-GB"/>
        </a:p>
      </dgm:t>
    </dgm:pt>
    <dgm:pt modelId="{035B1DBA-CC40-4176-87DD-1B69448FFE37}">
      <dgm:prSet phldrT="[Text]"/>
      <dgm:spPr/>
      <dgm:t>
        <a:bodyPr/>
        <a:lstStyle/>
        <a:p>
          <a:r>
            <a:rPr lang="en-GB"/>
            <a:t>PE &amp; Sports Grant</a:t>
          </a:r>
        </a:p>
      </dgm:t>
    </dgm:pt>
    <dgm:pt modelId="{3636B350-1E5E-4260-AEDD-67A008F6CD98}" type="parTrans" cxnId="{576E8071-AD39-46C1-BF06-963F93FAC5C1}">
      <dgm:prSet/>
      <dgm:spPr/>
      <dgm:t>
        <a:bodyPr/>
        <a:lstStyle/>
        <a:p>
          <a:endParaRPr lang="en-GB"/>
        </a:p>
      </dgm:t>
    </dgm:pt>
    <dgm:pt modelId="{05376A1E-DB8F-42B8-A936-EE0FFABEF70A}" type="sibTrans" cxnId="{576E8071-AD39-46C1-BF06-963F93FAC5C1}">
      <dgm:prSet/>
      <dgm:spPr/>
      <dgm:t>
        <a:bodyPr/>
        <a:lstStyle/>
        <a:p>
          <a:endParaRPr lang="en-GB"/>
        </a:p>
      </dgm:t>
    </dgm:pt>
    <dgm:pt modelId="{C1DCE5D3-970A-4B4C-BE18-0EFABF9D48EF}" type="pres">
      <dgm:prSet presAssocID="{CE156EC6-8353-4E8A-9D27-956332D526A2}" presName="linear" presStyleCnt="0">
        <dgm:presLayoutVars>
          <dgm:animLvl val="lvl"/>
          <dgm:resizeHandles val="exact"/>
        </dgm:presLayoutVars>
      </dgm:prSet>
      <dgm:spPr/>
    </dgm:pt>
    <dgm:pt modelId="{78A3F507-71EB-4FF1-B161-DBAA6A6FC0A2}" type="pres">
      <dgm:prSet presAssocID="{1CB58C3F-EB72-4DE5-BCDB-AC48E9B3A270}" presName="parentText" presStyleLbl="node1" presStyleIdx="0" presStyleCnt="3" custLinFactNeighborX="-29042" custLinFactNeighborY="65818">
        <dgm:presLayoutVars>
          <dgm:chMax val="0"/>
          <dgm:bulletEnabled val="1"/>
        </dgm:presLayoutVars>
      </dgm:prSet>
      <dgm:spPr/>
    </dgm:pt>
    <dgm:pt modelId="{789CB500-FC0E-4FA9-A7AE-9DF599BFA91E}" type="pres">
      <dgm:prSet presAssocID="{967F3A5E-CA0E-4806-A7F1-B7C0E6DCFDD3}" presName="spacer" presStyleCnt="0"/>
      <dgm:spPr/>
    </dgm:pt>
    <dgm:pt modelId="{20EFC4AC-9597-48E0-B6C4-0EB3EBDF3BCA}" type="pres">
      <dgm:prSet presAssocID="{A8289711-8BA2-41D5-9D86-15E3C5D919DC}" presName="parentText" presStyleLbl="node1" presStyleIdx="1" presStyleCnt="3" custLinFactNeighborX="-29042" custLinFactNeighborY="42515">
        <dgm:presLayoutVars>
          <dgm:chMax val="0"/>
          <dgm:bulletEnabled val="1"/>
        </dgm:presLayoutVars>
      </dgm:prSet>
      <dgm:spPr/>
    </dgm:pt>
    <dgm:pt modelId="{495F8DD9-F0B2-416B-B4C4-502EA782511D}" type="pres">
      <dgm:prSet presAssocID="{0E54BDA3-0BC2-4416-8992-A41B1AD21E73}" presName="spacer" presStyleCnt="0"/>
      <dgm:spPr/>
    </dgm:pt>
    <dgm:pt modelId="{D70E62E1-7024-4237-A45E-F4D8D7A34DF5}" type="pres">
      <dgm:prSet presAssocID="{035B1DBA-CC40-4176-87DD-1B69448FFE37}" presName="parentText" presStyleLbl="node1" presStyleIdx="2" presStyleCnt="3" custLinFactNeighborX="-29042" custLinFactNeighborY="42515">
        <dgm:presLayoutVars>
          <dgm:chMax val="0"/>
          <dgm:bulletEnabled val="1"/>
        </dgm:presLayoutVars>
      </dgm:prSet>
      <dgm:spPr/>
    </dgm:pt>
  </dgm:ptLst>
  <dgm:cxnLst>
    <dgm:cxn modelId="{E226440E-D330-4BE6-80FF-310D420391E8}" type="presOf" srcId="{A8289711-8BA2-41D5-9D86-15E3C5D919DC}" destId="{20EFC4AC-9597-48E0-B6C4-0EB3EBDF3BCA}" srcOrd="0" destOrd="0" presId="urn:microsoft.com/office/officeart/2005/8/layout/vList2"/>
    <dgm:cxn modelId="{1D815523-EFD9-413B-AEA0-2BBEBC70C5DA}" type="presOf" srcId="{1CB58C3F-EB72-4DE5-BCDB-AC48E9B3A270}" destId="{78A3F507-71EB-4FF1-B161-DBAA6A6FC0A2}" srcOrd="0" destOrd="0" presId="urn:microsoft.com/office/officeart/2005/8/layout/vList2"/>
    <dgm:cxn modelId="{DEB0A049-1CE3-4399-898D-6607ADD6BC07}" type="presOf" srcId="{035B1DBA-CC40-4176-87DD-1B69448FFE37}" destId="{D70E62E1-7024-4237-A45E-F4D8D7A34DF5}" srcOrd="0" destOrd="0" presId="urn:microsoft.com/office/officeart/2005/8/layout/vList2"/>
    <dgm:cxn modelId="{576E8071-AD39-46C1-BF06-963F93FAC5C1}" srcId="{CE156EC6-8353-4E8A-9D27-956332D526A2}" destId="{035B1DBA-CC40-4176-87DD-1B69448FFE37}" srcOrd="2" destOrd="0" parTransId="{3636B350-1E5E-4260-AEDD-67A008F6CD98}" sibTransId="{05376A1E-DB8F-42B8-A936-EE0FFABEF70A}"/>
    <dgm:cxn modelId="{349E24BA-D80E-47B1-A18A-9C9A6CF20E3D}" srcId="{CE156EC6-8353-4E8A-9D27-956332D526A2}" destId="{A8289711-8BA2-41D5-9D86-15E3C5D919DC}" srcOrd="1" destOrd="0" parTransId="{94AA30D5-3BC9-4A79-8016-79EBD55A6E49}" sibTransId="{0E54BDA3-0BC2-4416-8992-A41B1AD21E73}"/>
    <dgm:cxn modelId="{0D62D8C9-CC14-40D9-92C8-2EA4F3A096BB}" type="presOf" srcId="{CE156EC6-8353-4E8A-9D27-956332D526A2}" destId="{C1DCE5D3-970A-4B4C-BE18-0EFABF9D48EF}" srcOrd="0" destOrd="0" presId="urn:microsoft.com/office/officeart/2005/8/layout/vList2"/>
    <dgm:cxn modelId="{11F2FCCE-F590-4277-80E0-6FED90FA52E6}" srcId="{CE156EC6-8353-4E8A-9D27-956332D526A2}" destId="{1CB58C3F-EB72-4DE5-BCDB-AC48E9B3A270}" srcOrd="0" destOrd="0" parTransId="{0EF79F8E-4F3F-4450-8164-CAA164A8DF35}" sibTransId="{967F3A5E-CA0E-4806-A7F1-B7C0E6DCFDD3}"/>
    <dgm:cxn modelId="{2095F54B-7074-45E7-8B1B-75C017FA6BA1}" type="presParOf" srcId="{C1DCE5D3-970A-4B4C-BE18-0EFABF9D48EF}" destId="{78A3F507-71EB-4FF1-B161-DBAA6A6FC0A2}" srcOrd="0" destOrd="0" presId="urn:microsoft.com/office/officeart/2005/8/layout/vList2"/>
    <dgm:cxn modelId="{421365EB-6E22-45B7-A09D-26AA34184437}" type="presParOf" srcId="{C1DCE5D3-970A-4B4C-BE18-0EFABF9D48EF}" destId="{789CB500-FC0E-4FA9-A7AE-9DF599BFA91E}" srcOrd="1" destOrd="0" presId="urn:microsoft.com/office/officeart/2005/8/layout/vList2"/>
    <dgm:cxn modelId="{9C68ED5C-8CE0-4F97-A03C-052B64B83695}" type="presParOf" srcId="{C1DCE5D3-970A-4B4C-BE18-0EFABF9D48EF}" destId="{20EFC4AC-9597-48E0-B6C4-0EB3EBDF3BCA}" srcOrd="2" destOrd="0" presId="urn:microsoft.com/office/officeart/2005/8/layout/vList2"/>
    <dgm:cxn modelId="{20C3268F-4F07-4F6B-ADB2-4FD49460433C}" type="presParOf" srcId="{C1DCE5D3-970A-4B4C-BE18-0EFABF9D48EF}" destId="{495F8DD9-F0B2-416B-B4C4-502EA782511D}" srcOrd="3" destOrd="0" presId="urn:microsoft.com/office/officeart/2005/8/layout/vList2"/>
    <dgm:cxn modelId="{0CD87230-6193-4A73-80C3-9364402B30A2}" type="presParOf" srcId="{C1DCE5D3-970A-4B4C-BE18-0EFABF9D48EF}" destId="{D70E62E1-7024-4237-A45E-F4D8D7A34DF5}" srcOrd="4"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156EC6-8353-4E8A-9D27-956332D526A2}" type="doc">
      <dgm:prSet loTypeId="urn:microsoft.com/office/officeart/2005/8/layout/vList2" loCatId="list" qsTypeId="urn:microsoft.com/office/officeart/2005/8/quickstyle/3d2" qsCatId="3D" csTypeId="urn:microsoft.com/office/officeart/2005/8/colors/colorful3" csCatId="colorful" phldr="1"/>
      <dgm:spPr/>
      <dgm:t>
        <a:bodyPr/>
        <a:lstStyle/>
        <a:p>
          <a:endParaRPr lang="en-GB"/>
        </a:p>
      </dgm:t>
    </dgm:pt>
    <dgm:pt modelId="{1CB58C3F-EB72-4DE5-BCDB-AC48E9B3A270}">
      <dgm:prSet phldrT="[Text]" custT="1"/>
      <dgm:spPr/>
      <dgm:t>
        <a:bodyPr/>
        <a:lstStyle/>
        <a:p>
          <a:r>
            <a:rPr lang="en-GB" sz="2500" kern="1200">
              <a:solidFill>
                <a:prstClr val="white"/>
              </a:solidFill>
              <a:latin typeface="Avenir Next LT Pro"/>
              <a:ea typeface="+mn-ea"/>
              <a:cs typeface="+mn-cs"/>
            </a:rPr>
            <a:t>ITTECF</a:t>
          </a:r>
        </a:p>
      </dgm:t>
    </dgm:pt>
    <dgm:pt modelId="{0EF79F8E-4F3F-4450-8164-CAA164A8DF35}" type="parTrans" cxnId="{11F2FCCE-F590-4277-80E0-6FED90FA52E6}">
      <dgm:prSet/>
      <dgm:spPr/>
      <dgm:t>
        <a:bodyPr/>
        <a:lstStyle/>
        <a:p>
          <a:endParaRPr lang="en-GB"/>
        </a:p>
      </dgm:t>
    </dgm:pt>
    <dgm:pt modelId="{967F3A5E-CA0E-4806-A7F1-B7C0E6DCFDD3}" type="sibTrans" cxnId="{11F2FCCE-F590-4277-80E0-6FED90FA52E6}">
      <dgm:prSet/>
      <dgm:spPr/>
      <dgm:t>
        <a:bodyPr/>
        <a:lstStyle/>
        <a:p>
          <a:endParaRPr lang="en-GB"/>
        </a:p>
      </dgm:t>
    </dgm:pt>
    <dgm:pt modelId="{A8289711-8BA2-41D5-9D86-15E3C5D919DC}">
      <dgm:prSet phldrT="[Text]" custT="1"/>
      <dgm:spPr/>
      <dgm:t>
        <a:bodyPr/>
        <a:lstStyle/>
        <a:p>
          <a:r>
            <a:rPr lang="en-GB" sz="2500" b="0" i="0"/>
            <a:t>ECTE</a:t>
          </a:r>
          <a:endParaRPr lang="en-GB" sz="2500" b="0"/>
        </a:p>
      </dgm:t>
    </dgm:pt>
    <dgm:pt modelId="{94AA30D5-3BC9-4A79-8016-79EBD55A6E49}" type="parTrans" cxnId="{349E24BA-D80E-47B1-A18A-9C9A6CF20E3D}">
      <dgm:prSet/>
      <dgm:spPr/>
      <dgm:t>
        <a:bodyPr/>
        <a:lstStyle/>
        <a:p>
          <a:endParaRPr lang="en-GB"/>
        </a:p>
      </dgm:t>
    </dgm:pt>
    <dgm:pt modelId="{0E54BDA3-0BC2-4416-8992-A41B1AD21E73}" type="sibTrans" cxnId="{349E24BA-D80E-47B1-A18A-9C9A6CF20E3D}">
      <dgm:prSet/>
      <dgm:spPr/>
      <dgm:t>
        <a:bodyPr/>
        <a:lstStyle/>
        <a:p>
          <a:endParaRPr lang="en-GB"/>
        </a:p>
      </dgm:t>
    </dgm:pt>
    <dgm:pt modelId="{C1DCE5D3-970A-4B4C-BE18-0EFABF9D48EF}" type="pres">
      <dgm:prSet presAssocID="{CE156EC6-8353-4E8A-9D27-956332D526A2}" presName="linear" presStyleCnt="0">
        <dgm:presLayoutVars>
          <dgm:animLvl val="lvl"/>
          <dgm:resizeHandles val="exact"/>
        </dgm:presLayoutVars>
      </dgm:prSet>
      <dgm:spPr/>
    </dgm:pt>
    <dgm:pt modelId="{78A3F507-71EB-4FF1-B161-DBAA6A6FC0A2}" type="pres">
      <dgm:prSet presAssocID="{1CB58C3F-EB72-4DE5-BCDB-AC48E9B3A270}" presName="parentText" presStyleLbl="node1" presStyleIdx="0" presStyleCnt="2" custLinFactNeighborX="-29042" custLinFactNeighborY="65818">
        <dgm:presLayoutVars>
          <dgm:chMax val="0"/>
          <dgm:bulletEnabled val="1"/>
        </dgm:presLayoutVars>
      </dgm:prSet>
      <dgm:spPr/>
    </dgm:pt>
    <dgm:pt modelId="{789CB500-FC0E-4FA9-A7AE-9DF599BFA91E}" type="pres">
      <dgm:prSet presAssocID="{967F3A5E-CA0E-4806-A7F1-B7C0E6DCFDD3}" presName="spacer" presStyleCnt="0"/>
      <dgm:spPr/>
    </dgm:pt>
    <dgm:pt modelId="{20EFC4AC-9597-48E0-B6C4-0EB3EBDF3BCA}" type="pres">
      <dgm:prSet presAssocID="{A8289711-8BA2-41D5-9D86-15E3C5D919DC}" presName="parentText" presStyleLbl="node1" presStyleIdx="1" presStyleCnt="2" custLinFactNeighborX="-29042" custLinFactNeighborY="42515">
        <dgm:presLayoutVars>
          <dgm:chMax val="0"/>
          <dgm:bulletEnabled val="1"/>
        </dgm:presLayoutVars>
      </dgm:prSet>
      <dgm:spPr/>
    </dgm:pt>
  </dgm:ptLst>
  <dgm:cxnLst>
    <dgm:cxn modelId="{E226440E-D330-4BE6-80FF-310D420391E8}" type="presOf" srcId="{A8289711-8BA2-41D5-9D86-15E3C5D919DC}" destId="{20EFC4AC-9597-48E0-B6C4-0EB3EBDF3BCA}" srcOrd="0" destOrd="0" presId="urn:microsoft.com/office/officeart/2005/8/layout/vList2"/>
    <dgm:cxn modelId="{1D815523-EFD9-413B-AEA0-2BBEBC70C5DA}" type="presOf" srcId="{1CB58C3F-EB72-4DE5-BCDB-AC48E9B3A270}" destId="{78A3F507-71EB-4FF1-B161-DBAA6A6FC0A2}" srcOrd="0" destOrd="0" presId="urn:microsoft.com/office/officeart/2005/8/layout/vList2"/>
    <dgm:cxn modelId="{349E24BA-D80E-47B1-A18A-9C9A6CF20E3D}" srcId="{CE156EC6-8353-4E8A-9D27-956332D526A2}" destId="{A8289711-8BA2-41D5-9D86-15E3C5D919DC}" srcOrd="1" destOrd="0" parTransId="{94AA30D5-3BC9-4A79-8016-79EBD55A6E49}" sibTransId="{0E54BDA3-0BC2-4416-8992-A41B1AD21E73}"/>
    <dgm:cxn modelId="{0D62D8C9-CC14-40D9-92C8-2EA4F3A096BB}" type="presOf" srcId="{CE156EC6-8353-4E8A-9D27-956332D526A2}" destId="{C1DCE5D3-970A-4B4C-BE18-0EFABF9D48EF}" srcOrd="0" destOrd="0" presId="urn:microsoft.com/office/officeart/2005/8/layout/vList2"/>
    <dgm:cxn modelId="{11F2FCCE-F590-4277-80E0-6FED90FA52E6}" srcId="{CE156EC6-8353-4E8A-9D27-956332D526A2}" destId="{1CB58C3F-EB72-4DE5-BCDB-AC48E9B3A270}" srcOrd="0" destOrd="0" parTransId="{0EF79F8E-4F3F-4450-8164-CAA164A8DF35}" sibTransId="{967F3A5E-CA0E-4806-A7F1-B7C0E6DCFDD3}"/>
    <dgm:cxn modelId="{2095F54B-7074-45E7-8B1B-75C017FA6BA1}" type="presParOf" srcId="{C1DCE5D3-970A-4B4C-BE18-0EFABF9D48EF}" destId="{78A3F507-71EB-4FF1-B161-DBAA6A6FC0A2}" srcOrd="0" destOrd="0" presId="urn:microsoft.com/office/officeart/2005/8/layout/vList2"/>
    <dgm:cxn modelId="{421365EB-6E22-45B7-A09D-26AA34184437}" type="presParOf" srcId="{C1DCE5D3-970A-4B4C-BE18-0EFABF9D48EF}" destId="{789CB500-FC0E-4FA9-A7AE-9DF599BFA91E}" srcOrd="1" destOrd="0" presId="urn:microsoft.com/office/officeart/2005/8/layout/vList2"/>
    <dgm:cxn modelId="{9C68ED5C-8CE0-4F97-A03C-052B64B83695}" type="presParOf" srcId="{C1DCE5D3-970A-4B4C-BE18-0EFABF9D48EF}" destId="{20EFC4AC-9597-48E0-B6C4-0EB3EBDF3BCA}" srcOrd="2"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E156EC6-8353-4E8A-9D27-956332D526A2}" type="doc">
      <dgm:prSet loTypeId="urn:microsoft.com/office/officeart/2005/8/layout/vList2" loCatId="list" qsTypeId="urn:microsoft.com/office/officeart/2005/8/quickstyle/3d2" qsCatId="3D" csTypeId="urn:microsoft.com/office/officeart/2005/8/colors/colorful3" csCatId="colorful" phldr="1"/>
      <dgm:spPr/>
      <dgm:t>
        <a:bodyPr/>
        <a:lstStyle/>
        <a:p>
          <a:endParaRPr lang="en-GB"/>
        </a:p>
      </dgm:t>
    </dgm:pt>
    <dgm:pt modelId="{1CB58C3F-EB72-4DE5-BCDB-AC48E9B3A270}">
      <dgm:prSet phldrT="[Text]" custT="1"/>
      <dgm:spPr/>
      <dgm:t>
        <a:bodyPr/>
        <a:lstStyle/>
        <a:p>
          <a:r>
            <a:rPr lang="en-GB" sz="2800" b="1"/>
            <a:t>Pupil Premium</a:t>
          </a:r>
        </a:p>
        <a:p>
          <a:r>
            <a:rPr lang="en-GB" sz="1600" b="0" i="0"/>
            <a:t>The pupil premium will continue in the 2026 to 2027 financial year.  For 2026 to 2027 the October 2025 school census data will be used to allocate the pupil premium</a:t>
          </a:r>
        </a:p>
        <a:p>
          <a:r>
            <a:rPr lang="en-GB" sz="1600"/>
            <a:t>	28</a:t>
          </a:r>
          <a:r>
            <a:rPr lang="en-GB" sz="1600" baseline="30000"/>
            <a:t>th</a:t>
          </a:r>
          <a:r>
            <a:rPr lang="en-GB" sz="1600"/>
            <a:t> June 2026 – in the P4 report</a:t>
          </a:r>
        </a:p>
        <a:p>
          <a:r>
            <a:rPr lang="en-GB" sz="1600"/>
            <a:t>	30</a:t>
          </a:r>
          <a:r>
            <a:rPr lang="en-GB" sz="1600" baseline="30000"/>
            <a:t>th</a:t>
          </a:r>
          <a:r>
            <a:rPr lang="en-GB" sz="1600"/>
            <a:t> September 2026 – in the P7 report</a:t>
          </a:r>
        </a:p>
        <a:p>
          <a:r>
            <a:rPr lang="en-GB" sz="1600"/>
            <a:t>	31</a:t>
          </a:r>
          <a:r>
            <a:rPr lang="en-GB" sz="1600" baseline="30000"/>
            <a:t>st</a:t>
          </a:r>
          <a:r>
            <a:rPr lang="en-GB" sz="1600"/>
            <a:t> December 2026 – in the P10 report</a:t>
          </a:r>
        </a:p>
        <a:p>
          <a:r>
            <a:rPr lang="en-GB" sz="1600"/>
            <a:t>	31</a:t>
          </a:r>
          <a:r>
            <a:rPr lang="en-GB" sz="1600" baseline="30000"/>
            <a:t>st</a:t>
          </a:r>
          <a:r>
            <a:rPr lang="en-GB" sz="1600"/>
            <a:t> March 2027 – to be accrued at YE</a:t>
          </a:r>
        </a:p>
        <a:p>
          <a:r>
            <a:rPr lang="en-GB" sz="1600"/>
            <a:t>As soon as we have notification from the DfE we will advise the schools of the rates</a:t>
          </a:r>
        </a:p>
      </dgm:t>
    </dgm:pt>
    <dgm:pt modelId="{0EF79F8E-4F3F-4450-8164-CAA164A8DF35}" type="parTrans" cxnId="{11F2FCCE-F590-4277-80E0-6FED90FA52E6}">
      <dgm:prSet/>
      <dgm:spPr/>
      <dgm:t>
        <a:bodyPr/>
        <a:lstStyle/>
        <a:p>
          <a:endParaRPr lang="en-GB"/>
        </a:p>
      </dgm:t>
    </dgm:pt>
    <dgm:pt modelId="{967F3A5E-CA0E-4806-A7F1-B7C0E6DCFDD3}" type="sibTrans" cxnId="{11F2FCCE-F590-4277-80E0-6FED90FA52E6}">
      <dgm:prSet/>
      <dgm:spPr/>
      <dgm:t>
        <a:bodyPr/>
        <a:lstStyle/>
        <a:p>
          <a:endParaRPr lang="en-GB"/>
        </a:p>
      </dgm:t>
    </dgm:pt>
    <dgm:pt modelId="{C1DCE5D3-970A-4B4C-BE18-0EFABF9D48EF}" type="pres">
      <dgm:prSet presAssocID="{CE156EC6-8353-4E8A-9D27-956332D526A2}" presName="linear" presStyleCnt="0">
        <dgm:presLayoutVars>
          <dgm:animLvl val="lvl"/>
          <dgm:resizeHandles val="exact"/>
        </dgm:presLayoutVars>
      </dgm:prSet>
      <dgm:spPr/>
    </dgm:pt>
    <dgm:pt modelId="{78A3F507-71EB-4FF1-B161-DBAA6A6FC0A2}" type="pres">
      <dgm:prSet presAssocID="{1CB58C3F-EB72-4DE5-BCDB-AC48E9B3A270}" presName="parentText" presStyleLbl="node1" presStyleIdx="0" presStyleCnt="1" custLinFactNeighborY="-57667">
        <dgm:presLayoutVars>
          <dgm:chMax val="0"/>
          <dgm:bulletEnabled val="1"/>
        </dgm:presLayoutVars>
      </dgm:prSet>
      <dgm:spPr/>
    </dgm:pt>
  </dgm:ptLst>
  <dgm:cxnLst>
    <dgm:cxn modelId="{585654B7-B069-4381-BE3F-63616F49C657}" type="presOf" srcId="{1CB58C3F-EB72-4DE5-BCDB-AC48E9B3A270}" destId="{78A3F507-71EB-4FF1-B161-DBAA6A6FC0A2}" srcOrd="0" destOrd="0" presId="urn:microsoft.com/office/officeart/2005/8/layout/vList2"/>
    <dgm:cxn modelId="{0D62D8C9-CC14-40D9-92C8-2EA4F3A096BB}" type="presOf" srcId="{CE156EC6-8353-4E8A-9D27-956332D526A2}" destId="{C1DCE5D3-970A-4B4C-BE18-0EFABF9D48EF}" srcOrd="0" destOrd="0" presId="urn:microsoft.com/office/officeart/2005/8/layout/vList2"/>
    <dgm:cxn modelId="{11F2FCCE-F590-4277-80E0-6FED90FA52E6}" srcId="{CE156EC6-8353-4E8A-9D27-956332D526A2}" destId="{1CB58C3F-EB72-4DE5-BCDB-AC48E9B3A270}" srcOrd="0" destOrd="0" parTransId="{0EF79F8E-4F3F-4450-8164-CAA164A8DF35}" sibTransId="{967F3A5E-CA0E-4806-A7F1-B7C0E6DCFDD3}"/>
    <dgm:cxn modelId="{CCE84924-017D-4AF1-9A49-065E4E34C3C7}" type="presParOf" srcId="{C1DCE5D3-970A-4B4C-BE18-0EFABF9D48EF}" destId="{78A3F507-71EB-4FF1-B161-DBAA6A6FC0A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E156EC6-8353-4E8A-9D27-956332D526A2}" type="doc">
      <dgm:prSet loTypeId="urn:microsoft.com/office/officeart/2005/8/layout/vList2" loCatId="list" qsTypeId="urn:microsoft.com/office/officeart/2005/8/quickstyle/3d2" qsCatId="3D" csTypeId="urn:microsoft.com/office/officeart/2005/8/colors/colorful3" csCatId="colorful" phldr="1"/>
      <dgm:spPr/>
      <dgm:t>
        <a:bodyPr/>
        <a:lstStyle/>
        <a:p>
          <a:endParaRPr lang="en-GB"/>
        </a:p>
      </dgm:t>
    </dgm:pt>
    <dgm:pt modelId="{1CB58C3F-EB72-4DE5-BCDB-AC48E9B3A270}">
      <dgm:prSet phldrT="[Text]" custT="1"/>
      <dgm:spPr/>
      <dgm:t>
        <a:bodyPr/>
        <a:lstStyle/>
        <a:p>
          <a:r>
            <a:rPr lang="en-GB" sz="2800" b="1"/>
            <a:t>UIFSM</a:t>
          </a:r>
        </a:p>
        <a:p>
          <a:r>
            <a:rPr lang="en-GB" sz="1600"/>
            <a:t>Schools will still receive funding for Universal Infant Free School Meals (UIFSM) in the 2026-27 academic year. The government has announced that free school meals will be extended to all children in households receiving Universal Credit starting from September 2026, and there are no proposed changes to the funding allocations for this expansion.</a:t>
          </a:r>
        </a:p>
      </dgm:t>
    </dgm:pt>
    <dgm:pt modelId="{0EF79F8E-4F3F-4450-8164-CAA164A8DF35}" type="parTrans" cxnId="{11F2FCCE-F590-4277-80E0-6FED90FA52E6}">
      <dgm:prSet/>
      <dgm:spPr/>
      <dgm:t>
        <a:bodyPr/>
        <a:lstStyle/>
        <a:p>
          <a:endParaRPr lang="en-GB"/>
        </a:p>
      </dgm:t>
    </dgm:pt>
    <dgm:pt modelId="{967F3A5E-CA0E-4806-A7F1-B7C0E6DCFDD3}" type="sibTrans" cxnId="{11F2FCCE-F590-4277-80E0-6FED90FA52E6}">
      <dgm:prSet/>
      <dgm:spPr/>
      <dgm:t>
        <a:bodyPr/>
        <a:lstStyle/>
        <a:p>
          <a:endParaRPr lang="en-GB"/>
        </a:p>
      </dgm:t>
    </dgm:pt>
    <dgm:pt modelId="{C1DCE5D3-970A-4B4C-BE18-0EFABF9D48EF}" type="pres">
      <dgm:prSet presAssocID="{CE156EC6-8353-4E8A-9D27-956332D526A2}" presName="linear" presStyleCnt="0">
        <dgm:presLayoutVars>
          <dgm:animLvl val="lvl"/>
          <dgm:resizeHandles val="exact"/>
        </dgm:presLayoutVars>
      </dgm:prSet>
      <dgm:spPr/>
    </dgm:pt>
    <dgm:pt modelId="{78A3F507-71EB-4FF1-B161-DBAA6A6FC0A2}" type="pres">
      <dgm:prSet presAssocID="{1CB58C3F-EB72-4DE5-BCDB-AC48E9B3A270}" presName="parentText" presStyleLbl="node1" presStyleIdx="0" presStyleCnt="1" custLinFactNeighborX="26" custLinFactNeighborY="5973">
        <dgm:presLayoutVars>
          <dgm:chMax val="0"/>
          <dgm:bulletEnabled val="1"/>
        </dgm:presLayoutVars>
      </dgm:prSet>
      <dgm:spPr/>
    </dgm:pt>
  </dgm:ptLst>
  <dgm:cxnLst>
    <dgm:cxn modelId="{585654B7-B069-4381-BE3F-63616F49C657}" type="presOf" srcId="{1CB58C3F-EB72-4DE5-BCDB-AC48E9B3A270}" destId="{78A3F507-71EB-4FF1-B161-DBAA6A6FC0A2}" srcOrd="0" destOrd="0" presId="urn:microsoft.com/office/officeart/2005/8/layout/vList2"/>
    <dgm:cxn modelId="{0D62D8C9-CC14-40D9-92C8-2EA4F3A096BB}" type="presOf" srcId="{CE156EC6-8353-4E8A-9D27-956332D526A2}" destId="{C1DCE5D3-970A-4B4C-BE18-0EFABF9D48EF}" srcOrd="0" destOrd="0" presId="urn:microsoft.com/office/officeart/2005/8/layout/vList2"/>
    <dgm:cxn modelId="{11F2FCCE-F590-4277-80E0-6FED90FA52E6}" srcId="{CE156EC6-8353-4E8A-9D27-956332D526A2}" destId="{1CB58C3F-EB72-4DE5-BCDB-AC48E9B3A270}" srcOrd="0" destOrd="0" parTransId="{0EF79F8E-4F3F-4450-8164-CAA164A8DF35}" sibTransId="{967F3A5E-CA0E-4806-A7F1-B7C0E6DCFDD3}"/>
    <dgm:cxn modelId="{CCE84924-017D-4AF1-9A49-065E4E34C3C7}" type="presParOf" srcId="{C1DCE5D3-970A-4B4C-BE18-0EFABF9D48EF}" destId="{78A3F507-71EB-4FF1-B161-DBAA6A6FC0A2}"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E156EC6-8353-4E8A-9D27-956332D526A2}" type="doc">
      <dgm:prSet loTypeId="urn:microsoft.com/office/officeart/2005/8/layout/vList2" loCatId="list" qsTypeId="urn:microsoft.com/office/officeart/2005/8/quickstyle/3d2" qsCatId="3D" csTypeId="urn:microsoft.com/office/officeart/2005/8/colors/colorful3" csCatId="colorful" phldr="1"/>
      <dgm:spPr/>
      <dgm:t>
        <a:bodyPr/>
        <a:lstStyle/>
        <a:p>
          <a:endParaRPr lang="en-GB"/>
        </a:p>
      </dgm:t>
    </dgm:pt>
    <dgm:pt modelId="{1CB58C3F-EB72-4DE5-BCDB-AC48E9B3A270}">
      <dgm:prSet phldrT="[Text]" custT="1"/>
      <dgm:spPr/>
      <dgm:t>
        <a:bodyPr/>
        <a:lstStyle/>
        <a:p>
          <a:pPr marL="0"/>
          <a:r>
            <a:rPr lang="en-GB" sz="2800" b="1"/>
            <a:t>PE &amp; Sports Grant</a:t>
          </a:r>
        </a:p>
        <a:p>
          <a:pPr marL="0">
            <a:buNone/>
          </a:pPr>
          <a:r>
            <a:rPr lang="en-GB" sz="1600"/>
            <a:t>If DfE run this grant for 2026/2027 we would expect the payment to LA’s to mirror last year as follows:</a:t>
          </a:r>
        </a:p>
        <a:p>
          <a:pPr marL="361950" indent="-361950">
            <a:buNone/>
          </a:pPr>
          <a:r>
            <a:rPr lang="en-GB" sz="1600"/>
            <a:t>	7/12 of the funding allocation on 31</a:t>
          </a:r>
          <a:r>
            <a:rPr lang="en-GB" sz="1600" baseline="30000"/>
            <a:t>st</a:t>
          </a:r>
          <a:r>
            <a:rPr lang="en-GB" sz="1600"/>
            <a:t> October 2026</a:t>
          </a:r>
        </a:p>
        <a:p>
          <a:pPr marL="361950" indent="-361950">
            <a:buNone/>
          </a:pPr>
          <a:r>
            <a:rPr lang="en-GB" sz="1600"/>
            <a:t>	5/12 of the funding allocation on 30</a:t>
          </a:r>
          <a:r>
            <a:rPr lang="en-GB" sz="1600" baseline="30000"/>
            <a:t>th</a:t>
          </a:r>
          <a:r>
            <a:rPr lang="en-GB" sz="1600"/>
            <a:t> April 2027</a:t>
          </a:r>
        </a:p>
        <a:p>
          <a:pPr marL="0">
            <a:buNone/>
          </a:pPr>
          <a:r>
            <a:rPr lang="en-GB" sz="1600"/>
            <a:t>As soon as we have notification from the DfE we will advise the schools of the rates.</a:t>
          </a:r>
        </a:p>
      </dgm:t>
    </dgm:pt>
    <dgm:pt modelId="{0EF79F8E-4F3F-4450-8164-CAA164A8DF35}" type="parTrans" cxnId="{11F2FCCE-F590-4277-80E0-6FED90FA52E6}">
      <dgm:prSet/>
      <dgm:spPr/>
      <dgm:t>
        <a:bodyPr/>
        <a:lstStyle/>
        <a:p>
          <a:endParaRPr lang="en-GB"/>
        </a:p>
      </dgm:t>
    </dgm:pt>
    <dgm:pt modelId="{967F3A5E-CA0E-4806-A7F1-B7C0E6DCFDD3}" type="sibTrans" cxnId="{11F2FCCE-F590-4277-80E0-6FED90FA52E6}">
      <dgm:prSet/>
      <dgm:spPr/>
      <dgm:t>
        <a:bodyPr/>
        <a:lstStyle/>
        <a:p>
          <a:endParaRPr lang="en-GB"/>
        </a:p>
      </dgm:t>
    </dgm:pt>
    <dgm:pt modelId="{C1DCE5D3-970A-4B4C-BE18-0EFABF9D48EF}" type="pres">
      <dgm:prSet presAssocID="{CE156EC6-8353-4E8A-9D27-956332D526A2}" presName="linear" presStyleCnt="0">
        <dgm:presLayoutVars>
          <dgm:animLvl val="lvl"/>
          <dgm:resizeHandles val="exact"/>
        </dgm:presLayoutVars>
      </dgm:prSet>
      <dgm:spPr/>
    </dgm:pt>
    <dgm:pt modelId="{78A3F507-71EB-4FF1-B161-DBAA6A6FC0A2}" type="pres">
      <dgm:prSet presAssocID="{1CB58C3F-EB72-4DE5-BCDB-AC48E9B3A270}" presName="parentText" presStyleLbl="node1" presStyleIdx="0" presStyleCnt="1" custLinFactNeighborX="-986" custLinFactNeighborY="5014">
        <dgm:presLayoutVars>
          <dgm:chMax val="0"/>
          <dgm:bulletEnabled val="1"/>
        </dgm:presLayoutVars>
      </dgm:prSet>
      <dgm:spPr/>
    </dgm:pt>
  </dgm:ptLst>
  <dgm:cxnLst>
    <dgm:cxn modelId="{585654B7-B069-4381-BE3F-63616F49C657}" type="presOf" srcId="{1CB58C3F-EB72-4DE5-BCDB-AC48E9B3A270}" destId="{78A3F507-71EB-4FF1-B161-DBAA6A6FC0A2}" srcOrd="0" destOrd="0" presId="urn:microsoft.com/office/officeart/2005/8/layout/vList2"/>
    <dgm:cxn modelId="{0D62D8C9-CC14-40D9-92C8-2EA4F3A096BB}" type="presOf" srcId="{CE156EC6-8353-4E8A-9D27-956332D526A2}" destId="{C1DCE5D3-970A-4B4C-BE18-0EFABF9D48EF}" srcOrd="0" destOrd="0" presId="urn:microsoft.com/office/officeart/2005/8/layout/vList2"/>
    <dgm:cxn modelId="{11F2FCCE-F590-4277-80E0-6FED90FA52E6}" srcId="{CE156EC6-8353-4E8A-9D27-956332D526A2}" destId="{1CB58C3F-EB72-4DE5-BCDB-AC48E9B3A270}" srcOrd="0" destOrd="0" parTransId="{0EF79F8E-4F3F-4450-8164-CAA164A8DF35}" sibTransId="{967F3A5E-CA0E-4806-A7F1-B7C0E6DCFDD3}"/>
    <dgm:cxn modelId="{CCE84924-017D-4AF1-9A49-065E4E34C3C7}" type="presParOf" srcId="{C1DCE5D3-970A-4B4C-BE18-0EFABF9D48EF}" destId="{78A3F507-71EB-4FF1-B161-DBAA6A6FC0A2}"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E156EC6-8353-4E8A-9D27-956332D526A2}" type="doc">
      <dgm:prSet loTypeId="urn:microsoft.com/office/officeart/2005/8/layout/vList2" loCatId="list" qsTypeId="urn:microsoft.com/office/officeart/2005/8/quickstyle/3d2" qsCatId="3D" csTypeId="urn:microsoft.com/office/officeart/2005/8/colors/colorful3" csCatId="colorful" phldr="1"/>
      <dgm:spPr/>
      <dgm:t>
        <a:bodyPr/>
        <a:lstStyle/>
        <a:p>
          <a:endParaRPr lang="en-GB"/>
        </a:p>
      </dgm:t>
    </dgm:pt>
    <dgm:pt modelId="{1CB58C3F-EB72-4DE5-BCDB-AC48E9B3A270}">
      <dgm:prSet phldrT="[Text]" custT="1"/>
      <dgm:spPr/>
      <dgm:t>
        <a:bodyPr/>
        <a:lstStyle/>
        <a:p>
          <a:r>
            <a:rPr lang="en-GB" sz="2800" b="1" i="0"/>
            <a:t>Initial Teacher Training and Early Career Framework (ITTECF)</a:t>
          </a:r>
        </a:p>
        <a:p>
          <a:r>
            <a:rPr lang="en-GB" sz="1600" b="0" i="0"/>
            <a:t>Covers the training and induction periods at the start of a teacher’s career and </a:t>
          </a:r>
          <a:r>
            <a:rPr lang="en-GB" sz="1600"/>
            <a:t>combines and replaces the previously separate Initial Teacher Training (ITT) Core Content Framework (CCF) and Early Career Framework (ECF) </a:t>
          </a:r>
        </a:p>
        <a:p>
          <a:r>
            <a:rPr lang="en-GB" sz="1600">
              <a:solidFill>
                <a:schemeClr val="accent5">
                  <a:lumMod val="75000"/>
                </a:schemeClr>
              </a:solidFill>
              <a:hlinkClick xmlns:r="http://schemas.openxmlformats.org/officeDocument/2006/relationships" r:id="rId1">
                <a:extLst>
                  <a:ext uri="{A12FA001-AC4F-418D-AE19-62706E023703}">
                    <ahyp:hlinkClr xmlns:ahyp="http://schemas.microsoft.com/office/drawing/2018/hyperlinkcolor" val="tx"/>
                  </a:ext>
                </a:extLst>
              </a:hlinkClick>
            </a:rPr>
            <a:t>Initial teacher training and early career framework - GOV.UK</a:t>
          </a:r>
          <a:endParaRPr lang="en-GB" sz="1600">
            <a:solidFill>
              <a:schemeClr val="accent5">
                <a:lumMod val="75000"/>
              </a:schemeClr>
            </a:solidFill>
          </a:endParaRPr>
        </a:p>
      </dgm:t>
    </dgm:pt>
    <dgm:pt modelId="{0EF79F8E-4F3F-4450-8164-CAA164A8DF35}" type="parTrans" cxnId="{11F2FCCE-F590-4277-80E0-6FED90FA52E6}">
      <dgm:prSet/>
      <dgm:spPr/>
      <dgm:t>
        <a:bodyPr/>
        <a:lstStyle/>
        <a:p>
          <a:endParaRPr lang="en-GB"/>
        </a:p>
      </dgm:t>
    </dgm:pt>
    <dgm:pt modelId="{967F3A5E-CA0E-4806-A7F1-B7C0E6DCFDD3}" type="sibTrans" cxnId="{11F2FCCE-F590-4277-80E0-6FED90FA52E6}">
      <dgm:prSet/>
      <dgm:spPr/>
      <dgm:t>
        <a:bodyPr/>
        <a:lstStyle/>
        <a:p>
          <a:endParaRPr lang="en-GB"/>
        </a:p>
      </dgm:t>
    </dgm:pt>
    <dgm:pt modelId="{C1DCE5D3-970A-4B4C-BE18-0EFABF9D48EF}" type="pres">
      <dgm:prSet presAssocID="{CE156EC6-8353-4E8A-9D27-956332D526A2}" presName="linear" presStyleCnt="0">
        <dgm:presLayoutVars>
          <dgm:animLvl val="lvl"/>
          <dgm:resizeHandles val="exact"/>
        </dgm:presLayoutVars>
      </dgm:prSet>
      <dgm:spPr/>
    </dgm:pt>
    <dgm:pt modelId="{78A3F507-71EB-4FF1-B161-DBAA6A6FC0A2}" type="pres">
      <dgm:prSet presAssocID="{1CB58C3F-EB72-4DE5-BCDB-AC48E9B3A270}" presName="parentText" presStyleLbl="node1" presStyleIdx="0" presStyleCnt="1" custLinFactNeighborY="8793">
        <dgm:presLayoutVars>
          <dgm:chMax val="0"/>
          <dgm:bulletEnabled val="1"/>
        </dgm:presLayoutVars>
      </dgm:prSet>
      <dgm:spPr/>
    </dgm:pt>
  </dgm:ptLst>
  <dgm:cxnLst>
    <dgm:cxn modelId="{585654B7-B069-4381-BE3F-63616F49C657}" type="presOf" srcId="{1CB58C3F-EB72-4DE5-BCDB-AC48E9B3A270}" destId="{78A3F507-71EB-4FF1-B161-DBAA6A6FC0A2}" srcOrd="0" destOrd="0" presId="urn:microsoft.com/office/officeart/2005/8/layout/vList2"/>
    <dgm:cxn modelId="{0D62D8C9-CC14-40D9-92C8-2EA4F3A096BB}" type="presOf" srcId="{CE156EC6-8353-4E8A-9D27-956332D526A2}" destId="{C1DCE5D3-970A-4B4C-BE18-0EFABF9D48EF}" srcOrd="0" destOrd="0" presId="urn:microsoft.com/office/officeart/2005/8/layout/vList2"/>
    <dgm:cxn modelId="{11F2FCCE-F590-4277-80E0-6FED90FA52E6}" srcId="{CE156EC6-8353-4E8A-9D27-956332D526A2}" destId="{1CB58C3F-EB72-4DE5-BCDB-AC48E9B3A270}" srcOrd="0" destOrd="0" parTransId="{0EF79F8E-4F3F-4450-8164-CAA164A8DF35}" sibTransId="{967F3A5E-CA0E-4806-A7F1-B7C0E6DCFDD3}"/>
    <dgm:cxn modelId="{CCE84924-017D-4AF1-9A49-065E4E34C3C7}" type="presParOf" srcId="{C1DCE5D3-970A-4B4C-BE18-0EFABF9D48EF}" destId="{78A3F507-71EB-4FF1-B161-DBAA6A6FC0A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3F507-71EB-4FF1-B161-DBAA6A6FC0A2}">
      <dsp:nvSpPr>
        <dsp:cNvPr id="0" name=""/>
        <dsp:cNvSpPr/>
      </dsp:nvSpPr>
      <dsp:spPr>
        <a:xfrm>
          <a:off x="0" y="0"/>
          <a:ext cx="7556938" cy="661100"/>
        </a:xfrm>
        <a:prstGeom prst="roundRect">
          <a:avLst/>
        </a:prstGeom>
        <a:solidFill>
          <a:schemeClr val="accent2">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solidFill>
                <a:schemeClr val="bg1"/>
              </a:solidFill>
              <a:latin typeface="+mj-lt"/>
              <a:hlinkClick xmlns:r="http://schemas.openxmlformats.org/officeDocument/2006/relationships" r:id="rId1">
                <a:extLst>
                  <a:ext uri="{A12FA001-AC4F-418D-AE19-62706E023703}">
                    <ahyp:hlinkClr xmlns:ahyp="http://schemas.microsoft.com/office/drawing/2018/hyperlinkcolor" val="tx"/>
                  </a:ext>
                </a:extLst>
              </a:hlinkClick>
            </a:rPr>
            <a:t>https://www.gov.uk/government/publications/schools-financial-value-standard</a:t>
          </a:r>
          <a:endParaRPr lang="en-GB" sz="2000" kern="1200">
            <a:solidFill>
              <a:schemeClr val="bg1"/>
            </a:solidFill>
          </a:endParaRPr>
        </a:p>
      </dsp:txBody>
      <dsp:txXfrm>
        <a:off x="32272" y="32272"/>
        <a:ext cx="7492394" cy="59655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3F507-71EB-4FF1-B161-DBAA6A6FC0A2}">
      <dsp:nvSpPr>
        <dsp:cNvPr id="0" name=""/>
        <dsp:cNvSpPr/>
      </dsp:nvSpPr>
      <dsp:spPr>
        <a:xfrm>
          <a:off x="0" y="346"/>
          <a:ext cx="12188824" cy="180998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i="0" kern="1200"/>
            <a:t>Early career teacher entitlement (ECTE)</a:t>
          </a:r>
          <a:endParaRPr lang="en-GB" sz="2800" b="1" kern="1200"/>
        </a:p>
        <a:p>
          <a:pPr marL="0" lvl="0" indent="0" algn="l" defTabSz="1244600">
            <a:lnSpc>
              <a:spcPct val="90000"/>
            </a:lnSpc>
            <a:spcBef>
              <a:spcPct val="0"/>
            </a:spcBef>
            <a:spcAft>
              <a:spcPct val="35000"/>
            </a:spcAft>
            <a:buNone/>
          </a:pPr>
          <a:r>
            <a:rPr lang="en-GB" sz="1600" b="0" i="0" kern="1200"/>
            <a:t>From September 2025 the term early career teacher entitlement (</a:t>
          </a:r>
          <a:r>
            <a:rPr lang="en-GB" sz="1600" kern="1200"/>
            <a:t>ECTE</a:t>
          </a:r>
          <a:r>
            <a:rPr lang="en-GB" sz="1600" b="0" i="0" kern="1200"/>
            <a:t>) replaces ECF-based training and induction.  Settings do not need to make an application for this funding. </a:t>
          </a:r>
        </a:p>
        <a:p>
          <a:pPr marL="0" lvl="0" indent="0" algn="l" defTabSz="1244600">
            <a:lnSpc>
              <a:spcPct val="90000"/>
            </a:lnSpc>
            <a:spcBef>
              <a:spcPct val="0"/>
            </a:spcBef>
            <a:spcAft>
              <a:spcPct val="35000"/>
            </a:spcAft>
            <a:buNone/>
          </a:pPr>
          <a:r>
            <a:rPr lang="en-GB" sz="1600" b="0" i="0" kern="1200"/>
            <a:t>The DfE will collect evidence through </a:t>
          </a:r>
          <a:r>
            <a:rPr lang="en-GB" sz="1600" kern="1200"/>
            <a:t>their </a:t>
          </a:r>
          <a:r>
            <a:rPr lang="en-GB" sz="1600" b="0" i="0" kern="1200">
              <a:solidFill>
                <a:schemeClr val="accent5">
                  <a:lumMod val="75000"/>
                </a:schemeClr>
              </a:solidFill>
              <a:hlinkClick xmlns:r="http://schemas.openxmlformats.org/officeDocument/2006/relationships" r:id="rId1">
                <a:extLst>
                  <a:ext uri="{A12FA001-AC4F-418D-AE19-62706E023703}">
                    <ahyp:hlinkClr xmlns:ahyp="http://schemas.microsoft.com/office/drawing/2018/hyperlinkcolor" val="tx"/>
                  </a:ext>
                </a:extLst>
              </a:hlinkClick>
            </a:rPr>
            <a:t>manage training for early career teachers service</a:t>
          </a:r>
          <a:r>
            <a:rPr lang="en-GB" sz="1600" b="0" i="0" kern="1200">
              <a:solidFill>
                <a:schemeClr val="accent5">
                  <a:lumMod val="75000"/>
                </a:schemeClr>
              </a:solidFill>
            </a:rPr>
            <a:t> </a:t>
          </a:r>
          <a:r>
            <a:rPr lang="en-GB" sz="1600" b="0" i="0" kern="1200">
              <a:solidFill>
                <a:schemeClr val="bg1"/>
              </a:solidFill>
            </a:rPr>
            <a:t>portal.</a:t>
          </a:r>
        </a:p>
        <a:p>
          <a:pPr marL="0" lvl="0" indent="0" algn="l" defTabSz="1244600">
            <a:lnSpc>
              <a:spcPct val="90000"/>
            </a:lnSpc>
            <a:spcBef>
              <a:spcPct val="0"/>
            </a:spcBef>
            <a:spcAft>
              <a:spcPct val="35000"/>
            </a:spcAft>
            <a:buNone/>
          </a:pPr>
          <a:r>
            <a:rPr lang="en-GB" sz="1600" kern="1200">
              <a:solidFill>
                <a:schemeClr val="accent5">
                  <a:lumMod val="75000"/>
                </a:schemeClr>
              </a:solidFill>
              <a:hlinkClick xmlns:r="http://schemas.openxmlformats.org/officeDocument/2006/relationships" r:id="rId2">
                <a:extLst>
                  <a:ext uri="{A12FA001-AC4F-418D-AE19-62706E023703}">
                    <ahyp:hlinkClr xmlns:ahyp="http://schemas.microsoft.com/office/drawing/2018/hyperlinkcolor" val="tx"/>
                  </a:ext>
                </a:extLst>
              </a:hlinkClick>
            </a:rPr>
            <a:t>Early career teacher entitlement - GOV.UK</a:t>
          </a:r>
          <a:endParaRPr lang="en-GB" sz="1600" kern="1200">
            <a:solidFill>
              <a:schemeClr val="accent5">
                <a:lumMod val="75000"/>
              </a:schemeClr>
            </a:solidFill>
          </a:endParaRPr>
        </a:p>
      </dsp:txBody>
      <dsp:txXfrm>
        <a:off x="88356" y="88702"/>
        <a:ext cx="12012112" cy="16332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3F507-71EB-4FF1-B161-DBAA6A6FC0A2}">
      <dsp:nvSpPr>
        <dsp:cNvPr id="0" name=""/>
        <dsp:cNvSpPr/>
      </dsp:nvSpPr>
      <dsp:spPr>
        <a:xfrm>
          <a:off x="0" y="1035"/>
          <a:ext cx="5388490" cy="1012655"/>
        </a:xfrm>
        <a:prstGeom prst="roundRect">
          <a:avLst/>
        </a:prstGeom>
        <a:solidFill>
          <a:schemeClr val="accent2">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bg1"/>
              </a:solidFill>
              <a:latin typeface="+mn-lt"/>
              <a:ea typeface="+mn-ea"/>
              <a:cs typeface="+mn-cs"/>
              <a:hlinkClick xmlns:r="http://schemas.openxmlformats.org/officeDocument/2006/relationships" r:id="rId1">
                <a:extLst>
                  <a:ext uri="{A12FA001-AC4F-418D-AE19-62706E023703}">
                    <ahyp:hlinkClr xmlns:ahyp="http://schemas.microsoft.com/office/drawing/2018/hyperlinkcolor" val="tx"/>
                  </a:ext>
                </a:extLst>
              </a:hlinkClick>
            </a:rPr>
            <a:t>Power Hour: DfE Financial Benchmarking and Insights Tool (FBIT) Tickets, Thu, Feb 26, 2026 at 3:00 PM | Eventbrite</a:t>
          </a:r>
          <a:endParaRPr lang="en-GB" sz="1800" kern="1200">
            <a:solidFill>
              <a:schemeClr val="bg1"/>
            </a:solidFill>
          </a:endParaRPr>
        </a:p>
      </dsp:txBody>
      <dsp:txXfrm>
        <a:off x="49434" y="50469"/>
        <a:ext cx="5289622" cy="9137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5D416-FF04-4704-939B-8FB63804428E}">
      <dsp:nvSpPr>
        <dsp:cNvPr id="0" name=""/>
        <dsp:cNvSpPr/>
      </dsp:nvSpPr>
      <dsp:spPr>
        <a:xfrm>
          <a:off x="1967252" y="1848493"/>
          <a:ext cx="1455227" cy="1455227"/>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t>Rolled into NFF for 2026 to 2027</a:t>
          </a:r>
        </a:p>
      </dsp:txBody>
      <dsp:txXfrm>
        <a:off x="2180365" y="2061606"/>
        <a:ext cx="1029001" cy="1029001"/>
      </dsp:txXfrm>
    </dsp:sp>
    <dsp:sp modelId="{1A87ED91-6250-4595-8BFE-218C69E5B260}">
      <dsp:nvSpPr>
        <dsp:cNvPr id="0" name=""/>
        <dsp:cNvSpPr/>
      </dsp:nvSpPr>
      <dsp:spPr>
        <a:xfrm rot="12900000">
          <a:off x="928808" y="1560055"/>
          <a:ext cx="1222281" cy="414739"/>
        </a:xfrm>
        <a:prstGeom prst="leftArrow">
          <a:avLst>
            <a:gd name="adj1" fmla="val 60000"/>
            <a:gd name="adj2" fmla="val 50000"/>
          </a:avLst>
        </a:prstGeom>
        <a:solidFill>
          <a:schemeClr val="accent3">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76E1C01-DB2A-4FAB-8E88-15C8B686059F}">
      <dsp:nvSpPr>
        <dsp:cNvPr id="0" name=""/>
        <dsp:cNvSpPr/>
      </dsp:nvSpPr>
      <dsp:spPr>
        <a:xfrm>
          <a:off x="348099" y="863903"/>
          <a:ext cx="1382466" cy="1105973"/>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GB" sz="2400" kern="1200"/>
            <a:t>SBSG</a:t>
          </a:r>
        </a:p>
      </dsp:txBody>
      <dsp:txXfrm>
        <a:off x="380492" y="896296"/>
        <a:ext cx="1317680" cy="1041187"/>
      </dsp:txXfrm>
    </dsp:sp>
    <dsp:sp modelId="{35CB95D8-1043-40DF-9727-CB8F10E8A7B9}">
      <dsp:nvSpPr>
        <dsp:cNvPr id="0" name=""/>
        <dsp:cNvSpPr/>
      </dsp:nvSpPr>
      <dsp:spPr>
        <a:xfrm rot="16200000">
          <a:off x="2083725" y="958844"/>
          <a:ext cx="1222281" cy="414739"/>
        </a:xfrm>
        <a:prstGeom prst="leftArrow">
          <a:avLst>
            <a:gd name="adj1" fmla="val 60000"/>
            <a:gd name="adj2" fmla="val 50000"/>
          </a:avLst>
        </a:prstGeom>
        <a:solidFill>
          <a:schemeClr val="accent3">
            <a:hueOff val="409104"/>
            <a:satOff val="-2482"/>
            <a:lumOff val="2549"/>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CFC8ACF-AE40-4AFF-969D-B9CF04F517FB}">
      <dsp:nvSpPr>
        <dsp:cNvPr id="0" name=""/>
        <dsp:cNvSpPr/>
      </dsp:nvSpPr>
      <dsp:spPr>
        <a:xfrm>
          <a:off x="2003633" y="2086"/>
          <a:ext cx="1382466" cy="1105973"/>
        </a:xfrm>
        <a:prstGeom prst="roundRect">
          <a:avLst>
            <a:gd name="adj" fmla="val 10000"/>
          </a:avLst>
        </a:prstGeom>
        <a:gradFill rotWithShape="0">
          <a:gsLst>
            <a:gs pos="0">
              <a:schemeClr val="accent3">
                <a:hueOff val="409104"/>
                <a:satOff val="-2482"/>
                <a:lumOff val="2549"/>
                <a:alphaOff val="0"/>
                <a:satMod val="103000"/>
                <a:lumMod val="102000"/>
                <a:tint val="94000"/>
              </a:schemeClr>
            </a:gs>
            <a:gs pos="50000">
              <a:schemeClr val="accent3">
                <a:hueOff val="409104"/>
                <a:satOff val="-2482"/>
                <a:lumOff val="2549"/>
                <a:alphaOff val="0"/>
                <a:satMod val="110000"/>
                <a:lumMod val="100000"/>
                <a:shade val="100000"/>
              </a:schemeClr>
            </a:gs>
            <a:gs pos="100000">
              <a:schemeClr val="accent3">
                <a:hueOff val="409104"/>
                <a:satOff val="-2482"/>
                <a:lumOff val="254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GB" sz="2400" kern="1200"/>
            <a:t>NIC</a:t>
          </a:r>
        </a:p>
      </dsp:txBody>
      <dsp:txXfrm>
        <a:off x="2036026" y="34479"/>
        <a:ext cx="1317680" cy="1041187"/>
      </dsp:txXfrm>
    </dsp:sp>
    <dsp:sp modelId="{4B3A0F9B-4CC6-4AF4-BC96-92B9E0E1E288}">
      <dsp:nvSpPr>
        <dsp:cNvPr id="0" name=""/>
        <dsp:cNvSpPr/>
      </dsp:nvSpPr>
      <dsp:spPr>
        <a:xfrm rot="19500000">
          <a:off x="3238642" y="1560055"/>
          <a:ext cx="1222281" cy="414739"/>
        </a:xfrm>
        <a:prstGeom prst="leftArrow">
          <a:avLst>
            <a:gd name="adj1" fmla="val 60000"/>
            <a:gd name="adj2" fmla="val 50000"/>
          </a:avLst>
        </a:prstGeom>
        <a:solidFill>
          <a:schemeClr val="accent3">
            <a:hueOff val="818208"/>
            <a:satOff val="-4963"/>
            <a:lumOff val="5098"/>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63E1EE4-81F9-451B-8EA0-0118902398E1}">
      <dsp:nvSpPr>
        <dsp:cNvPr id="0" name=""/>
        <dsp:cNvSpPr/>
      </dsp:nvSpPr>
      <dsp:spPr>
        <a:xfrm>
          <a:off x="3659167" y="863903"/>
          <a:ext cx="1382466" cy="1105973"/>
        </a:xfrm>
        <a:prstGeom prst="roundRect">
          <a:avLst>
            <a:gd name="adj" fmla="val 10000"/>
          </a:avLst>
        </a:prstGeom>
        <a:gradFill rotWithShape="0">
          <a:gsLst>
            <a:gs pos="0">
              <a:schemeClr val="accent3">
                <a:hueOff val="818208"/>
                <a:satOff val="-4963"/>
                <a:lumOff val="5098"/>
                <a:alphaOff val="0"/>
                <a:satMod val="103000"/>
                <a:lumMod val="102000"/>
                <a:tint val="94000"/>
              </a:schemeClr>
            </a:gs>
            <a:gs pos="50000">
              <a:schemeClr val="accent3">
                <a:hueOff val="818208"/>
                <a:satOff val="-4963"/>
                <a:lumOff val="5098"/>
                <a:alphaOff val="0"/>
                <a:satMod val="110000"/>
                <a:lumMod val="100000"/>
                <a:shade val="100000"/>
              </a:schemeClr>
            </a:gs>
            <a:gs pos="100000">
              <a:schemeClr val="accent3">
                <a:hueOff val="818208"/>
                <a:satOff val="-4963"/>
                <a:lumOff val="509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GB" sz="2400" b="0" i="0" kern="1200"/>
            <a:t>EYNTPG</a:t>
          </a:r>
          <a:endParaRPr lang="en-GB" sz="2400" kern="1200"/>
        </a:p>
      </dsp:txBody>
      <dsp:txXfrm>
        <a:off x="3691560" y="896296"/>
        <a:ext cx="1317680" cy="10411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3F507-71EB-4FF1-B161-DBAA6A6FC0A2}">
      <dsp:nvSpPr>
        <dsp:cNvPr id="0" name=""/>
        <dsp:cNvSpPr/>
      </dsp:nvSpPr>
      <dsp:spPr>
        <a:xfrm>
          <a:off x="0" y="77999"/>
          <a:ext cx="3249141" cy="59962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Pupil Premium</a:t>
          </a:r>
        </a:p>
      </dsp:txBody>
      <dsp:txXfrm>
        <a:off x="29271" y="107270"/>
        <a:ext cx="3190599" cy="541083"/>
      </dsp:txXfrm>
    </dsp:sp>
    <dsp:sp modelId="{20EFC4AC-9597-48E0-B6C4-0EB3EBDF3BCA}">
      <dsp:nvSpPr>
        <dsp:cNvPr id="0" name=""/>
        <dsp:cNvSpPr/>
      </dsp:nvSpPr>
      <dsp:spPr>
        <a:xfrm>
          <a:off x="0" y="732846"/>
          <a:ext cx="3249141" cy="599625"/>
        </a:xfrm>
        <a:prstGeom prst="roundRect">
          <a:avLst/>
        </a:prstGeom>
        <a:gradFill rotWithShape="0">
          <a:gsLst>
            <a:gs pos="0">
              <a:schemeClr val="accent3">
                <a:hueOff val="409104"/>
                <a:satOff val="-2482"/>
                <a:lumOff val="2549"/>
                <a:alphaOff val="0"/>
                <a:satMod val="103000"/>
                <a:lumMod val="102000"/>
                <a:tint val="94000"/>
              </a:schemeClr>
            </a:gs>
            <a:gs pos="50000">
              <a:schemeClr val="accent3">
                <a:hueOff val="409104"/>
                <a:satOff val="-2482"/>
                <a:lumOff val="2549"/>
                <a:alphaOff val="0"/>
                <a:satMod val="110000"/>
                <a:lumMod val="100000"/>
                <a:shade val="100000"/>
              </a:schemeClr>
            </a:gs>
            <a:gs pos="100000">
              <a:schemeClr val="accent3">
                <a:hueOff val="409104"/>
                <a:satOff val="-2482"/>
                <a:lumOff val="254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UIFSM</a:t>
          </a:r>
        </a:p>
      </dsp:txBody>
      <dsp:txXfrm>
        <a:off x="29271" y="762117"/>
        <a:ext cx="3190599" cy="541083"/>
      </dsp:txXfrm>
    </dsp:sp>
    <dsp:sp modelId="{D70E62E1-7024-4237-A45E-F4D8D7A34DF5}">
      <dsp:nvSpPr>
        <dsp:cNvPr id="0" name=""/>
        <dsp:cNvSpPr/>
      </dsp:nvSpPr>
      <dsp:spPr>
        <a:xfrm>
          <a:off x="0" y="1404471"/>
          <a:ext cx="3249141" cy="599625"/>
        </a:xfrm>
        <a:prstGeom prst="roundRect">
          <a:avLst/>
        </a:prstGeom>
        <a:gradFill rotWithShape="0">
          <a:gsLst>
            <a:gs pos="0">
              <a:schemeClr val="accent3">
                <a:hueOff val="818208"/>
                <a:satOff val="-4963"/>
                <a:lumOff val="5098"/>
                <a:alphaOff val="0"/>
                <a:satMod val="103000"/>
                <a:lumMod val="102000"/>
                <a:tint val="94000"/>
              </a:schemeClr>
            </a:gs>
            <a:gs pos="50000">
              <a:schemeClr val="accent3">
                <a:hueOff val="818208"/>
                <a:satOff val="-4963"/>
                <a:lumOff val="5098"/>
                <a:alphaOff val="0"/>
                <a:satMod val="110000"/>
                <a:lumMod val="100000"/>
                <a:shade val="100000"/>
              </a:schemeClr>
            </a:gs>
            <a:gs pos="100000">
              <a:schemeClr val="accent3">
                <a:hueOff val="818208"/>
                <a:satOff val="-4963"/>
                <a:lumOff val="509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PE &amp; Sports Grant</a:t>
          </a:r>
        </a:p>
      </dsp:txBody>
      <dsp:txXfrm>
        <a:off x="29271" y="1433742"/>
        <a:ext cx="3190599" cy="5410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3F507-71EB-4FF1-B161-DBAA6A6FC0A2}">
      <dsp:nvSpPr>
        <dsp:cNvPr id="0" name=""/>
        <dsp:cNvSpPr/>
      </dsp:nvSpPr>
      <dsp:spPr>
        <a:xfrm>
          <a:off x="0" y="107090"/>
          <a:ext cx="3249141" cy="91728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solidFill>
                <a:prstClr val="white"/>
              </a:solidFill>
              <a:latin typeface="Avenir Next LT Pro"/>
              <a:ea typeface="+mn-ea"/>
              <a:cs typeface="+mn-cs"/>
            </a:rPr>
            <a:t>ITTECF</a:t>
          </a:r>
        </a:p>
      </dsp:txBody>
      <dsp:txXfrm>
        <a:off x="44778" y="151868"/>
        <a:ext cx="3159585" cy="827724"/>
      </dsp:txXfrm>
    </dsp:sp>
    <dsp:sp modelId="{20EFC4AC-9597-48E0-B6C4-0EB3EBDF3BCA}">
      <dsp:nvSpPr>
        <dsp:cNvPr id="0" name=""/>
        <dsp:cNvSpPr/>
      </dsp:nvSpPr>
      <dsp:spPr>
        <a:xfrm>
          <a:off x="0" y="1086816"/>
          <a:ext cx="3249141" cy="917280"/>
        </a:xfrm>
        <a:prstGeom prst="roundRect">
          <a:avLst/>
        </a:prstGeom>
        <a:gradFill rotWithShape="0">
          <a:gsLst>
            <a:gs pos="0">
              <a:schemeClr val="accent3">
                <a:hueOff val="818208"/>
                <a:satOff val="-4963"/>
                <a:lumOff val="5098"/>
                <a:alphaOff val="0"/>
                <a:satMod val="103000"/>
                <a:lumMod val="102000"/>
                <a:tint val="94000"/>
              </a:schemeClr>
            </a:gs>
            <a:gs pos="50000">
              <a:schemeClr val="accent3">
                <a:hueOff val="818208"/>
                <a:satOff val="-4963"/>
                <a:lumOff val="5098"/>
                <a:alphaOff val="0"/>
                <a:satMod val="110000"/>
                <a:lumMod val="100000"/>
                <a:shade val="100000"/>
              </a:schemeClr>
            </a:gs>
            <a:gs pos="100000">
              <a:schemeClr val="accent3">
                <a:hueOff val="818208"/>
                <a:satOff val="-4963"/>
                <a:lumOff val="509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0" i="0" kern="1200"/>
            <a:t>ECTE</a:t>
          </a:r>
          <a:endParaRPr lang="en-GB" sz="2500" b="0" kern="1200"/>
        </a:p>
      </dsp:txBody>
      <dsp:txXfrm>
        <a:off x="44778" y="1131594"/>
        <a:ext cx="3159585" cy="8277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3F507-71EB-4FF1-B161-DBAA6A6FC0A2}">
      <dsp:nvSpPr>
        <dsp:cNvPr id="0" name=""/>
        <dsp:cNvSpPr/>
      </dsp:nvSpPr>
      <dsp:spPr>
        <a:xfrm>
          <a:off x="0" y="0"/>
          <a:ext cx="12188824" cy="2784142"/>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kern="1200"/>
            <a:t>Pupil Premium</a:t>
          </a:r>
        </a:p>
        <a:p>
          <a:pPr marL="0" lvl="0" indent="0" algn="l" defTabSz="1244600">
            <a:lnSpc>
              <a:spcPct val="90000"/>
            </a:lnSpc>
            <a:spcBef>
              <a:spcPct val="0"/>
            </a:spcBef>
            <a:spcAft>
              <a:spcPct val="35000"/>
            </a:spcAft>
            <a:buNone/>
          </a:pPr>
          <a:r>
            <a:rPr lang="en-GB" sz="1600" b="0" i="0" kern="1200"/>
            <a:t>The pupil premium will continue in the 2026 to 2027 financial year.  For 2026 to 2027 the October 2025 school census data will be used to allocate the pupil premium</a:t>
          </a:r>
        </a:p>
        <a:p>
          <a:pPr marL="0" lvl="0" indent="0" algn="l" defTabSz="1244600">
            <a:lnSpc>
              <a:spcPct val="90000"/>
            </a:lnSpc>
            <a:spcBef>
              <a:spcPct val="0"/>
            </a:spcBef>
            <a:spcAft>
              <a:spcPct val="35000"/>
            </a:spcAft>
            <a:buNone/>
          </a:pPr>
          <a:r>
            <a:rPr lang="en-GB" sz="1600" kern="1200"/>
            <a:t>	28</a:t>
          </a:r>
          <a:r>
            <a:rPr lang="en-GB" sz="1600" kern="1200" baseline="30000"/>
            <a:t>th</a:t>
          </a:r>
          <a:r>
            <a:rPr lang="en-GB" sz="1600" kern="1200"/>
            <a:t> June 2026 – in the P4 report</a:t>
          </a:r>
        </a:p>
        <a:p>
          <a:pPr marL="0" lvl="0" indent="0" algn="l" defTabSz="1244600">
            <a:lnSpc>
              <a:spcPct val="90000"/>
            </a:lnSpc>
            <a:spcBef>
              <a:spcPct val="0"/>
            </a:spcBef>
            <a:spcAft>
              <a:spcPct val="35000"/>
            </a:spcAft>
            <a:buNone/>
          </a:pPr>
          <a:r>
            <a:rPr lang="en-GB" sz="1600" kern="1200"/>
            <a:t>	30</a:t>
          </a:r>
          <a:r>
            <a:rPr lang="en-GB" sz="1600" kern="1200" baseline="30000"/>
            <a:t>th</a:t>
          </a:r>
          <a:r>
            <a:rPr lang="en-GB" sz="1600" kern="1200"/>
            <a:t> September 2026 – in the P7 report</a:t>
          </a:r>
        </a:p>
        <a:p>
          <a:pPr marL="0" lvl="0" indent="0" algn="l" defTabSz="1244600">
            <a:lnSpc>
              <a:spcPct val="90000"/>
            </a:lnSpc>
            <a:spcBef>
              <a:spcPct val="0"/>
            </a:spcBef>
            <a:spcAft>
              <a:spcPct val="35000"/>
            </a:spcAft>
            <a:buNone/>
          </a:pPr>
          <a:r>
            <a:rPr lang="en-GB" sz="1600" kern="1200"/>
            <a:t>	31</a:t>
          </a:r>
          <a:r>
            <a:rPr lang="en-GB" sz="1600" kern="1200" baseline="30000"/>
            <a:t>st</a:t>
          </a:r>
          <a:r>
            <a:rPr lang="en-GB" sz="1600" kern="1200"/>
            <a:t> December 2026 – in the P10 report</a:t>
          </a:r>
        </a:p>
        <a:p>
          <a:pPr marL="0" lvl="0" indent="0" algn="l" defTabSz="1244600">
            <a:lnSpc>
              <a:spcPct val="90000"/>
            </a:lnSpc>
            <a:spcBef>
              <a:spcPct val="0"/>
            </a:spcBef>
            <a:spcAft>
              <a:spcPct val="35000"/>
            </a:spcAft>
            <a:buNone/>
          </a:pPr>
          <a:r>
            <a:rPr lang="en-GB" sz="1600" kern="1200"/>
            <a:t>	31</a:t>
          </a:r>
          <a:r>
            <a:rPr lang="en-GB" sz="1600" kern="1200" baseline="30000"/>
            <a:t>st</a:t>
          </a:r>
          <a:r>
            <a:rPr lang="en-GB" sz="1600" kern="1200"/>
            <a:t> March 2027 – to be accrued at YE</a:t>
          </a:r>
        </a:p>
        <a:p>
          <a:pPr marL="0" lvl="0" indent="0" algn="l" defTabSz="1244600">
            <a:lnSpc>
              <a:spcPct val="90000"/>
            </a:lnSpc>
            <a:spcBef>
              <a:spcPct val="0"/>
            </a:spcBef>
            <a:spcAft>
              <a:spcPct val="35000"/>
            </a:spcAft>
            <a:buNone/>
          </a:pPr>
          <a:r>
            <a:rPr lang="en-GB" sz="1600" kern="1200"/>
            <a:t>As soon as we have notification from the DfE we will advise the schools of the rates</a:t>
          </a:r>
        </a:p>
      </dsp:txBody>
      <dsp:txXfrm>
        <a:off x="135911" y="135911"/>
        <a:ext cx="11917002" cy="25123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3F507-71EB-4FF1-B161-DBAA6A6FC0A2}">
      <dsp:nvSpPr>
        <dsp:cNvPr id="0" name=""/>
        <dsp:cNvSpPr/>
      </dsp:nvSpPr>
      <dsp:spPr>
        <a:xfrm>
          <a:off x="0" y="364861"/>
          <a:ext cx="12188824" cy="159705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kern="1200"/>
            <a:t>UIFSM</a:t>
          </a:r>
        </a:p>
        <a:p>
          <a:pPr marL="0" lvl="0" indent="0" algn="l" defTabSz="1244600">
            <a:lnSpc>
              <a:spcPct val="90000"/>
            </a:lnSpc>
            <a:spcBef>
              <a:spcPct val="0"/>
            </a:spcBef>
            <a:spcAft>
              <a:spcPct val="35000"/>
            </a:spcAft>
            <a:buNone/>
          </a:pPr>
          <a:r>
            <a:rPr lang="en-GB" sz="1600" kern="1200"/>
            <a:t>Schools will still receive funding for Universal Infant Free School Meals (UIFSM) in the 2026-27 academic year. The government has announced that free school meals will be extended to all children in households receiving Universal Credit starting from September 2026, and there are no proposed changes to the funding allocations for this expansion.</a:t>
          </a:r>
        </a:p>
      </dsp:txBody>
      <dsp:txXfrm>
        <a:off x="77962" y="442823"/>
        <a:ext cx="12032900" cy="14411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3F507-71EB-4FF1-B161-DBAA6A6FC0A2}">
      <dsp:nvSpPr>
        <dsp:cNvPr id="0" name=""/>
        <dsp:cNvSpPr/>
      </dsp:nvSpPr>
      <dsp:spPr>
        <a:xfrm>
          <a:off x="0" y="6588"/>
          <a:ext cx="12188824" cy="21294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algn="l" defTabSz="1244600">
            <a:lnSpc>
              <a:spcPct val="90000"/>
            </a:lnSpc>
            <a:spcBef>
              <a:spcPct val="0"/>
            </a:spcBef>
            <a:spcAft>
              <a:spcPct val="35000"/>
            </a:spcAft>
            <a:buNone/>
          </a:pPr>
          <a:r>
            <a:rPr lang="en-GB" sz="2800" b="1" kern="1200"/>
            <a:t>PE &amp; Sports Grant</a:t>
          </a:r>
        </a:p>
        <a:p>
          <a:pPr marL="0" lvl="0" algn="l" defTabSz="1244600">
            <a:lnSpc>
              <a:spcPct val="90000"/>
            </a:lnSpc>
            <a:spcBef>
              <a:spcPct val="0"/>
            </a:spcBef>
            <a:spcAft>
              <a:spcPct val="35000"/>
            </a:spcAft>
            <a:buNone/>
          </a:pPr>
          <a:r>
            <a:rPr lang="en-GB" sz="1600" kern="1200"/>
            <a:t>If DfE run this grant for 2026/2027 we would expect the payment to LA’s to mirror last year as follows:</a:t>
          </a:r>
        </a:p>
        <a:p>
          <a:pPr marL="361950" lvl="0" indent="-361950" algn="l" defTabSz="1244600">
            <a:lnSpc>
              <a:spcPct val="90000"/>
            </a:lnSpc>
            <a:spcBef>
              <a:spcPct val="0"/>
            </a:spcBef>
            <a:spcAft>
              <a:spcPct val="35000"/>
            </a:spcAft>
            <a:buNone/>
          </a:pPr>
          <a:r>
            <a:rPr lang="en-GB" sz="1600" kern="1200"/>
            <a:t>	7/12 of the funding allocation on 31</a:t>
          </a:r>
          <a:r>
            <a:rPr lang="en-GB" sz="1600" kern="1200" baseline="30000"/>
            <a:t>st</a:t>
          </a:r>
          <a:r>
            <a:rPr lang="en-GB" sz="1600" kern="1200"/>
            <a:t> October 2026</a:t>
          </a:r>
        </a:p>
        <a:p>
          <a:pPr marL="361950" lvl="0" indent="-361950" algn="l" defTabSz="1244600">
            <a:lnSpc>
              <a:spcPct val="90000"/>
            </a:lnSpc>
            <a:spcBef>
              <a:spcPct val="0"/>
            </a:spcBef>
            <a:spcAft>
              <a:spcPct val="35000"/>
            </a:spcAft>
            <a:buNone/>
          </a:pPr>
          <a:r>
            <a:rPr lang="en-GB" sz="1600" kern="1200"/>
            <a:t>	5/12 of the funding allocation on 30</a:t>
          </a:r>
          <a:r>
            <a:rPr lang="en-GB" sz="1600" kern="1200" baseline="30000"/>
            <a:t>th</a:t>
          </a:r>
          <a:r>
            <a:rPr lang="en-GB" sz="1600" kern="1200"/>
            <a:t> April 2027</a:t>
          </a:r>
        </a:p>
        <a:p>
          <a:pPr marL="0" lvl="0" algn="l" defTabSz="1244600">
            <a:lnSpc>
              <a:spcPct val="90000"/>
            </a:lnSpc>
            <a:spcBef>
              <a:spcPct val="0"/>
            </a:spcBef>
            <a:spcAft>
              <a:spcPct val="35000"/>
            </a:spcAft>
            <a:buNone/>
          </a:pPr>
          <a:r>
            <a:rPr lang="en-GB" sz="1600" kern="1200"/>
            <a:t>As soon as we have notification from the DfE we will advise the schools of the rates.</a:t>
          </a:r>
        </a:p>
      </dsp:txBody>
      <dsp:txXfrm>
        <a:off x="103949" y="110537"/>
        <a:ext cx="11980926" cy="19215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3F507-71EB-4FF1-B161-DBAA6A6FC0A2}">
      <dsp:nvSpPr>
        <dsp:cNvPr id="0" name=""/>
        <dsp:cNvSpPr/>
      </dsp:nvSpPr>
      <dsp:spPr>
        <a:xfrm>
          <a:off x="0" y="54099"/>
          <a:ext cx="12188824" cy="16731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i="0" kern="1200"/>
            <a:t>Initial Teacher Training and Early Career Framework (ITTECF)</a:t>
          </a:r>
        </a:p>
        <a:p>
          <a:pPr marL="0" lvl="0" indent="0" algn="l" defTabSz="1244600">
            <a:lnSpc>
              <a:spcPct val="90000"/>
            </a:lnSpc>
            <a:spcBef>
              <a:spcPct val="0"/>
            </a:spcBef>
            <a:spcAft>
              <a:spcPct val="35000"/>
            </a:spcAft>
            <a:buNone/>
          </a:pPr>
          <a:r>
            <a:rPr lang="en-GB" sz="1600" b="0" i="0" kern="1200"/>
            <a:t>Covers the training and induction periods at the start of a teacher’s career and </a:t>
          </a:r>
          <a:r>
            <a:rPr lang="en-GB" sz="1600" kern="1200"/>
            <a:t>combines and replaces the previously separate Initial Teacher Training (ITT) Core Content Framework (CCF) and Early Career Framework (ECF) </a:t>
          </a:r>
        </a:p>
        <a:p>
          <a:pPr marL="0" lvl="0" indent="0" algn="l" defTabSz="1244600">
            <a:lnSpc>
              <a:spcPct val="90000"/>
            </a:lnSpc>
            <a:spcBef>
              <a:spcPct val="0"/>
            </a:spcBef>
            <a:spcAft>
              <a:spcPct val="35000"/>
            </a:spcAft>
            <a:buNone/>
          </a:pPr>
          <a:r>
            <a:rPr lang="en-GB" sz="1600" kern="1200">
              <a:solidFill>
                <a:schemeClr val="accent5">
                  <a:lumMod val="75000"/>
                </a:schemeClr>
              </a:solidFill>
              <a:hlinkClick xmlns:r="http://schemas.openxmlformats.org/officeDocument/2006/relationships" r:id="rId1">
                <a:extLst>
                  <a:ext uri="{A12FA001-AC4F-418D-AE19-62706E023703}">
                    <ahyp:hlinkClr xmlns:ahyp="http://schemas.microsoft.com/office/drawing/2018/hyperlinkcolor" val="tx"/>
                  </a:ext>
                </a:extLst>
              </a:hlinkClick>
            </a:rPr>
            <a:t>Initial teacher training and early career framework - GOV.UK</a:t>
          </a:r>
          <a:endParaRPr lang="en-GB" sz="1600" kern="1200">
            <a:solidFill>
              <a:schemeClr val="accent5">
                <a:lumMod val="75000"/>
              </a:schemeClr>
            </a:solidFill>
          </a:endParaRPr>
        </a:p>
      </dsp:txBody>
      <dsp:txXfrm>
        <a:off x="81674" y="135773"/>
        <a:ext cx="12025476" cy="15097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F37830-0032-42FE-BB7D-4D0AEAE76A4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E6D4F4FE-5BC5-49AA-86B9-F8316897080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B47F881-807D-43A8-8545-5F62BC52E5E8}" type="datetime1">
              <a:rPr lang="en-GB" smtClean="0"/>
              <a:t>23/02/2026</a:t>
            </a:fld>
            <a:endParaRPr lang="en-GB"/>
          </a:p>
        </p:txBody>
      </p:sp>
      <p:sp>
        <p:nvSpPr>
          <p:cNvPr id="4" name="Footer Placeholder 3">
            <a:extLst>
              <a:ext uri="{FF2B5EF4-FFF2-40B4-BE49-F238E27FC236}">
                <a16:creationId xmlns:a16="http://schemas.microsoft.com/office/drawing/2014/main" id="{8B6F02CC-5414-4BB2-A7DD-9EF9BB13A4A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5E891B5D-A255-454F-9ABC-4D3310921B8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F5B3D83-8D1A-4DFC-A85C-775CC8A19941}" type="slidenum">
              <a:rPr lang="en-GB" smtClean="0"/>
              <a:t>‹#›</a:t>
            </a:fld>
            <a:endParaRPr lang="en-GB"/>
          </a:p>
        </p:txBody>
      </p:sp>
    </p:spTree>
    <p:extLst>
      <p:ext uri="{BB962C8B-B14F-4D97-AF65-F5344CB8AC3E}">
        <p14:creationId xmlns:p14="http://schemas.microsoft.com/office/powerpoint/2010/main" val="21107771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179F9F5-76F6-4EE0-A2BD-A7296D8678B2}" type="datetime1">
              <a:rPr lang="en-GB" noProof="0" smtClean="0"/>
              <a:t>23/02/2026</a:t>
            </a:fld>
            <a:endParaRPr lang="en-GB"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6702109-9DB5-4930-9529-97D0F7F71D9D}" type="slidenum">
              <a:rPr lang="en-GB" noProof="0" smtClean="0"/>
              <a:t>‹#›</a:t>
            </a:fld>
            <a:endParaRPr lang="en-GB" noProof="0"/>
          </a:p>
        </p:txBody>
      </p:sp>
    </p:spTree>
    <p:extLst>
      <p:ext uri="{BB962C8B-B14F-4D97-AF65-F5344CB8AC3E}">
        <p14:creationId xmlns:p14="http://schemas.microsoft.com/office/powerpoint/2010/main" val="24045455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rtl="0"/>
            <a:fld id="{96702109-9DB5-4930-9529-97D0F7F71D9D}" type="slidenum">
              <a:rPr lang="en-GB" smtClean="0"/>
              <a:t>1</a:t>
            </a:fld>
            <a:endParaRPr lang="en-GB"/>
          </a:p>
        </p:txBody>
      </p:sp>
    </p:spTree>
    <p:extLst>
      <p:ext uri="{BB962C8B-B14F-4D97-AF65-F5344CB8AC3E}">
        <p14:creationId xmlns:p14="http://schemas.microsoft.com/office/powerpoint/2010/main" val="3271556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10B48-8896-857A-6E15-C1D725E42B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0EFACB-8701-79B1-3A1A-CAE5474FDE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1A263E-3EDE-DE9F-1895-B55C00FACCF4}"/>
              </a:ext>
            </a:extLst>
          </p:cNvPr>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a:extLst>
              <a:ext uri="{FF2B5EF4-FFF2-40B4-BE49-F238E27FC236}">
                <a16:creationId xmlns:a16="http://schemas.microsoft.com/office/drawing/2014/main" id="{CCA82D6A-EE20-D74A-F229-0CB414B28996}"/>
              </a:ext>
            </a:extLst>
          </p:cNvPr>
          <p:cNvSpPr>
            <a:spLocks noGrp="1"/>
          </p:cNvSpPr>
          <p:nvPr>
            <p:ph type="sldNum" sz="quarter" idx="5"/>
          </p:nvPr>
        </p:nvSpPr>
        <p:spPr/>
        <p:txBody>
          <a:bodyPr rtlCol="0"/>
          <a:lstStyle/>
          <a:p>
            <a:pPr rtl="0"/>
            <a:fld id="{EDA29696-2BE8-442F-AE32-06B5202A784A}" type="slidenum">
              <a:rPr lang="en-GB" smtClean="0"/>
              <a:t>2</a:t>
            </a:fld>
            <a:endParaRPr lang="en-GB"/>
          </a:p>
        </p:txBody>
      </p:sp>
    </p:spTree>
    <p:extLst>
      <p:ext uri="{BB962C8B-B14F-4D97-AF65-F5344CB8AC3E}">
        <p14:creationId xmlns:p14="http://schemas.microsoft.com/office/powerpoint/2010/main" val="2645503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Slide Number Placeholder 4"/>
          <p:cNvSpPr>
            <a:spLocks noGrp="1"/>
          </p:cNvSpPr>
          <p:nvPr>
            <p:ph type="sldNum" sz="quarter" idx="11"/>
          </p:nvPr>
        </p:nvSpPr>
        <p:spPr/>
        <p:txBody>
          <a:bodyPr/>
          <a:lstStyle/>
          <a:p>
            <a:pPr rtl="0"/>
            <a:fld id="{B8796F01-7154-41E0-B48B-A6921757531A}" type="slidenum">
              <a:rPr lang="en-GB" smtClean="0"/>
              <a:pPr rtl="0"/>
              <a:t>3</a:t>
            </a:fld>
            <a:endParaRPr lang="en-GB"/>
          </a:p>
        </p:txBody>
      </p:sp>
    </p:spTree>
    <p:extLst>
      <p:ext uri="{BB962C8B-B14F-4D97-AF65-F5344CB8AC3E}">
        <p14:creationId xmlns:p14="http://schemas.microsoft.com/office/powerpoint/2010/main" val="3013316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A8B4D-BCD3-79AF-15A3-EEA602035F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E46FDE-1708-9D3F-4CEF-B547249F7D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8A1EAE-80F7-529F-06CC-C3632B49C2CC}"/>
              </a:ext>
            </a:extLst>
          </p:cNvPr>
          <p:cNvSpPr>
            <a:spLocks noGrp="1"/>
          </p:cNvSpPr>
          <p:nvPr>
            <p:ph type="body" idx="1"/>
          </p:nvPr>
        </p:nvSpPr>
        <p:spPr/>
        <p:txBody>
          <a:bodyPr/>
          <a:lstStyle/>
          <a:p>
            <a:endParaRPr lang="en-GB"/>
          </a:p>
        </p:txBody>
      </p:sp>
      <p:sp>
        <p:nvSpPr>
          <p:cNvPr id="5" name="Slide Number Placeholder 4">
            <a:extLst>
              <a:ext uri="{FF2B5EF4-FFF2-40B4-BE49-F238E27FC236}">
                <a16:creationId xmlns:a16="http://schemas.microsoft.com/office/drawing/2014/main" id="{89DC87AC-9F8C-6523-8D3E-952D03C58F99}"/>
              </a:ext>
            </a:extLst>
          </p:cNvPr>
          <p:cNvSpPr>
            <a:spLocks noGrp="1"/>
          </p:cNvSpPr>
          <p:nvPr>
            <p:ph type="sldNum" sz="quarter" idx="11"/>
          </p:nvPr>
        </p:nvSpPr>
        <p:spPr/>
        <p:txBody>
          <a:bodyPr/>
          <a:lstStyle/>
          <a:p>
            <a:pPr rtl="0"/>
            <a:fld id="{B8796F01-7154-41E0-B48B-A6921757531A}" type="slidenum">
              <a:rPr lang="en-GB" smtClean="0"/>
              <a:pPr rtl="0"/>
              <a:t>5</a:t>
            </a:fld>
            <a:endParaRPr lang="en-GB"/>
          </a:p>
        </p:txBody>
      </p:sp>
    </p:spTree>
    <p:extLst>
      <p:ext uri="{BB962C8B-B14F-4D97-AF65-F5344CB8AC3E}">
        <p14:creationId xmlns:p14="http://schemas.microsoft.com/office/powerpoint/2010/main" val="3180271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rtlCol="0"/>
          <a:lstStyle/>
          <a:p>
            <a:pPr rtl="0"/>
            <a:fld id="{EDA29696-2BE8-442F-AE32-06B5202A784A}" type="slidenum">
              <a:rPr lang="en-GB" smtClean="0"/>
              <a:t>6</a:t>
            </a:fld>
            <a:endParaRPr lang="en-GB"/>
          </a:p>
        </p:txBody>
      </p:sp>
    </p:spTree>
    <p:extLst>
      <p:ext uri="{BB962C8B-B14F-4D97-AF65-F5344CB8AC3E}">
        <p14:creationId xmlns:p14="http://schemas.microsoft.com/office/powerpoint/2010/main" val="3243980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7C60E-A119-76A5-C623-FBA978ABAC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C9C7BD-01A8-5059-A4DE-1152366822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3B96B1-94B3-2DBE-1D0E-A590348E1AA5}"/>
              </a:ext>
            </a:extLst>
          </p:cNvPr>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a:extLst>
              <a:ext uri="{FF2B5EF4-FFF2-40B4-BE49-F238E27FC236}">
                <a16:creationId xmlns:a16="http://schemas.microsoft.com/office/drawing/2014/main" id="{4C33B456-1A48-F1EB-3B7A-A1F78A23A328}"/>
              </a:ext>
            </a:extLst>
          </p:cNvPr>
          <p:cNvSpPr>
            <a:spLocks noGrp="1"/>
          </p:cNvSpPr>
          <p:nvPr>
            <p:ph type="sldNum" sz="quarter" idx="5"/>
          </p:nvPr>
        </p:nvSpPr>
        <p:spPr/>
        <p:txBody>
          <a:bodyPr rtlCol="0"/>
          <a:lstStyle/>
          <a:p>
            <a:pPr rtl="0"/>
            <a:fld id="{EDA29696-2BE8-442F-AE32-06B5202A784A}" type="slidenum">
              <a:rPr lang="en-GB" smtClean="0"/>
              <a:t>7</a:t>
            </a:fld>
            <a:endParaRPr lang="en-GB"/>
          </a:p>
        </p:txBody>
      </p:sp>
    </p:spTree>
    <p:extLst>
      <p:ext uri="{BB962C8B-B14F-4D97-AF65-F5344CB8AC3E}">
        <p14:creationId xmlns:p14="http://schemas.microsoft.com/office/powerpoint/2010/main" val="3776735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AB2E4-53F9-CC70-50E4-FDF373F982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CB7E7F-6C7D-6096-CBB9-EAA82F1989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DEA2A7-D8F3-9EFE-A6E7-F57E732F1FD1}"/>
              </a:ext>
            </a:extLst>
          </p:cNvPr>
          <p:cNvSpPr>
            <a:spLocks noGrp="1"/>
          </p:cNvSpPr>
          <p:nvPr>
            <p:ph type="body" idx="1"/>
          </p:nvPr>
        </p:nvSpPr>
        <p:spPr/>
        <p:txBody>
          <a:bodyPr/>
          <a:lstStyle/>
          <a:p>
            <a:endParaRPr lang="en-GB"/>
          </a:p>
        </p:txBody>
      </p:sp>
      <p:sp>
        <p:nvSpPr>
          <p:cNvPr id="5" name="Slide Number Placeholder 4">
            <a:extLst>
              <a:ext uri="{FF2B5EF4-FFF2-40B4-BE49-F238E27FC236}">
                <a16:creationId xmlns:a16="http://schemas.microsoft.com/office/drawing/2014/main" id="{2AB7A33F-E9BB-AA85-E6F9-FAD2D4C41B4E}"/>
              </a:ext>
            </a:extLst>
          </p:cNvPr>
          <p:cNvSpPr>
            <a:spLocks noGrp="1"/>
          </p:cNvSpPr>
          <p:nvPr>
            <p:ph type="sldNum" sz="quarter" idx="11"/>
          </p:nvPr>
        </p:nvSpPr>
        <p:spPr/>
        <p:txBody>
          <a:bodyPr/>
          <a:lstStyle/>
          <a:p>
            <a:pPr rtl="0"/>
            <a:fld id="{B8796F01-7154-41E0-B48B-A6921757531A}" type="slidenum">
              <a:rPr lang="en-GB" smtClean="0"/>
              <a:pPr rtl="0"/>
              <a:t>8</a:t>
            </a:fld>
            <a:endParaRPr lang="en-GB"/>
          </a:p>
        </p:txBody>
      </p:sp>
    </p:spTree>
    <p:extLst>
      <p:ext uri="{BB962C8B-B14F-4D97-AF65-F5344CB8AC3E}">
        <p14:creationId xmlns:p14="http://schemas.microsoft.com/office/powerpoint/2010/main" val="3013855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Slide Number Placeholder 4"/>
          <p:cNvSpPr>
            <a:spLocks noGrp="1"/>
          </p:cNvSpPr>
          <p:nvPr>
            <p:ph type="sldNum" sz="quarter" idx="11"/>
          </p:nvPr>
        </p:nvSpPr>
        <p:spPr/>
        <p:txBody>
          <a:bodyPr/>
          <a:lstStyle/>
          <a:p>
            <a:pPr rtl="0"/>
            <a:fld id="{B8796F01-7154-41E0-B48B-A6921757531A}" type="slidenum">
              <a:rPr lang="en-GB" smtClean="0"/>
              <a:pPr rtl="0"/>
              <a:t>14</a:t>
            </a:fld>
            <a:endParaRPr lang="en-GB"/>
          </a:p>
        </p:txBody>
      </p:sp>
    </p:spTree>
    <p:extLst>
      <p:ext uri="{BB962C8B-B14F-4D97-AF65-F5344CB8AC3E}">
        <p14:creationId xmlns:p14="http://schemas.microsoft.com/office/powerpoint/2010/main" val="2131366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1C27E24-5B5B-4605-9165-13141795F0CE}"/>
              </a:ext>
            </a:extLst>
          </p:cNvPr>
          <p:cNvSpPr>
            <a:spLocks noGrp="1"/>
          </p:cNvSpPr>
          <p:nvPr>
            <p:ph type="title" hasCustomPrompt="1"/>
          </p:nvPr>
        </p:nvSpPr>
        <p:spPr>
          <a:xfrm>
            <a:off x="0" y="3672869"/>
            <a:ext cx="12191998" cy="3200134"/>
          </a:xfrm>
          <a:custGeom>
            <a:avLst/>
            <a:gdLst>
              <a:gd name="connsiteX0" fmla="*/ 0 w 12191998"/>
              <a:gd name="connsiteY0" fmla="*/ 0 h 2476346"/>
              <a:gd name="connsiteX1" fmla="*/ 12191998 w 12191998"/>
              <a:gd name="connsiteY1" fmla="*/ 0 h 2476346"/>
              <a:gd name="connsiteX2" fmla="*/ 12191998 w 12191998"/>
              <a:gd name="connsiteY2" fmla="*/ 2476346 h 2476346"/>
              <a:gd name="connsiteX3" fmla="*/ 0 w 12191998"/>
              <a:gd name="connsiteY3" fmla="*/ 2476346 h 2476346"/>
              <a:gd name="connsiteX4" fmla="*/ 0 w 12191998"/>
              <a:gd name="connsiteY4" fmla="*/ 0 h 2476346"/>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36125 h 2757568"/>
              <a:gd name="connsiteX1" fmla="*/ 12191998 w 12191998"/>
              <a:gd name="connsiteY1" fmla="*/ 281222 h 2757568"/>
              <a:gd name="connsiteX2" fmla="*/ 12191998 w 12191998"/>
              <a:gd name="connsiteY2" fmla="*/ 2757568 h 2757568"/>
              <a:gd name="connsiteX3" fmla="*/ 0 w 12191998"/>
              <a:gd name="connsiteY3" fmla="*/ 2757568 h 2757568"/>
              <a:gd name="connsiteX4" fmla="*/ 0 w 12191998"/>
              <a:gd name="connsiteY4" fmla="*/ 36125 h 2757568"/>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403170 h 3124613"/>
              <a:gd name="connsiteX1" fmla="*/ 6591300 w 12191998"/>
              <a:gd name="connsiteY1" fmla="*/ 15890 h 3124613"/>
              <a:gd name="connsiteX2" fmla="*/ 12191998 w 12191998"/>
              <a:gd name="connsiteY2" fmla="*/ 648267 h 3124613"/>
              <a:gd name="connsiteX3" fmla="*/ 12191998 w 12191998"/>
              <a:gd name="connsiteY3" fmla="*/ 3124613 h 3124613"/>
              <a:gd name="connsiteX4" fmla="*/ 0 w 12191998"/>
              <a:gd name="connsiteY4" fmla="*/ 3124613 h 3124613"/>
              <a:gd name="connsiteX5" fmla="*/ 0 w 12191998"/>
              <a:gd name="connsiteY5" fmla="*/ 403170 h 312461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530729 h 3252172"/>
              <a:gd name="connsiteX1" fmla="*/ 6591300 w 12191998"/>
              <a:gd name="connsiteY1" fmla="*/ 143449 h 3252172"/>
              <a:gd name="connsiteX2" fmla="*/ 12191998 w 12191998"/>
              <a:gd name="connsiteY2" fmla="*/ 189086 h 3252172"/>
              <a:gd name="connsiteX3" fmla="*/ 12191998 w 12191998"/>
              <a:gd name="connsiteY3" fmla="*/ 3252172 h 3252172"/>
              <a:gd name="connsiteX4" fmla="*/ 0 w 12191998"/>
              <a:gd name="connsiteY4" fmla="*/ 3252172 h 3252172"/>
              <a:gd name="connsiteX5" fmla="*/ 0 w 12191998"/>
              <a:gd name="connsiteY5" fmla="*/ 530729 h 3252172"/>
              <a:gd name="connsiteX0" fmla="*/ 0 w 12191998"/>
              <a:gd name="connsiteY0" fmla="*/ 387280 h 3108723"/>
              <a:gd name="connsiteX1" fmla="*/ 6591300 w 12191998"/>
              <a:gd name="connsiteY1" fmla="*/ 0 h 3108723"/>
              <a:gd name="connsiteX2" fmla="*/ 12191998 w 12191998"/>
              <a:gd name="connsiteY2" fmla="*/ 4563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405622 h 3127065"/>
              <a:gd name="connsiteX1" fmla="*/ 6591300 w 12191998"/>
              <a:gd name="connsiteY1" fmla="*/ 18342 h 3127065"/>
              <a:gd name="connsiteX2" fmla="*/ 12191998 w 12191998"/>
              <a:gd name="connsiteY2" fmla="*/ 63979 h 3127065"/>
              <a:gd name="connsiteX3" fmla="*/ 12191998 w 12191998"/>
              <a:gd name="connsiteY3" fmla="*/ 3127065 h 3127065"/>
              <a:gd name="connsiteX4" fmla="*/ 0 w 12191998"/>
              <a:gd name="connsiteY4" fmla="*/ 3127065 h 3127065"/>
              <a:gd name="connsiteX5" fmla="*/ 0 w 12191998"/>
              <a:gd name="connsiteY5" fmla="*/ 405622 h 3127065"/>
              <a:gd name="connsiteX0" fmla="*/ 0 w 12191998"/>
              <a:gd name="connsiteY0" fmla="*/ 478691 h 3200134"/>
              <a:gd name="connsiteX1" fmla="*/ 6591300 w 12191998"/>
              <a:gd name="connsiteY1" fmla="*/ 91411 h 3200134"/>
              <a:gd name="connsiteX2" fmla="*/ 12191998 w 12191998"/>
              <a:gd name="connsiteY2" fmla="*/ 137048 h 3200134"/>
              <a:gd name="connsiteX3" fmla="*/ 12191998 w 12191998"/>
              <a:gd name="connsiteY3" fmla="*/ 3200134 h 3200134"/>
              <a:gd name="connsiteX4" fmla="*/ 0 w 12191998"/>
              <a:gd name="connsiteY4" fmla="*/ 3200134 h 3200134"/>
              <a:gd name="connsiteX5" fmla="*/ 0 w 12191998"/>
              <a:gd name="connsiteY5" fmla="*/ 478691 h 320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8" h="3200134">
                <a:moveTo>
                  <a:pt x="0" y="478691"/>
                </a:moveTo>
                <a:cubicBezTo>
                  <a:pt x="1786890" y="448251"/>
                  <a:pt x="2044700" y="530622"/>
                  <a:pt x="6591300" y="91411"/>
                </a:cubicBezTo>
                <a:cubicBezTo>
                  <a:pt x="8577580" y="-65860"/>
                  <a:pt x="10438128" y="-72"/>
                  <a:pt x="12191998" y="137048"/>
                </a:cubicBezTo>
                <a:lnTo>
                  <a:pt x="12191998" y="3200134"/>
                </a:lnTo>
                <a:lnTo>
                  <a:pt x="0" y="3200134"/>
                </a:lnTo>
                <a:lnTo>
                  <a:pt x="0" y="478691"/>
                </a:lnTo>
                <a:close/>
              </a:path>
            </a:pathLst>
          </a:custGeom>
          <a:solidFill>
            <a:schemeClr val="accent5"/>
          </a:solidFill>
          <a:ln w="22225">
            <a:noFill/>
          </a:ln>
        </p:spPr>
        <p:txBody>
          <a:bodyPr lIns="182880" tIns="0" rtlCol="0" anchor="ctr"/>
          <a:lstStyle>
            <a:lvl1pPr marL="731520" algn="l">
              <a:lnSpc>
                <a:spcPct val="100000"/>
              </a:lnSpc>
              <a:spcBef>
                <a:spcPts val="800"/>
              </a:spcBef>
              <a:defRPr sz="5400"/>
            </a:lvl1pPr>
          </a:lstStyle>
          <a:p>
            <a:pPr rtl="0"/>
            <a:r>
              <a:rPr lang="en-GB" noProof="0"/>
              <a:t>Click to Title</a:t>
            </a:r>
          </a:p>
        </p:txBody>
      </p:sp>
      <p:sp>
        <p:nvSpPr>
          <p:cNvPr id="6" name="Picture Placeholder 5">
            <a:extLst>
              <a:ext uri="{FF2B5EF4-FFF2-40B4-BE49-F238E27FC236}">
                <a16:creationId xmlns:a16="http://schemas.microsoft.com/office/drawing/2014/main" id="{B290432B-E439-40FF-A9AA-F20D8672B1D6}"/>
              </a:ext>
            </a:extLst>
          </p:cNvPr>
          <p:cNvSpPr>
            <a:spLocks noGrp="1"/>
          </p:cNvSpPr>
          <p:nvPr>
            <p:ph type="pic" sz="quarter" idx="13" hasCustomPrompt="1"/>
          </p:nvPr>
        </p:nvSpPr>
        <p:spPr>
          <a:xfrm>
            <a:off x="0" y="0"/>
            <a:ext cx="12191998" cy="4151560"/>
          </a:xfrm>
          <a:custGeom>
            <a:avLst/>
            <a:gdLst>
              <a:gd name="connsiteX0" fmla="*/ 0 w 12191998"/>
              <a:gd name="connsiteY0" fmla="*/ 0 h 4151560"/>
              <a:gd name="connsiteX1" fmla="*/ 12191998 w 12191998"/>
              <a:gd name="connsiteY1" fmla="*/ 0 h 4151560"/>
              <a:gd name="connsiteX2" fmla="*/ 12191998 w 12191998"/>
              <a:gd name="connsiteY2" fmla="*/ 3809917 h 4151560"/>
              <a:gd name="connsiteX3" fmla="*/ 6591300 w 12191998"/>
              <a:gd name="connsiteY3" fmla="*/ 3764280 h 4151560"/>
              <a:gd name="connsiteX4" fmla="*/ 0 w 12191998"/>
              <a:gd name="connsiteY4" fmla="*/ 4151560 h 4151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8" h="4151560">
                <a:moveTo>
                  <a:pt x="0" y="0"/>
                </a:moveTo>
                <a:lnTo>
                  <a:pt x="12191998" y="0"/>
                </a:lnTo>
                <a:lnTo>
                  <a:pt x="12191998" y="3809917"/>
                </a:lnTo>
                <a:cubicBezTo>
                  <a:pt x="10438128" y="3672797"/>
                  <a:pt x="8577580" y="3607009"/>
                  <a:pt x="6591300" y="3764280"/>
                </a:cubicBezTo>
                <a:cubicBezTo>
                  <a:pt x="2044700" y="4203491"/>
                  <a:pt x="1786890" y="4121120"/>
                  <a:pt x="0" y="4151560"/>
                </a:cubicBezTo>
                <a:close/>
              </a:path>
            </a:pathLst>
          </a:custGeom>
        </p:spPr>
        <p:txBody>
          <a:bodyPr wrap="square" rtlCol="0">
            <a:noAutofit/>
          </a:bodyPr>
          <a:lstStyle>
            <a:lvl1pPr marL="0" indent="0" algn="ctr">
              <a:buNone/>
              <a:defRPr>
                <a:solidFill>
                  <a:schemeClr val="accent5"/>
                </a:solidFill>
              </a:defRPr>
            </a:lvl1pPr>
          </a:lstStyle>
          <a:p>
            <a:pPr rtl="0"/>
            <a:r>
              <a:rPr lang="en-GB" noProof="0"/>
              <a:t>Insert photo here</a:t>
            </a:r>
          </a:p>
        </p:txBody>
      </p:sp>
      <p:sp>
        <p:nvSpPr>
          <p:cNvPr id="13" name="Text Placeholder 7">
            <a:extLst>
              <a:ext uri="{FF2B5EF4-FFF2-40B4-BE49-F238E27FC236}">
                <a16:creationId xmlns:a16="http://schemas.microsoft.com/office/drawing/2014/main" id="{5FD77643-24B8-4D2F-9CCC-3BCE807F703F}"/>
              </a:ext>
            </a:extLst>
          </p:cNvPr>
          <p:cNvSpPr>
            <a:spLocks noGrp="1"/>
          </p:cNvSpPr>
          <p:nvPr>
            <p:ph type="body" sz="quarter" idx="15" hasCustomPrompt="1"/>
          </p:nvPr>
        </p:nvSpPr>
        <p:spPr>
          <a:xfrm>
            <a:off x="7924800" y="4246790"/>
            <a:ext cx="3581400" cy="2081213"/>
          </a:xfrm>
          <a:prstGeom prst="rect">
            <a:avLst/>
          </a:prstGeom>
        </p:spPr>
        <p:txBody>
          <a:bodyPr rtlCol="0" anchor="ctr"/>
          <a:lstStyle>
            <a:lvl1pPr marL="0" indent="0">
              <a:buNone/>
              <a:defRPr/>
            </a:lvl1pPr>
          </a:lstStyle>
          <a:p>
            <a:pPr lvl="0" rtl="0"/>
            <a:r>
              <a:rPr lang="en-GB" noProof="0"/>
              <a:t>Click to add subtitle</a:t>
            </a:r>
          </a:p>
        </p:txBody>
      </p:sp>
    </p:spTree>
    <p:extLst>
      <p:ext uri="{BB962C8B-B14F-4D97-AF65-F5344CB8AC3E}">
        <p14:creationId xmlns:p14="http://schemas.microsoft.com/office/powerpoint/2010/main" val="388626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6F70B09C-1A53-4C73-9FD8-708C7D95829B}"/>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bg1"/>
              </a:solidFill>
            </a:endParaRPr>
          </a:p>
        </p:txBody>
      </p:sp>
      <p:grpSp>
        <p:nvGrpSpPr>
          <p:cNvPr id="90" name="Group 89">
            <a:extLst>
              <a:ext uri="{FF2B5EF4-FFF2-40B4-BE49-F238E27FC236}">
                <a16:creationId xmlns:a16="http://schemas.microsoft.com/office/drawing/2014/main" id="{D14DE831-4B4E-4AF3-B187-9206DACDB7CA}"/>
              </a:ext>
              <a:ext uri="{C183D7F6-B498-43B3-948B-1728B52AA6E4}">
                <adec:decorative xmlns:adec="http://schemas.microsoft.com/office/drawing/2017/decorative" val="1"/>
              </a:ext>
            </a:extLst>
          </p:cNvPr>
          <p:cNvGrpSpPr/>
          <p:nvPr userDrawn="1"/>
        </p:nvGrpSpPr>
        <p:grpSpPr>
          <a:xfrm>
            <a:off x="17514" y="-1"/>
            <a:ext cx="12214827" cy="6858000"/>
            <a:chOff x="-6214" y="-1"/>
            <a:chExt cx="12214827" cy="6858000"/>
          </a:xfrm>
        </p:grpSpPr>
        <p:cxnSp>
          <p:nvCxnSpPr>
            <p:cNvPr id="91" name="Straight Connector 90">
              <a:extLst>
                <a:ext uri="{FF2B5EF4-FFF2-40B4-BE49-F238E27FC236}">
                  <a16:creationId xmlns:a16="http://schemas.microsoft.com/office/drawing/2014/main" id="{D771390A-8381-4353-8D62-C0DD79BC28F6}"/>
                </a:ext>
              </a:extLst>
            </p:cNvPr>
            <p:cNvCxnSpPr>
              <a:cxnSpLocks/>
            </p:cNvCxnSpPr>
            <p:nvPr/>
          </p:nvCxnSpPr>
          <p:spPr>
            <a:xfrm>
              <a:off x="-6214" y="6686283"/>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232E81AB-5D89-4A83-948B-6072C2DEE62E}"/>
                </a:ext>
              </a:extLst>
            </p:cNvPr>
            <p:cNvCxnSpPr>
              <a:cxnSpLocks/>
            </p:cNvCxnSpPr>
            <p:nvPr/>
          </p:nvCxnSpPr>
          <p:spPr>
            <a:xfrm>
              <a:off x="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FCC4A04-2321-4CD3-92B2-027B2CBD29BA}"/>
                </a:ext>
              </a:extLst>
            </p:cNvPr>
            <p:cNvCxnSpPr>
              <a:cxnSpLocks/>
            </p:cNvCxnSpPr>
            <p:nvPr/>
          </p:nvCxnSpPr>
          <p:spPr>
            <a:xfrm>
              <a:off x="1199325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BA7BC130-410F-4CC7-B9FD-E7C4C01F0C0A}"/>
                </a:ext>
              </a:extLst>
            </p:cNvPr>
            <p:cNvCxnSpPr>
              <a:cxnSpLocks/>
            </p:cNvCxnSpPr>
            <p:nvPr/>
          </p:nvCxnSpPr>
          <p:spPr>
            <a:xfrm>
              <a:off x="19252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E0CFD6B-8DE1-46B9-8FE3-AB225A6719F3}"/>
                </a:ext>
              </a:extLst>
            </p:cNvPr>
            <p:cNvCxnSpPr>
              <a:cxnSpLocks/>
            </p:cNvCxnSpPr>
            <p:nvPr/>
          </p:nvCxnSpPr>
          <p:spPr>
            <a:xfrm>
              <a:off x="119196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00DD451B-8273-4E41-830F-75FD094A2C59}"/>
                </a:ext>
              </a:extLst>
            </p:cNvPr>
            <p:cNvCxnSpPr>
              <a:cxnSpLocks/>
            </p:cNvCxnSpPr>
            <p:nvPr/>
          </p:nvCxnSpPr>
          <p:spPr>
            <a:xfrm>
              <a:off x="219140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02381626-BACB-4F9A-B456-31C696CBF2DA}"/>
                </a:ext>
              </a:extLst>
            </p:cNvPr>
            <p:cNvCxnSpPr>
              <a:cxnSpLocks/>
            </p:cNvCxnSpPr>
            <p:nvPr/>
          </p:nvCxnSpPr>
          <p:spPr>
            <a:xfrm>
              <a:off x="319084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26BD6855-6DB8-463B-9145-BA9CF824252B}"/>
                </a:ext>
              </a:extLst>
            </p:cNvPr>
            <p:cNvCxnSpPr>
              <a:cxnSpLocks/>
            </p:cNvCxnSpPr>
            <p:nvPr/>
          </p:nvCxnSpPr>
          <p:spPr>
            <a:xfrm>
              <a:off x="419028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71628876-83EE-4DC7-8869-F56C4D143E48}"/>
                </a:ext>
              </a:extLst>
            </p:cNvPr>
            <p:cNvCxnSpPr>
              <a:cxnSpLocks/>
            </p:cNvCxnSpPr>
            <p:nvPr/>
          </p:nvCxnSpPr>
          <p:spPr>
            <a:xfrm>
              <a:off x="518971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5031072-625B-4FC2-A7AF-A25668B28834}"/>
                </a:ext>
              </a:extLst>
            </p:cNvPr>
            <p:cNvCxnSpPr>
              <a:cxnSpLocks/>
            </p:cNvCxnSpPr>
            <p:nvPr/>
          </p:nvCxnSpPr>
          <p:spPr>
            <a:xfrm>
              <a:off x="618915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F929441C-AEB2-42CA-8577-3203F43FEB0E}"/>
                </a:ext>
              </a:extLst>
            </p:cNvPr>
            <p:cNvCxnSpPr>
              <a:cxnSpLocks/>
            </p:cNvCxnSpPr>
            <p:nvPr/>
          </p:nvCxnSpPr>
          <p:spPr>
            <a:xfrm>
              <a:off x="718859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9CA70B7-031F-4092-B4FA-4A90532B5036}"/>
                </a:ext>
              </a:extLst>
            </p:cNvPr>
            <p:cNvCxnSpPr>
              <a:cxnSpLocks/>
            </p:cNvCxnSpPr>
            <p:nvPr/>
          </p:nvCxnSpPr>
          <p:spPr>
            <a:xfrm>
              <a:off x="818803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E85C53C-39CA-4C00-B01E-8C5674BAF03D}"/>
                </a:ext>
              </a:extLst>
            </p:cNvPr>
            <p:cNvCxnSpPr>
              <a:cxnSpLocks/>
            </p:cNvCxnSpPr>
            <p:nvPr/>
          </p:nvCxnSpPr>
          <p:spPr>
            <a:xfrm>
              <a:off x="918747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28812B8-C920-4FEC-AB94-4B5D8B478A67}"/>
                </a:ext>
              </a:extLst>
            </p:cNvPr>
            <p:cNvCxnSpPr>
              <a:cxnSpLocks/>
            </p:cNvCxnSpPr>
            <p:nvPr/>
          </p:nvCxnSpPr>
          <p:spPr>
            <a:xfrm>
              <a:off x="1018690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98A158BC-BDC0-4D6B-8006-BBDF7041EDDB}"/>
                </a:ext>
              </a:extLst>
            </p:cNvPr>
            <p:cNvCxnSpPr>
              <a:cxnSpLocks/>
            </p:cNvCxnSpPr>
            <p:nvPr/>
          </p:nvCxnSpPr>
          <p:spPr>
            <a:xfrm>
              <a:off x="1118634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EB0F122-2776-4058-B989-F3BAFDA95F55}"/>
                </a:ext>
              </a:extLst>
            </p:cNvPr>
            <p:cNvCxnSpPr>
              <a:cxnSpLocks/>
            </p:cNvCxnSpPr>
            <p:nvPr/>
          </p:nvCxnSpPr>
          <p:spPr>
            <a:xfrm>
              <a:off x="1218578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F9018F4-E93E-4825-B7D6-94648C22CEED}"/>
                </a:ext>
              </a:extLst>
            </p:cNvPr>
            <p:cNvCxnSpPr>
              <a:cxnSpLocks/>
            </p:cNvCxnSpPr>
            <p:nvPr/>
          </p:nvCxnSpPr>
          <p:spPr>
            <a:xfrm>
              <a:off x="0" y="1717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D4F7E653-1B6A-4AEE-998A-D7B535D02D47}"/>
                </a:ext>
              </a:extLst>
            </p:cNvPr>
            <p:cNvCxnSpPr>
              <a:cxnSpLocks/>
            </p:cNvCxnSpPr>
            <p:nvPr/>
          </p:nvCxnSpPr>
          <p:spPr>
            <a:xfrm>
              <a:off x="0" y="72890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A1439AF-AC90-41E1-885A-7E869844D4C7}"/>
                </a:ext>
              </a:extLst>
            </p:cNvPr>
            <p:cNvCxnSpPr>
              <a:cxnSpLocks/>
            </p:cNvCxnSpPr>
            <p:nvPr/>
          </p:nvCxnSpPr>
          <p:spPr>
            <a:xfrm>
              <a:off x="0" y="128609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E0A50FF0-A246-4674-BCF4-476255BEC15B}"/>
                </a:ext>
              </a:extLst>
            </p:cNvPr>
            <p:cNvCxnSpPr>
              <a:cxnSpLocks/>
            </p:cNvCxnSpPr>
            <p:nvPr/>
          </p:nvCxnSpPr>
          <p:spPr>
            <a:xfrm>
              <a:off x="0" y="184328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E1885235-40A5-43E7-B9FA-DD4B5D22E218}"/>
                </a:ext>
              </a:extLst>
            </p:cNvPr>
            <p:cNvCxnSpPr>
              <a:cxnSpLocks/>
            </p:cNvCxnSpPr>
            <p:nvPr/>
          </p:nvCxnSpPr>
          <p:spPr>
            <a:xfrm>
              <a:off x="0" y="240047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0C816EA7-5943-42BE-858C-AF2089001AD7}"/>
                </a:ext>
              </a:extLst>
            </p:cNvPr>
            <p:cNvCxnSpPr>
              <a:cxnSpLocks/>
            </p:cNvCxnSpPr>
            <p:nvPr/>
          </p:nvCxnSpPr>
          <p:spPr>
            <a:xfrm>
              <a:off x="0" y="295766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709DD2EF-AD5F-4463-BAFC-E7F6F3402C8E}"/>
                </a:ext>
              </a:extLst>
            </p:cNvPr>
            <p:cNvCxnSpPr>
              <a:cxnSpLocks/>
            </p:cNvCxnSpPr>
            <p:nvPr/>
          </p:nvCxnSpPr>
          <p:spPr>
            <a:xfrm>
              <a:off x="0" y="351485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FB6B983-6B14-43E0-9CE4-22E97309D8F4}"/>
                </a:ext>
              </a:extLst>
            </p:cNvPr>
            <p:cNvCxnSpPr>
              <a:cxnSpLocks/>
            </p:cNvCxnSpPr>
            <p:nvPr/>
          </p:nvCxnSpPr>
          <p:spPr>
            <a:xfrm>
              <a:off x="0" y="407204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AAB25A3-8A3B-4279-AACD-37DD3FCAAFD5}"/>
                </a:ext>
              </a:extLst>
            </p:cNvPr>
            <p:cNvCxnSpPr>
              <a:cxnSpLocks/>
            </p:cNvCxnSpPr>
            <p:nvPr/>
          </p:nvCxnSpPr>
          <p:spPr>
            <a:xfrm>
              <a:off x="0" y="462923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63B2619E-3696-48DC-80B3-6E827F432FEA}"/>
                </a:ext>
              </a:extLst>
            </p:cNvPr>
            <p:cNvCxnSpPr>
              <a:cxnSpLocks/>
            </p:cNvCxnSpPr>
            <p:nvPr/>
          </p:nvCxnSpPr>
          <p:spPr>
            <a:xfrm>
              <a:off x="0" y="518642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9B75BCC-DBCB-4C72-A90A-E950FDF7DBDF}"/>
                </a:ext>
              </a:extLst>
            </p:cNvPr>
            <p:cNvCxnSpPr>
              <a:cxnSpLocks/>
            </p:cNvCxnSpPr>
            <p:nvPr/>
          </p:nvCxnSpPr>
          <p:spPr>
            <a:xfrm>
              <a:off x="0" y="57436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8070D7F8-AC6B-4E63-9681-742BE98272AA}"/>
                </a:ext>
              </a:extLst>
            </p:cNvPr>
            <p:cNvCxnSpPr>
              <a:cxnSpLocks/>
            </p:cNvCxnSpPr>
            <p:nvPr/>
          </p:nvCxnSpPr>
          <p:spPr>
            <a:xfrm>
              <a:off x="0" y="6857999"/>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E11D8428-90D3-4548-AA28-A6F9C1B92183}"/>
                </a:ext>
              </a:extLst>
            </p:cNvPr>
            <p:cNvCxnSpPr>
              <a:cxnSpLocks/>
            </p:cNvCxnSpPr>
            <p:nvPr/>
          </p:nvCxnSpPr>
          <p:spPr>
            <a:xfrm>
              <a:off x="16613" y="6248400"/>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600C71E3-446B-4C21-B7C7-B8872FBB5C2C}"/>
              </a:ext>
              <a:ext uri="{C183D7F6-B498-43B3-948B-1728B52AA6E4}">
                <adec:decorative xmlns:adec="http://schemas.microsoft.com/office/drawing/2017/decorative" val="1"/>
              </a:ext>
            </a:extLst>
          </p:cNvPr>
          <p:cNvSpPr/>
          <p:nvPr userDrawn="1"/>
        </p:nvSpPr>
        <p:spPr>
          <a:xfrm>
            <a:off x="0" y="-1"/>
            <a:ext cx="12192000" cy="6858001"/>
          </a:xfrm>
          <a:prstGeom prst="rect">
            <a:avLst/>
          </a:prstGeom>
          <a:solidFill>
            <a:schemeClr val="accent1">
              <a:lumMod val="40000"/>
              <a:lumOff val="6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77" name="Right Triangle 76">
            <a:extLst>
              <a:ext uri="{FF2B5EF4-FFF2-40B4-BE49-F238E27FC236}">
                <a16:creationId xmlns:a16="http://schemas.microsoft.com/office/drawing/2014/main" id="{4E3D1D5C-A81E-44CF-B721-6FBE69359930}"/>
              </a:ext>
              <a:ext uri="{C183D7F6-B498-43B3-948B-1728B52AA6E4}">
                <adec:decorative xmlns:adec="http://schemas.microsoft.com/office/drawing/2017/decorative" val="1"/>
              </a:ext>
            </a:extLst>
          </p:cNvPr>
          <p:cNvSpPr/>
          <p:nvPr userDrawn="1"/>
        </p:nvSpPr>
        <p:spPr>
          <a:xfrm rot="18900000">
            <a:off x="5905012" y="-284145"/>
            <a:ext cx="568289" cy="568289"/>
          </a:xfrm>
          <a:prstGeom prst="rtTriangl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 name="Title 2">
            <a:extLst>
              <a:ext uri="{FF2B5EF4-FFF2-40B4-BE49-F238E27FC236}">
                <a16:creationId xmlns:a16="http://schemas.microsoft.com/office/drawing/2014/main" id="{285F7FBB-B77A-47E6-9B07-5B0A0E9B589A}"/>
              </a:ext>
            </a:extLst>
          </p:cNvPr>
          <p:cNvSpPr>
            <a:spLocks noGrp="1"/>
          </p:cNvSpPr>
          <p:nvPr>
            <p:ph type="title" hasCustomPrompt="1"/>
          </p:nvPr>
        </p:nvSpPr>
        <p:spPr>
          <a:xfrm>
            <a:off x="767814" y="456532"/>
            <a:ext cx="10656372" cy="1126426"/>
          </a:xfrm>
          <a:prstGeom prst="rect">
            <a:avLst/>
          </a:prstGeom>
        </p:spPr>
        <p:txBody>
          <a:bodyPr rtlCol="0" anchor="ctr"/>
          <a:lstStyle>
            <a:lvl1pPr algn="ctr">
              <a:defRPr>
                <a:solidFill>
                  <a:schemeClr val="tx2"/>
                </a:solidFill>
              </a:defRPr>
            </a:lvl1pPr>
          </a:lstStyle>
          <a:p>
            <a:pPr rtl="0"/>
            <a:r>
              <a:rPr lang="en-GB" noProof="0"/>
              <a:t>Click to add title</a:t>
            </a:r>
          </a:p>
        </p:txBody>
      </p:sp>
      <p:sp>
        <p:nvSpPr>
          <p:cNvPr id="82" name="Text Placeholder 81">
            <a:extLst>
              <a:ext uri="{FF2B5EF4-FFF2-40B4-BE49-F238E27FC236}">
                <a16:creationId xmlns:a16="http://schemas.microsoft.com/office/drawing/2014/main" id="{8D29AE11-25A6-4A91-94C1-6A26AB6CA3FB}"/>
              </a:ext>
            </a:extLst>
          </p:cNvPr>
          <p:cNvSpPr>
            <a:spLocks noGrp="1"/>
          </p:cNvSpPr>
          <p:nvPr>
            <p:ph type="body" sz="quarter" idx="13" hasCustomPrompt="1"/>
          </p:nvPr>
        </p:nvSpPr>
        <p:spPr>
          <a:xfrm>
            <a:off x="697390" y="1816398"/>
            <a:ext cx="5164137" cy="772972"/>
          </a:xfrm>
          <a:prstGeom prst="rect">
            <a:avLst/>
          </a:prstGeom>
        </p:spPr>
        <p:txBody>
          <a:bodyPr rtlCol="0"/>
          <a:lstStyle>
            <a:lvl1pPr marL="0" indent="0">
              <a:buNone/>
              <a:defRPr b="1">
                <a:solidFill>
                  <a:schemeClr val="accent5"/>
                </a:solidFill>
                <a:latin typeface="+mj-lt"/>
              </a:defRPr>
            </a:lvl1pPr>
          </a:lstStyle>
          <a:p>
            <a:pPr lvl="0" rtl="0"/>
            <a:r>
              <a:rPr lang="en-GB" noProof="0"/>
              <a:t>Insert subtitle here</a:t>
            </a:r>
          </a:p>
        </p:txBody>
      </p:sp>
      <p:sp>
        <p:nvSpPr>
          <p:cNvPr id="85" name="Text Placeholder 84">
            <a:extLst>
              <a:ext uri="{FF2B5EF4-FFF2-40B4-BE49-F238E27FC236}">
                <a16:creationId xmlns:a16="http://schemas.microsoft.com/office/drawing/2014/main" id="{8BC29F00-8301-4CEE-BA06-1D534F497092}"/>
              </a:ext>
            </a:extLst>
          </p:cNvPr>
          <p:cNvSpPr>
            <a:spLocks noGrp="1"/>
          </p:cNvSpPr>
          <p:nvPr>
            <p:ph type="body" sz="quarter" idx="15" hasCustomPrompt="1"/>
          </p:nvPr>
        </p:nvSpPr>
        <p:spPr>
          <a:xfrm>
            <a:off x="696913" y="2597976"/>
            <a:ext cx="5164137" cy="3119437"/>
          </a:xfrm>
          <a:prstGeom prst="rect">
            <a:avLst/>
          </a:prstGeom>
        </p:spPr>
        <p:txBody>
          <a:bodyPr rtlCol="0"/>
          <a:lstStyle>
            <a:lvl1pPr marL="457200" indent="-457200">
              <a:lnSpc>
                <a:spcPct val="100000"/>
              </a:lnSpc>
              <a:buClrTx/>
              <a:buFont typeface="+mj-lt"/>
              <a:buAutoNum type="arabicPeriod"/>
              <a:defRPr sz="1800">
                <a:solidFill>
                  <a:schemeClr val="tx1"/>
                </a:solidFill>
              </a:defRPr>
            </a:lvl1pPr>
          </a:lstStyle>
          <a:p>
            <a:pPr lvl="0" rtl="0"/>
            <a:r>
              <a:rPr lang="en-GB" noProof="0"/>
              <a:t>Insert text here</a:t>
            </a:r>
          </a:p>
        </p:txBody>
      </p:sp>
      <p:sp>
        <p:nvSpPr>
          <p:cNvPr id="83" name="Text Placeholder 81">
            <a:extLst>
              <a:ext uri="{FF2B5EF4-FFF2-40B4-BE49-F238E27FC236}">
                <a16:creationId xmlns:a16="http://schemas.microsoft.com/office/drawing/2014/main" id="{348078F7-442A-4846-A477-54C056EEA031}"/>
              </a:ext>
            </a:extLst>
          </p:cNvPr>
          <p:cNvSpPr>
            <a:spLocks noGrp="1"/>
          </p:cNvSpPr>
          <p:nvPr>
            <p:ph type="body" sz="quarter" idx="14" hasCustomPrompt="1"/>
          </p:nvPr>
        </p:nvSpPr>
        <p:spPr>
          <a:xfrm>
            <a:off x="6189156" y="1816398"/>
            <a:ext cx="5164137" cy="772972"/>
          </a:xfrm>
          <a:prstGeom prst="rect">
            <a:avLst/>
          </a:prstGeom>
        </p:spPr>
        <p:txBody>
          <a:bodyPr rtlCol="0"/>
          <a:lstStyle>
            <a:lvl1pPr marL="0" indent="0">
              <a:buNone/>
              <a:defRPr b="1">
                <a:solidFill>
                  <a:schemeClr val="accent5"/>
                </a:solidFill>
                <a:latin typeface="+mj-lt"/>
              </a:defRPr>
            </a:lvl1pPr>
          </a:lstStyle>
          <a:p>
            <a:pPr lvl="0" rtl="0"/>
            <a:r>
              <a:rPr lang="en-GB" noProof="0"/>
              <a:t>Insert subtitle here</a:t>
            </a:r>
          </a:p>
        </p:txBody>
      </p:sp>
      <p:sp>
        <p:nvSpPr>
          <p:cNvPr id="86" name="Text Placeholder 84">
            <a:extLst>
              <a:ext uri="{FF2B5EF4-FFF2-40B4-BE49-F238E27FC236}">
                <a16:creationId xmlns:a16="http://schemas.microsoft.com/office/drawing/2014/main" id="{20846AFB-4D65-421E-BDFC-A127A1D58881}"/>
              </a:ext>
            </a:extLst>
          </p:cNvPr>
          <p:cNvSpPr>
            <a:spLocks noGrp="1"/>
          </p:cNvSpPr>
          <p:nvPr>
            <p:ph type="body" sz="quarter" idx="16" hasCustomPrompt="1"/>
          </p:nvPr>
        </p:nvSpPr>
        <p:spPr>
          <a:xfrm>
            <a:off x="6189156" y="2597976"/>
            <a:ext cx="5164137" cy="3119437"/>
          </a:xfrm>
          <a:prstGeom prst="rect">
            <a:avLst/>
          </a:prstGeom>
        </p:spPr>
        <p:txBody>
          <a:bodyPr rtlCol="0"/>
          <a:lstStyle>
            <a:lvl1pPr marL="457200" indent="-457200">
              <a:lnSpc>
                <a:spcPct val="100000"/>
              </a:lnSpc>
              <a:buClrTx/>
              <a:buFont typeface="+mj-lt"/>
              <a:buAutoNum type="arabicPeriod"/>
              <a:defRPr sz="1800">
                <a:solidFill>
                  <a:schemeClr val="tx1"/>
                </a:solidFill>
              </a:defRPr>
            </a:lvl1pPr>
          </a:lstStyle>
          <a:p>
            <a:pPr lvl="0" rtl="0"/>
            <a:r>
              <a:rPr lang="en-GB" noProof="0"/>
              <a:t>Insert text here</a:t>
            </a:r>
          </a:p>
        </p:txBody>
      </p:sp>
      <p:sp>
        <p:nvSpPr>
          <p:cNvPr id="87" name="Date Placeholder 3">
            <a:extLst>
              <a:ext uri="{FF2B5EF4-FFF2-40B4-BE49-F238E27FC236}">
                <a16:creationId xmlns:a16="http://schemas.microsoft.com/office/drawing/2014/main" id="{4E14FBED-7310-4E87-BFA7-050A91D10F1A}"/>
              </a:ext>
            </a:extLst>
          </p:cNvPr>
          <p:cNvSpPr>
            <a:spLocks noGrp="1"/>
          </p:cNvSpPr>
          <p:nvPr>
            <p:ph type="dt" sz="half" idx="10"/>
          </p:nvPr>
        </p:nvSpPr>
        <p:spPr>
          <a:xfrm>
            <a:off x="457200" y="6324600"/>
            <a:ext cx="2560220" cy="365125"/>
          </a:xfrm>
          <a:prstGeom prst="rect">
            <a:avLst/>
          </a:prstGeom>
        </p:spPr>
        <p:txBody>
          <a:bodyPr rtlCol="0" anchor="ctr"/>
          <a:lstStyle>
            <a:lvl1pPr>
              <a:defRPr sz="900" spc="150" baseline="0">
                <a:solidFill>
                  <a:schemeClr val="tx1"/>
                </a:solidFill>
              </a:defRPr>
            </a:lvl1pPr>
          </a:lstStyle>
          <a:p>
            <a:pPr rtl="0"/>
            <a:r>
              <a:rPr lang="en-GB" noProof="0"/>
              <a:t>2/2/20XX</a:t>
            </a:r>
          </a:p>
        </p:txBody>
      </p:sp>
      <p:sp>
        <p:nvSpPr>
          <p:cNvPr id="88" name="Footer Placeholder 4">
            <a:extLst>
              <a:ext uri="{FF2B5EF4-FFF2-40B4-BE49-F238E27FC236}">
                <a16:creationId xmlns:a16="http://schemas.microsoft.com/office/drawing/2014/main" id="{9D4E6D47-8B2E-4566-8B9E-294FAA0E60EB}"/>
              </a:ext>
            </a:extLst>
          </p:cNvPr>
          <p:cNvSpPr>
            <a:spLocks noGrp="1"/>
          </p:cNvSpPr>
          <p:nvPr>
            <p:ph type="ftr" sz="quarter" idx="11"/>
          </p:nvPr>
        </p:nvSpPr>
        <p:spPr>
          <a:xfrm>
            <a:off x="4200861" y="6319838"/>
            <a:ext cx="3982781" cy="365125"/>
          </a:xfrm>
          <a:prstGeom prst="rect">
            <a:avLst/>
          </a:prstGeom>
        </p:spPr>
        <p:txBody>
          <a:bodyPr rtlCol="0" anchor="ctr"/>
          <a:lstStyle>
            <a:lvl1pPr algn="ctr">
              <a:defRPr sz="900" spc="150" baseline="0">
                <a:solidFill>
                  <a:schemeClr val="tx1"/>
                </a:solidFill>
              </a:defRPr>
            </a:lvl1pPr>
          </a:lstStyle>
          <a:p>
            <a:pPr rtl="0"/>
            <a:r>
              <a:rPr lang="en-GB" noProof="0"/>
              <a:t>PRESENTATION TITLE</a:t>
            </a:r>
          </a:p>
        </p:txBody>
      </p:sp>
      <p:sp>
        <p:nvSpPr>
          <p:cNvPr id="89" name="Slide Number Placeholder 5">
            <a:extLst>
              <a:ext uri="{FF2B5EF4-FFF2-40B4-BE49-F238E27FC236}">
                <a16:creationId xmlns:a16="http://schemas.microsoft.com/office/drawing/2014/main" id="{100CAC88-3775-4C14-ABE2-A6DBB5137F52}"/>
              </a:ext>
            </a:extLst>
          </p:cNvPr>
          <p:cNvSpPr>
            <a:spLocks noGrp="1"/>
          </p:cNvSpPr>
          <p:nvPr>
            <p:ph type="sldNum" sz="quarter" idx="12"/>
          </p:nvPr>
        </p:nvSpPr>
        <p:spPr>
          <a:xfrm>
            <a:off x="11190806" y="6324600"/>
            <a:ext cx="799078" cy="365125"/>
          </a:xfrm>
          <a:prstGeom prst="rect">
            <a:avLst/>
          </a:prstGeom>
        </p:spPr>
        <p:txBody>
          <a:bodyPr rtlCol="0" anchor="ctr"/>
          <a:lstStyle>
            <a:lvl1pPr algn="ctr">
              <a:defRPr sz="900" spc="150" baseline="0">
                <a:solidFill>
                  <a:schemeClr val="tx1"/>
                </a:solidFill>
              </a:defRPr>
            </a:lvl1pPr>
          </a:lstStyle>
          <a:p>
            <a:pPr rtl="0"/>
            <a:fld id="{11A71338-8BA2-4C79-A6C5-5A8E30081D0C}" type="slidenum">
              <a:rPr lang="en-GB" noProof="0" smtClean="0"/>
              <a:pPr rtl="0"/>
              <a:t>‹#›</a:t>
            </a:fld>
            <a:endParaRPr lang="en-GB" noProof="0"/>
          </a:p>
        </p:txBody>
      </p:sp>
    </p:spTree>
    <p:extLst>
      <p:ext uri="{BB962C8B-B14F-4D97-AF65-F5344CB8AC3E}">
        <p14:creationId xmlns:p14="http://schemas.microsoft.com/office/powerpoint/2010/main" val="1191817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useBgFill="1">
        <p:nvSpPr>
          <p:cNvPr id="86" name="Rectangle 85">
            <a:extLst>
              <a:ext uri="{FF2B5EF4-FFF2-40B4-BE49-F238E27FC236}">
                <a16:creationId xmlns:a16="http://schemas.microsoft.com/office/drawing/2014/main" id="{91CF620B-CA95-44EA-ABB7-3C0D72771DB4}"/>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bg1"/>
              </a:solidFill>
            </a:endParaRPr>
          </a:p>
        </p:txBody>
      </p:sp>
      <p:sp>
        <p:nvSpPr>
          <p:cNvPr id="117" name="Rectangle 116">
            <a:extLst>
              <a:ext uri="{FF2B5EF4-FFF2-40B4-BE49-F238E27FC236}">
                <a16:creationId xmlns:a16="http://schemas.microsoft.com/office/drawing/2014/main" id="{25C8A854-6AD5-4EA8-ADB0-B4224410C3A9}"/>
              </a:ext>
              <a:ext uri="{C183D7F6-B498-43B3-948B-1728B52AA6E4}">
                <adec:decorative xmlns:adec="http://schemas.microsoft.com/office/drawing/2017/decorative" val="1"/>
              </a:ext>
            </a:extLst>
          </p:cNvPr>
          <p:cNvSpPr/>
          <p:nvPr userDrawn="1"/>
        </p:nvSpPr>
        <p:spPr>
          <a:xfrm>
            <a:off x="0" y="0"/>
            <a:ext cx="1218895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bg1"/>
              </a:solidFill>
            </a:endParaRPr>
          </a:p>
        </p:txBody>
      </p:sp>
      <p:grpSp>
        <p:nvGrpSpPr>
          <p:cNvPr id="87" name="Group 86">
            <a:extLst>
              <a:ext uri="{FF2B5EF4-FFF2-40B4-BE49-F238E27FC236}">
                <a16:creationId xmlns:a16="http://schemas.microsoft.com/office/drawing/2014/main" id="{3A155F89-2CC8-4507-9CAF-52B9C04F1C09}"/>
              </a:ext>
              <a:ext uri="{C183D7F6-B498-43B3-948B-1728B52AA6E4}">
                <adec:decorative xmlns:adec="http://schemas.microsoft.com/office/drawing/2017/decorative" val="1"/>
              </a:ext>
            </a:extLst>
          </p:cNvPr>
          <p:cNvGrpSpPr/>
          <p:nvPr userDrawn="1"/>
        </p:nvGrpSpPr>
        <p:grpSpPr>
          <a:xfrm>
            <a:off x="17514" y="-1"/>
            <a:ext cx="12214827" cy="6858000"/>
            <a:chOff x="-6214" y="-1"/>
            <a:chExt cx="12214827" cy="6858000"/>
          </a:xfrm>
        </p:grpSpPr>
        <p:cxnSp>
          <p:nvCxnSpPr>
            <p:cNvPr id="88" name="Straight Connector 87">
              <a:extLst>
                <a:ext uri="{FF2B5EF4-FFF2-40B4-BE49-F238E27FC236}">
                  <a16:creationId xmlns:a16="http://schemas.microsoft.com/office/drawing/2014/main" id="{8BD4B67D-F11A-42B5-AD36-64E839983324}"/>
                </a:ext>
              </a:extLst>
            </p:cNvPr>
            <p:cNvCxnSpPr>
              <a:cxnSpLocks/>
            </p:cNvCxnSpPr>
            <p:nvPr/>
          </p:nvCxnSpPr>
          <p:spPr>
            <a:xfrm>
              <a:off x="-6214" y="6686283"/>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D6D992C2-C73A-4020-AB80-910ABD8B665B}"/>
                </a:ext>
              </a:extLst>
            </p:cNvPr>
            <p:cNvCxnSpPr>
              <a:cxnSpLocks/>
            </p:cNvCxnSpPr>
            <p:nvPr/>
          </p:nvCxnSpPr>
          <p:spPr>
            <a:xfrm>
              <a:off x="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FE2C1AC-3C9C-4E6F-AB7D-796BB42A793B}"/>
                </a:ext>
              </a:extLst>
            </p:cNvPr>
            <p:cNvCxnSpPr>
              <a:cxnSpLocks/>
            </p:cNvCxnSpPr>
            <p:nvPr/>
          </p:nvCxnSpPr>
          <p:spPr>
            <a:xfrm>
              <a:off x="1199325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74DEF58-5490-4294-BAB9-82EDB4B685B9}"/>
                </a:ext>
              </a:extLst>
            </p:cNvPr>
            <p:cNvCxnSpPr>
              <a:cxnSpLocks/>
            </p:cNvCxnSpPr>
            <p:nvPr/>
          </p:nvCxnSpPr>
          <p:spPr>
            <a:xfrm>
              <a:off x="19252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6C22FA6-2BFF-4A17-A8A3-6D0DF06B1F11}"/>
                </a:ext>
              </a:extLst>
            </p:cNvPr>
            <p:cNvCxnSpPr>
              <a:cxnSpLocks/>
            </p:cNvCxnSpPr>
            <p:nvPr/>
          </p:nvCxnSpPr>
          <p:spPr>
            <a:xfrm>
              <a:off x="119196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F6D8CA74-FFC2-4419-A69D-5FA13927B46F}"/>
                </a:ext>
              </a:extLst>
            </p:cNvPr>
            <p:cNvCxnSpPr>
              <a:cxnSpLocks/>
            </p:cNvCxnSpPr>
            <p:nvPr/>
          </p:nvCxnSpPr>
          <p:spPr>
            <a:xfrm>
              <a:off x="219140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324DD6D-F6AE-4E1F-898D-939DCF98FC63}"/>
                </a:ext>
              </a:extLst>
            </p:cNvPr>
            <p:cNvCxnSpPr>
              <a:cxnSpLocks/>
            </p:cNvCxnSpPr>
            <p:nvPr/>
          </p:nvCxnSpPr>
          <p:spPr>
            <a:xfrm>
              <a:off x="319084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E0F22C7-C523-4F27-A682-25E22C10A4B4}"/>
                </a:ext>
              </a:extLst>
            </p:cNvPr>
            <p:cNvCxnSpPr>
              <a:cxnSpLocks/>
            </p:cNvCxnSpPr>
            <p:nvPr/>
          </p:nvCxnSpPr>
          <p:spPr>
            <a:xfrm>
              <a:off x="419028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D8C830C3-0BFC-4AA7-872B-FF1C785DBB5E}"/>
                </a:ext>
              </a:extLst>
            </p:cNvPr>
            <p:cNvCxnSpPr>
              <a:cxnSpLocks/>
            </p:cNvCxnSpPr>
            <p:nvPr/>
          </p:nvCxnSpPr>
          <p:spPr>
            <a:xfrm>
              <a:off x="518971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33F1ADE-8ECD-4FC1-8B6A-DE1C1675B95C}"/>
                </a:ext>
              </a:extLst>
            </p:cNvPr>
            <p:cNvCxnSpPr>
              <a:cxnSpLocks/>
            </p:cNvCxnSpPr>
            <p:nvPr/>
          </p:nvCxnSpPr>
          <p:spPr>
            <a:xfrm>
              <a:off x="618915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3D25F39-5E7A-43D1-B675-629B3393384A}"/>
                </a:ext>
              </a:extLst>
            </p:cNvPr>
            <p:cNvCxnSpPr>
              <a:cxnSpLocks/>
            </p:cNvCxnSpPr>
            <p:nvPr/>
          </p:nvCxnSpPr>
          <p:spPr>
            <a:xfrm>
              <a:off x="718859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F9FBA4B2-FB49-4B68-ABBB-19B47CCAF2EC}"/>
                </a:ext>
              </a:extLst>
            </p:cNvPr>
            <p:cNvCxnSpPr>
              <a:cxnSpLocks/>
            </p:cNvCxnSpPr>
            <p:nvPr/>
          </p:nvCxnSpPr>
          <p:spPr>
            <a:xfrm>
              <a:off x="818803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31B16C3-0946-4E2F-9275-87F95C25C0E6}"/>
                </a:ext>
              </a:extLst>
            </p:cNvPr>
            <p:cNvCxnSpPr>
              <a:cxnSpLocks/>
            </p:cNvCxnSpPr>
            <p:nvPr/>
          </p:nvCxnSpPr>
          <p:spPr>
            <a:xfrm>
              <a:off x="918747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6160A9E2-9353-4FC1-9099-E56AEFE6C022}"/>
                </a:ext>
              </a:extLst>
            </p:cNvPr>
            <p:cNvCxnSpPr>
              <a:cxnSpLocks/>
            </p:cNvCxnSpPr>
            <p:nvPr/>
          </p:nvCxnSpPr>
          <p:spPr>
            <a:xfrm>
              <a:off x="1018690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501D6BDE-C806-4832-BFE5-B43692D4EC54}"/>
                </a:ext>
              </a:extLst>
            </p:cNvPr>
            <p:cNvCxnSpPr>
              <a:cxnSpLocks/>
            </p:cNvCxnSpPr>
            <p:nvPr/>
          </p:nvCxnSpPr>
          <p:spPr>
            <a:xfrm>
              <a:off x="1118634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13E0E13-B29D-4A6F-BD03-B4B74E5C9F8D}"/>
                </a:ext>
              </a:extLst>
            </p:cNvPr>
            <p:cNvCxnSpPr>
              <a:cxnSpLocks/>
            </p:cNvCxnSpPr>
            <p:nvPr/>
          </p:nvCxnSpPr>
          <p:spPr>
            <a:xfrm>
              <a:off x="1218578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99062266-EA73-40C1-B2BA-84A5B170C468}"/>
                </a:ext>
              </a:extLst>
            </p:cNvPr>
            <p:cNvCxnSpPr>
              <a:cxnSpLocks/>
            </p:cNvCxnSpPr>
            <p:nvPr/>
          </p:nvCxnSpPr>
          <p:spPr>
            <a:xfrm>
              <a:off x="0" y="1717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98CA1C91-AC4A-4ECC-ABBE-F95A0D716391}"/>
                </a:ext>
              </a:extLst>
            </p:cNvPr>
            <p:cNvCxnSpPr>
              <a:cxnSpLocks/>
            </p:cNvCxnSpPr>
            <p:nvPr/>
          </p:nvCxnSpPr>
          <p:spPr>
            <a:xfrm>
              <a:off x="0" y="72890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D9ED7D18-4C21-4EC7-A69E-F217BB037F41}"/>
                </a:ext>
              </a:extLst>
            </p:cNvPr>
            <p:cNvCxnSpPr>
              <a:cxnSpLocks/>
            </p:cNvCxnSpPr>
            <p:nvPr/>
          </p:nvCxnSpPr>
          <p:spPr>
            <a:xfrm>
              <a:off x="0" y="128609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DE6646E-0507-49D1-BC5A-96FDF97E8D4D}"/>
                </a:ext>
              </a:extLst>
            </p:cNvPr>
            <p:cNvCxnSpPr>
              <a:cxnSpLocks/>
            </p:cNvCxnSpPr>
            <p:nvPr/>
          </p:nvCxnSpPr>
          <p:spPr>
            <a:xfrm>
              <a:off x="0" y="184328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880A6265-73D5-4AFE-B003-E79690762B85}"/>
                </a:ext>
              </a:extLst>
            </p:cNvPr>
            <p:cNvCxnSpPr>
              <a:cxnSpLocks/>
            </p:cNvCxnSpPr>
            <p:nvPr/>
          </p:nvCxnSpPr>
          <p:spPr>
            <a:xfrm>
              <a:off x="0" y="240047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5FF6B8A-5930-4909-A84D-9D86FAAEA49A}"/>
                </a:ext>
              </a:extLst>
            </p:cNvPr>
            <p:cNvCxnSpPr>
              <a:cxnSpLocks/>
            </p:cNvCxnSpPr>
            <p:nvPr/>
          </p:nvCxnSpPr>
          <p:spPr>
            <a:xfrm>
              <a:off x="0" y="295766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0BE97C02-B5E8-4E85-AB2D-1B144728C667}"/>
                </a:ext>
              </a:extLst>
            </p:cNvPr>
            <p:cNvCxnSpPr>
              <a:cxnSpLocks/>
            </p:cNvCxnSpPr>
            <p:nvPr/>
          </p:nvCxnSpPr>
          <p:spPr>
            <a:xfrm>
              <a:off x="0" y="351485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9E0D9532-E4F7-4181-B732-B402D7E92939}"/>
                </a:ext>
              </a:extLst>
            </p:cNvPr>
            <p:cNvCxnSpPr>
              <a:cxnSpLocks/>
            </p:cNvCxnSpPr>
            <p:nvPr/>
          </p:nvCxnSpPr>
          <p:spPr>
            <a:xfrm>
              <a:off x="0" y="407204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E0FED504-48F9-42AE-8C1D-18ABEA360C46}"/>
                </a:ext>
              </a:extLst>
            </p:cNvPr>
            <p:cNvCxnSpPr>
              <a:cxnSpLocks/>
            </p:cNvCxnSpPr>
            <p:nvPr/>
          </p:nvCxnSpPr>
          <p:spPr>
            <a:xfrm>
              <a:off x="0" y="462923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761B5F04-4827-493D-8CDB-8FC1F21F8690}"/>
                </a:ext>
              </a:extLst>
            </p:cNvPr>
            <p:cNvCxnSpPr>
              <a:cxnSpLocks/>
            </p:cNvCxnSpPr>
            <p:nvPr/>
          </p:nvCxnSpPr>
          <p:spPr>
            <a:xfrm>
              <a:off x="0" y="518642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A4D02F9F-A9FF-4569-B1CF-3D5B0B8A589C}"/>
                </a:ext>
              </a:extLst>
            </p:cNvPr>
            <p:cNvCxnSpPr>
              <a:cxnSpLocks/>
            </p:cNvCxnSpPr>
            <p:nvPr/>
          </p:nvCxnSpPr>
          <p:spPr>
            <a:xfrm>
              <a:off x="0" y="57436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EE699586-9F40-4AEA-B070-FBBD17753352}"/>
                </a:ext>
              </a:extLst>
            </p:cNvPr>
            <p:cNvCxnSpPr>
              <a:cxnSpLocks/>
            </p:cNvCxnSpPr>
            <p:nvPr/>
          </p:nvCxnSpPr>
          <p:spPr>
            <a:xfrm>
              <a:off x="0" y="6857999"/>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4D4BD64C-0BF9-4084-8C20-90D20EA6B6D7}"/>
                </a:ext>
              </a:extLst>
            </p:cNvPr>
            <p:cNvCxnSpPr>
              <a:cxnSpLocks/>
            </p:cNvCxnSpPr>
            <p:nvPr/>
          </p:nvCxnSpPr>
          <p:spPr>
            <a:xfrm>
              <a:off x="16613" y="6248400"/>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Rectangle 45">
            <a:extLst>
              <a:ext uri="{FF2B5EF4-FFF2-40B4-BE49-F238E27FC236}">
                <a16:creationId xmlns:a16="http://schemas.microsoft.com/office/drawing/2014/main" id="{CC3AD463-404C-4576-AC21-F2558295325E}"/>
              </a:ext>
              <a:ext uri="{C183D7F6-B498-43B3-948B-1728B52AA6E4}">
                <adec:decorative xmlns:adec="http://schemas.microsoft.com/office/drawing/2017/decorative" val="1"/>
              </a:ext>
            </a:extLst>
          </p:cNvPr>
          <p:cNvSpPr/>
          <p:nvPr userDrawn="1"/>
        </p:nvSpPr>
        <p:spPr>
          <a:xfrm>
            <a:off x="0" y="-1"/>
            <a:ext cx="12192000" cy="6858001"/>
          </a:xfrm>
          <a:prstGeom prst="rect">
            <a:avLst/>
          </a:prstGeom>
          <a:solidFill>
            <a:schemeClr val="accent1">
              <a:lumMod val="40000"/>
              <a:lumOff val="6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20" name="Right Triangle 119">
            <a:extLst>
              <a:ext uri="{FF2B5EF4-FFF2-40B4-BE49-F238E27FC236}">
                <a16:creationId xmlns:a16="http://schemas.microsoft.com/office/drawing/2014/main" id="{2A73DFF6-076E-4BBC-9CDB-E1B24D9B6C48}"/>
              </a:ext>
              <a:ext uri="{C183D7F6-B498-43B3-948B-1728B52AA6E4}">
                <adec:decorative xmlns:adec="http://schemas.microsoft.com/office/drawing/2017/decorative" val="1"/>
              </a:ext>
            </a:extLst>
          </p:cNvPr>
          <p:cNvSpPr/>
          <p:nvPr userDrawn="1"/>
        </p:nvSpPr>
        <p:spPr>
          <a:xfrm rot="18900000">
            <a:off x="5905012" y="-284145"/>
            <a:ext cx="568289" cy="568289"/>
          </a:xfrm>
          <a:prstGeom prst="rtTriangl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C9DE89C6-E571-4739-8BA7-D97BDCD1D16D}"/>
              </a:ext>
            </a:extLst>
          </p:cNvPr>
          <p:cNvSpPr>
            <a:spLocks noGrp="1"/>
          </p:cNvSpPr>
          <p:nvPr>
            <p:ph type="title" hasCustomPrompt="1"/>
          </p:nvPr>
        </p:nvSpPr>
        <p:spPr>
          <a:xfrm>
            <a:off x="1434268" y="441042"/>
            <a:ext cx="9323464" cy="1162258"/>
          </a:xfrm>
          <a:prstGeom prst="rect">
            <a:avLst/>
          </a:prstGeom>
        </p:spPr>
        <p:txBody>
          <a:bodyPr rtlCol="0" anchor="ctr"/>
          <a:lstStyle>
            <a:lvl1pPr algn="ctr">
              <a:defRPr>
                <a:solidFill>
                  <a:schemeClr val="tx2"/>
                </a:solidFill>
              </a:defRPr>
            </a:lvl1pPr>
          </a:lstStyle>
          <a:p>
            <a:pPr rtl="0"/>
            <a:r>
              <a:rPr lang="en-GB" noProof="0"/>
              <a:t>Click to add title</a:t>
            </a:r>
          </a:p>
        </p:txBody>
      </p:sp>
      <p:sp>
        <p:nvSpPr>
          <p:cNvPr id="121" name="Text Placeholder 81">
            <a:extLst>
              <a:ext uri="{FF2B5EF4-FFF2-40B4-BE49-F238E27FC236}">
                <a16:creationId xmlns:a16="http://schemas.microsoft.com/office/drawing/2014/main" id="{24221B82-BDC2-43E4-9DC3-109392FCBFAA}"/>
              </a:ext>
            </a:extLst>
          </p:cNvPr>
          <p:cNvSpPr>
            <a:spLocks noGrp="1"/>
          </p:cNvSpPr>
          <p:nvPr>
            <p:ph type="body" sz="quarter" idx="13" hasCustomPrompt="1"/>
          </p:nvPr>
        </p:nvSpPr>
        <p:spPr>
          <a:xfrm>
            <a:off x="319757" y="1816398"/>
            <a:ext cx="3661357" cy="772972"/>
          </a:xfrm>
          <a:prstGeom prst="rect">
            <a:avLst/>
          </a:prstGeom>
        </p:spPr>
        <p:txBody>
          <a:bodyPr rtlCol="0"/>
          <a:lstStyle>
            <a:lvl1pPr marL="0" indent="0">
              <a:buNone/>
              <a:defRPr b="1">
                <a:solidFill>
                  <a:schemeClr val="accent5"/>
                </a:solidFill>
                <a:latin typeface="+mj-lt"/>
              </a:defRPr>
            </a:lvl1pPr>
          </a:lstStyle>
          <a:p>
            <a:pPr lvl="0" rtl="0"/>
            <a:r>
              <a:rPr lang="en-GB" noProof="0"/>
              <a:t>Insert subtitle here</a:t>
            </a:r>
          </a:p>
        </p:txBody>
      </p:sp>
      <p:sp>
        <p:nvSpPr>
          <p:cNvPr id="123" name="Text Placeholder 84">
            <a:extLst>
              <a:ext uri="{FF2B5EF4-FFF2-40B4-BE49-F238E27FC236}">
                <a16:creationId xmlns:a16="http://schemas.microsoft.com/office/drawing/2014/main" id="{F064B050-C9E2-4CBD-8063-8F72369DEA27}"/>
              </a:ext>
            </a:extLst>
          </p:cNvPr>
          <p:cNvSpPr>
            <a:spLocks noGrp="1"/>
          </p:cNvSpPr>
          <p:nvPr>
            <p:ph type="body" sz="quarter" idx="15" hasCustomPrompt="1"/>
          </p:nvPr>
        </p:nvSpPr>
        <p:spPr>
          <a:xfrm>
            <a:off x="319280" y="2595913"/>
            <a:ext cx="3661357" cy="3119437"/>
          </a:xfrm>
          <a:prstGeom prst="rect">
            <a:avLst/>
          </a:prstGeom>
        </p:spPr>
        <p:txBody>
          <a:bodyPr rtlCol="0"/>
          <a:lstStyle>
            <a:lvl1pPr marL="457200" indent="-457200">
              <a:lnSpc>
                <a:spcPct val="100000"/>
              </a:lnSpc>
              <a:buClr>
                <a:schemeClr val="tx1"/>
              </a:buClr>
              <a:buFont typeface="+mj-lt"/>
              <a:buAutoNum type="arabicPeriod"/>
              <a:defRPr sz="1800">
                <a:solidFill>
                  <a:schemeClr val="tx1"/>
                </a:solidFill>
              </a:defRPr>
            </a:lvl1pPr>
          </a:lstStyle>
          <a:p>
            <a:pPr lvl="0" rtl="0"/>
            <a:r>
              <a:rPr lang="en-GB" noProof="0"/>
              <a:t>Insert text here</a:t>
            </a:r>
          </a:p>
        </p:txBody>
      </p:sp>
      <p:sp>
        <p:nvSpPr>
          <p:cNvPr id="132" name="Text Placeholder 81">
            <a:extLst>
              <a:ext uri="{FF2B5EF4-FFF2-40B4-BE49-F238E27FC236}">
                <a16:creationId xmlns:a16="http://schemas.microsoft.com/office/drawing/2014/main" id="{AB4DD233-B719-42EE-AE0F-930CABD5AA94}"/>
              </a:ext>
            </a:extLst>
          </p:cNvPr>
          <p:cNvSpPr>
            <a:spLocks noGrp="1"/>
          </p:cNvSpPr>
          <p:nvPr>
            <p:ph type="body" sz="quarter" idx="16" hasCustomPrompt="1"/>
          </p:nvPr>
        </p:nvSpPr>
        <p:spPr>
          <a:xfrm>
            <a:off x="4251938" y="1822941"/>
            <a:ext cx="3661357" cy="772972"/>
          </a:xfrm>
          <a:prstGeom prst="rect">
            <a:avLst/>
          </a:prstGeom>
        </p:spPr>
        <p:txBody>
          <a:bodyPr rtlCol="0"/>
          <a:lstStyle>
            <a:lvl1pPr marL="0" indent="0">
              <a:buNone/>
              <a:defRPr b="1">
                <a:solidFill>
                  <a:schemeClr val="accent5"/>
                </a:solidFill>
                <a:latin typeface="+mj-lt"/>
              </a:defRPr>
            </a:lvl1pPr>
          </a:lstStyle>
          <a:p>
            <a:pPr lvl="0" rtl="0"/>
            <a:r>
              <a:rPr lang="en-GB" noProof="0"/>
              <a:t>Insert subtitle here</a:t>
            </a:r>
          </a:p>
        </p:txBody>
      </p:sp>
      <p:sp>
        <p:nvSpPr>
          <p:cNvPr id="133" name="Text Placeholder 84">
            <a:extLst>
              <a:ext uri="{FF2B5EF4-FFF2-40B4-BE49-F238E27FC236}">
                <a16:creationId xmlns:a16="http://schemas.microsoft.com/office/drawing/2014/main" id="{E2F4A9D6-F113-40C1-B3C8-A9BDB2877263}"/>
              </a:ext>
            </a:extLst>
          </p:cNvPr>
          <p:cNvSpPr>
            <a:spLocks noGrp="1"/>
          </p:cNvSpPr>
          <p:nvPr>
            <p:ph type="body" sz="quarter" idx="17" hasCustomPrompt="1"/>
          </p:nvPr>
        </p:nvSpPr>
        <p:spPr>
          <a:xfrm>
            <a:off x="4251461" y="2602456"/>
            <a:ext cx="3661357" cy="3119437"/>
          </a:xfrm>
          <a:prstGeom prst="rect">
            <a:avLst/>
          </a:prstGeom>
        </p:spPr>
        <p:txBody>
          <a:bodyPr rtlCol="0"/>
          <a:lstStyle>
            <a:lvl1pPr marL="457200" indent="-457200">
              <a:lnSpc>
                <a:spcPct val="100000"/>
              </a:lnSpc>
              <a:buClr>
                <a:schemeClr val="tx1"/>
              </a:buClr>
              <a:buFont typeface="+mj-lt"/>
              <a:buAutoNum type="arabicPeriod"/>
              <a:defRPr sz="1800">
                <a:solidFill>
                  <a:schemeClr val="tx1"/>
                </a:solidFill>
              </a:defRPr>
            </a:lvl1pPr>
          </a:lstStyle>
          <a:p>
            <a:pPr lvl="0" rtl="0"/>
            <a:r>
              <a:rPr lang="en-GB" noProof="0"/>
              <a:t>Insert text here</a:t>
            </a:r>
          </a:p>
        </p:txBody>
      </p:sp>
      <p:sp>
        <p:nvSpPr>
          <p:cNvPr id="134" name="Text Placeholder 81">
            <a:extLst>
              <a:ext uri="{FF2B5EF4-FFF2-40B4-BE49-F238E27FC236}">
                <a16:creationId xmlns:a16="http://schemas.microsoft.com/office/drawing/2014/main" id="{B5E6D4D3-9E8F-4D92-B05A-7E9BBD75948A}"/>
              </a:ext>
            </a:extLst>
          </p:cNvPr>
          <p:cNvSpPr>
            <a:spLocks noGrp="1"/>
          </p:cNvSpPr>
          <p:nvPr>
            <p:ph type="body" sz="quarter" idx="18" hasCustomPrompt="1"/>
          </p:nvPr>
        </p:nvSpPr>
        <p:spPr>
          <a:xfrm>
            <a:off x="8183642" y="1822661"/>
            <a:ext cx="3661357" cy="772972"/>
          </a:xfrm>
          <a:prstGeom prst="rect">
            <a:avLst/>
          </a:prstGeom>
        </p:spPr>
        <p:txBody>
          <a:bodyPr rtlCol="0"/>
          <a:lstStyle>
            <a:lvl1pPr marL="0" indent="0">
              <a:buNone/>
              <a:defRPr b="1">
                <a:solidFill>
                  <a:schemeClr val="accent5"/>
                </a:solidFill>
                <a:latin typeface="+mj-lt"/>
              </a:defRPr>
            </a:lvl1pPr>
          </a:lstStyle>
          <a:p>
            <a:pPr lvl="0" rtl="0"/>
            <a:r>
              <a:rPr lang="en-GB" noProof="0"/>
              <a:t>Insert subtitle here</a:t>
            </a:r>
          </a:p>
        </p:txBody>
      </p:sp>
      <p:sp>
        <p:nvSpPr>
          <p:cNvPr id="135" name="Text Placeholder 84">
            <a:extLst>
              <a:ext uri="{FF2B5EF4-FFF2-40B4-BE49-F238E27FC236}">
                <a16:creationId xmlns:a16="http://schemas.microsoft.com/office/drawing/2014/main" id="{9C80C61E-A8B2-4011-AE18-0294FFF88909}"/>
              </a:ext>
            </a:extLst>
          </p:cNvPr>
          <p:cNvSpPr>
            <a:spLocks noGrp="1"/>
          </p:cNvSpPr>
          <p:nvPr>
            <p:ph type="body" sz="quarter" idx="19" hasCustomPrompt="1"/>
          </p:nvPr>
        </p:nvSpPr>
        <p:spPr>
          <a:xfrm>
            <a:off x="8183165" y="2602176"/>
            <a:ext cx="3661357" cy="3119437"/>
          </a:xfrm>
          <a:prstGeom prst="rect">
            <a:avLst/>
          </a:prstGeom>
        </p:spPr>
        <p:txBody>
          <a:bodyPr rtlCol="0"/>
          <a:lstStyle>
            <a:lvl1pPr marL="457200" indent="-457200">
              <a:lnSpc>
                <a:spcPct val="100000"/>
              </a:lnSpc>
              <a:buClr>
                <a:schemeClr val="tx1"/>
              </a:buClr>
              <a:buFont typeface="+mj-lt"/>
              <a:buAutoNum type="arabicPeriod"/>
              <a:defRPr sz="1800">
                <a:solidFill>
                  <a:schemeClr val="tx1"/>
                </a:solidFill>
              </a:defRPr>
            </a:lvl1pPr>
          </a:lstStyle>
          <a:p>
            <a:pPr lvl="0" rtl="0"/>
            <a:r>
              <a:rPr lang="en-GB" noProof="0"/>
              <a:t>Insert text here</a:t>
            </a:r>
          </a:p>
        </p:txBody>
      </p:sp>
      <p:sp>
        <p:nvSpPr>
          <p:cNvPr id="125" name="Date Placeholder 3">
            <a:extLst>
              <a:ext uri="{FF2B5EF4-FFF2-40B4-BE49-F238E27FC236}">
                <a16:creationId xmlns:a16="http://schemas.microsoft.com/office/drawing/2014/main" id="{DEB76336-3978-4E04-820F-CCD4115F0AF5}"/>
              </a:ext>
            </a:extLst>
          </p:cNvPr>
          <p:cNvSpPr>
            <a:spLocks noGrp="1"/>
          </p:cNvSpPr>
          <p:nvPr>
            <p:ph type="dt" sz="half" idx="10"/>
          </p:nvPr>
        </p:nvSpPr>
        <p:spPr>
          <a:xfrm>
            <a:off x="457200" y="6324600"/>
            <a:ext cx="2560220" cy="365125"/>
          </a:xfrm>
          <a:prstGeom prst="rect">
            <a:avLst/>
          </a:prstGeom>
        </p:spPr>
        <p:txBody>
          <a:bodyPr rtlCol="0" anchor="ctr"/>
          <a:lstStyle>
            <a:lvl1pPr>
              <a:defRPr sz="900" spc="150" baseline="0">
                <a:solidFill>
                  <a:schemeClr val="tx1"/>
                </a:solidFill>
              </a:defRPr>
            </a:lvl1pPr>
          </a:lstStyle>
          <a:p>
            <a:pPr rtl="0"/>
            <a:r>
              <a:rPr lang="en-GB" noProof="0"/>
              <a:t>2/2/20XX</a:t>
            </a:r>
          </a:p>
        </p:txBody>
      </p:sp>
      <p:sp>
        <p:nvSpPr>
          <p:cNvPr id="126" name="Footer Placeholder 4">
            <a:extLst>
              <a:ext uri="{FF2B5EF4-FFF2-40B4-BE49-F238E27FC236}">
                <a16:creationId xmlns:a16="http://schemas.microsoft.com/office/drawing/2014/main" id="{296D1F50-7662-4B72-8D59-73594E51901D}"/>
              </a:ext>
            </a:extLst>
          </p:cNvPr>
          <p:cNvSpPr>
            <a:spLocks noGrp="1"/>
          </p:cNvSpPr>
          <p:nvPr>
            <p:ph type="ftr" sz="quarter" idx="11"/>
          </p:nvPr>
        </p:nvSpPr>
        <p:spPr>
          <a:xfrm>
            <a:off x="4200861" y="6319838"/>
            <a:ext cx="3982781" cy="365125"/>
          </a:xfrm>
          <a:prstGeom prst="rect">
            <a:avLst/>
          </a:prstGeom>
        </p:spPr>
        <p:txBody>
          <a:bodyPr rtlCol="0" anchor="ctr"/>
          <a:lstStyle>
            <a:lvl1pPr algn="ctr">
              <a:defRPr sz="900" spc="150" baseline="0">
                <a:solidFill>
                  <a:schemeClr val="tx1"/>
                </a:solidFill>
              </a:defRPr>
            </a:lvl1pPr>
          </a:lstStyle>
          <a:p>
            <a:pPr rtl="0"/>
            <a:r>
              <a:rPr lang="en-GB" noProof="0"/>
              <a:t>PRESENTATION TITLE</a:t>
            </a:r>
          </a:p>
        </p:txBody>
      </p:sp>
      <p:sp>
        <p:nvSpPr>
          <p:cNvPr id="127" name="Slide Number Placeholder 5">
            <a:extLst>
              <a:ext uri="{FF2B5EF4-FFF2-40B4-BE49-F238E27FC236}">
                <a16:creationId xmlns:a16="http://schemas.microsoft.com/office/drawing/2014/main" id="{DEDEAF7E-D577-4B93-BAE4-358F8963B0DF}"/>
              </a:ext>
            </a:extLst>
          </p:cNvPr>
          <p:cNvSpPr>
            <a:spLocks noGrp="1"/>
          </p:cNvSpPr>
          <p:nvPr>
            <p:ph type="sldNum" sz="quarter" idx="12"/>
          </p:nvPr>
        </p:nvSpPr>
        <p:spPr>
          <a:xfrm>
            <a:off x="11190806" y="6324600"/>
            <a:ext cx="799078" cy="365125"/>
          </a:xfrm>
          <a:prstGeom prst="rect">
            <a:avLst/>
          </a:prstGeom>
        </p:spPr>
        <p:txBody>
          <a:bodyPr rtlCol="0" anchor="ctr"/>
          <a:lstStyle>
            <a:lvl1pPr algn="ctr">
              <a:defRPr sz="900" spc="150" baseline="0">
                <a:solidFill>
                  <a:schemeClr val="tx1"/>
                </a:solidFill>
              </a:defRPr>
            </a:lvl1pPr>
          </a:lstStyle>
          <a:p>
            <a:pPr rtl="0"/>
            <a:fld id="{11A71338-8BA2-4C79-A6C5-5A8E30081D0C}" type="slidenum">
              <a:rPr lang="en-GB" noProof="0" smtClean="0"/>
              <a:pPr rtl="0"/>
              <a:t>‹#›</a:t>
            </a:fld>
            <a:endParaRPr lang="en-GB" noProof="0"/>
          </a:p>
        </p:txBody>
      </p:sp>
    </p:spTree>
    <p:extLst>
      <p:ext uri="{BB962C8B-B14F-4D97-AF65-F5344CB8AC3E}">
        <p14:creationId xmlns:p14="http://schemas.microsoft.com/office/powerpoint/2010/main" val="2111649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4987528D-293D-419F-B6B1-A104443B2F85}"/>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bg1"/>
              </a:solidFill>
            </a:endParaRPr>
          </a:p>
        </p:txBody>
      </p:sp>
      <p:sp>
        <p:nvSpPr>
          <p:cNvPr id="52" name="Rectangle 51">
            <a:extLst>
              <a:ext uri="{FF2B5EF4-FFF2-40B4-BE49-F238E27FC236}">
                <a16:creationId xmlns:a16="http://schemas.microsoft.com/office/drawing/2014/main" id="{AA467263-FC60-4269-BE10-A00F3AE96AB9}"/>
              </a:ext>
              <a:ext uri="{C183D7F6-B498-43B3-948B-1728B52AA6E4}">
                <adec:decorative xmlns:adec="http://schemas.microsoft.com/office/drawing/2017/decorative" val="1"/>
              </a:ext>
            </a:extLst>
          </p:cNvPr>
          <p:cNvSpPr/>
          <p:nvPr userDrawn="1"/>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bg1"/>
              </a:solidFill>
            </a:endParaRPr>
          </a:p>
        </p:txBody>
      </p:sp>
      <p:sp>
        <p:nvSpPr>
          <p:cNvPr id="53" name="Right Triangle 52">
            <a:extLst>
              <a:ext uri="{FF2B5EF4-FFF2-40B4-BE49-F238E27FC236}">
                <a16:creationId xmlns:a16="http://schemas.microsoft.com/office/drawing/2014/main" id="{0A2143FD-5B7E-4844-9056-07C72D17C935}"/>
              </a:ext>
              <a:ext uri="{C183D7F6-B498-43B3-948B-1728B52AA6E4}">
                <adec:decorative xmlns:adec="http://schemas.microsoft.com/office/drawing/2017/decorative" val="1"/>
              </a:ext>
            </a:extLst>
          </p:cNvPr>
          <p:cNvSpPr/>
          <p:nvPr userDrawn="1"/>
        </p:nvSpPr>
        <p:spPr>
          <a:xfrm rot="13500000">
            <a:off x="-265271" y="2673521"/>
            <a:ext cx="568289" cy="568289"/>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4" name="Flowchart: Document 53">
            <a:extLst>
              <a:ext uri="{FF2B5EF4-FFF2-40B4-BE49-F238E27FC236}">
                <a16:creationId xmlns:a16="http://schemas.microsoft.com/office/drawing/2014/main" id="{FD193356-2BA7-4BBE-A881-735188BBDB3F}"/>
              </a:ext>
              <a:ext uri="{C183D7F6-B498-43B3-948B-1728B52AA6E4}">
                <adec:decorative xmlns:adec="http://schemas.microsoft.com/office/drawing/2017/decorative" val="1"/>
              </a:ext>
            </a:extLst>
          </p:cNvPr>
          <p:cNvSpPr/>
          <p:nvPr userDrawn="1"/>
        </p:nvSpPr>
        <p:spPr>
          <a:xfrm rot="5400000">
            <a:off x="7455724" y="2105114"/>
            <a:ext cx="6858000" cy="2647778"/>
          </a:xfrm>
          <a:prstGeom prst="flowChartDocument">
            <a:avLst/>
          </a:prstGeom>
          <a:solidFill>
            <a:schemeClr val="accent6">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bg1"/>
              </a:solidFill>
            </a:endParaRPr>
          </a:p>
        </p:txBody>
      </p:sp>
      <p:grpSp>
        <p:nvGrpSpPr>
          <p:cNvPr id="55" name="Group 54">
            <a:extLst>
              <a:ext uri="{FF2B5EF4-FFF2-40B4-BE49-F238E27FC236}">
                <a16:creationId xmlns:a16="http://schemas.microsoft.com/office/drawing/2014/main" id="{BABB6A4E-AAF5-46BC-AF70-EFB826898F06}"/>
              </a:ext>
              <a:ext uri="{C183D7F6-B498-43B3-948B-1728B52AA6E4}">
                <adec:decorative xmlns:adec="http://schemas.microsoft.com/office/drawing/2017/decorative" val="1"/>
              </a:ext>
            </a:extLst>
          </p:cNvPr>
          <p:cNvGrpSpPr/>
          <p:nvPr userDrawn="1"/>
        </p:nvGrpSpPr>
        <p:grpSpPr>
          <a:xfrm>
            <a:off x="-6214" y="-1"/>
            <a:ext cx="12214827" cy="6858000"/>
            <a:chOff x="-6214" y="-1"/>
            <a:chExt cx="12214827" cy="6858000"/>
          </a:xfrm>
        </p:grpSpPr>
        <p:cxnSp>
          <p:nvCxnSpPr>
            <p:cNvPr id="56" name="Straight Connector 55">
              <a:extLst>
                <a:ext uri="{FF2B5EF4-FFF2-40B4-BE49-F238E27FC236}">
                  <a16:creationId xmlns:a16="http://schemas.microsoft.com/office/drawing/2014/main" id="{5098CE0A-07AF-475D-847B-BC2C09B11257}"/>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FAF8888-5C58-4210-9B6C-8453116F89D7}"/>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55DA967-527D-4EF5-BC5B-C9A4D0AE670B}"/>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D4B90F1-FA63-44F8-AFBD-EAA664F2668D}"/>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79BC52E-5A86-4380-BDBD-4A8C8F79F3DA}"/>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518DD47-B72F-4572-8652-594CB38C7C77}"/>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BB75A49-D451-4D82-A22C-FF0946E6DED9}"/>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BCB1FB9-CC9B-48F2-90C3-821F3F616C17}"/>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6D00A7D-DC23-4315-9EC0-B669EB491DB1}"/>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E76C2DE-1D31-4289-AE7D-6C34B9BEE7E0}"/>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62E9492-F409-482D-B645-10FF6AC41AF9}"/>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2DC565F-0CA2-4501-8213-735FFE3DF6B3}"/>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E5A3D38-7FDD-4709-88C6-590F3E5AEA78}"/>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F34FB10-A2A2-42BE-89D3-59CDCDF82CEB}"/>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0EB0B65-231B-4586-AB6F-5AB3DE9FAADA}"/>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19DB94B-4BD3-4672-BD6B-3994D5B9CE77}"/>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806E7D0-A3FD-43BC-B099-D9AD77116FD8}"/>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9D3F4C0-B895-47F1-B38A-1D86C2396A92}"/>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2FA5DF4-DE8F-4EF8-BC50-0BDA1ED6BA11}"/>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41CF04F-8C94-4781-839F-DCABB2D7BC97}"/>
                </a:ext>
              </a:extLst>
            </p:cNvPr>
            <p:cNvCxnSpPr>
              <a:cxnSpLocks/>
            </p:cNvCxnSpPr>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08DF419-049D-4C31-BE0A-E5F9FADA5100}"/>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619C9CF-0817-4920-8D58-4983252BD91C}"/>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A5B031B-FA3D-4738-BB48-5143A29B8002}"/>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4D8098E-5CEA-4903-A146-23D553F698E1}"/>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A900A38-58AC-40D4-896C-5B66E9712355}"/>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53E623E7-180E-4DB5-91B3-48CE8414D8BA}"/>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C3F2957-4A6D-4C53-A2BC-0ED300AE530D}"/>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9A34577-91E4-43A1-965D-0E340D1398EA}"/>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C7E108E-58D2-4FB5-AFA0-27A86DA9630B}"/>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8B22350-AB76-4020-9872-4E63DFBF96A3}"/>
              </a:ext>
            </a:extLst>
          </p:cNvPr>
          <p:cNvSpPr>
            <a:spLocks noGrp="1"/>
          </p:cNvSpPr>
          <p:nvPr>
            <p:ph type="title" hasCustomPrompt="1"/>
          </p:nvPr>
        </p:nvSpPr>
        <p:spPr>
          <a:xfrm>
            <a:off x="444604" y="689389"/>
            <a:ext cx="5465225" cy="2637455"/>
          </a:xfrm>
          <a:prstGeom prst="rect">
            <a:avLst/>
          </a:prstGeom>
        </p:spPr>
        <p:txBody>
          <a:bodyPr rtlCol="0" anchor="b"/>
          <a:lstStyle>
            <a:lvl1pPr>
              <a:defRPr>
                <a:solidFill>
                  <a:schemeClr val="tx2"/>
                </a:solidFill>
              </a:defRPr>
            </a:lvl1pPr>
          </a:lstStyle>
          <a:p>
            <a:pPr rtl="0"/>
            <a:r>
              <a:rPr lang="en-GB" noProof="0"/>
              <a:t>Click to add title</a:t>
            </a:r>
          </a:p>
        </p:txBody>
      </p:sp>
      <p:sp>
        <p:nvSpPr>
          <p:cNvPr id="86" name="Subtitle 2">
            <a:extLst>
              <a:ext uri="{FF2B5EF4-FFF2-40B4-BE49-F238E27FC236}">
                <a16:creationId xmlns:a16="http://schemas.microsoft.com/office/drawing/2014/main" id="{89A872D6-4D76-4CD1-9873-C29D72DFD68D}"/>
              </a:ext>
            </a:extLst>
          </p:cNvPr>
          <p:cNvSpPr>
            <a:spLocks noGrp="1"/>
          </p:cNvSpPr>
          <p:nvPr>
            <p:ph type="subTitle" idx="1"/>
          </p:nvPr>
        </p:nvSpPr>
        <p:spPr>
          <a:xfrm>
            <a:off x="453142" y="3602038"/>
            <a:ext cx="5414255" cy="1560594"/>
          </a:xfrm>
          <a:prstGeom prst="rect">
            <a:avLst/>
          </a:prstGeom>
        </p:spPr>
        <p:txBody>
          <a:bodyPr rtlCol="0"/>
          <a:lstStyle>
            <a:lvl1pPr marL="0" indent="0">
              <a:lnSpc>
                <a:spcPct val="100000"/>
              </a:lnSpc>
              <a:buNone/>
              <a:defRPr sz="1800">
                <a:solidFill>
                  <a:schemeClr val="tx2"/>
                </a:solidFill>
              </a:defRPr>
            </a:lvl1pPr>
          </a:lstStyle>
          <a:p>
            <a:pPr algn="l" rtl="0">
              <a:lnSpc>
                <a:spcPct val="110000"/>
              </a:lnSpc>
            </a:pPr>
            <a:r>
              <a:rPr lang="en-GB" noProof="0">
                <a:solidFill>
                  <a:schemeClr val="tx2">
                    <a:alpha val="80000"/>
                  </a:schemeClr>
                </a:solidFill>
              </a:rPr>
              <a:t>Click to edit Master subtitle style</a:t>
            </a:r>
          </a:p>
        </p:txBody>
      </p:sp>
      <p:sp>
        <p:nvSpPr>
          <p:cNvPr id="91" name="Date Placeholder 3">
            <a:extLst>
              <a:ext uri="{FF2B5EF4-FFF2-40B4-BE49-F238E27FC236}">
                <a16:creationId xmlns:a16="http://schemas.microsoft.com/office/drawing/2014/main" id="{4986AE78-551F-477B-AF47-E26167A61C65}"/>
              </a:ext>
            </a:extLst>
          </p:cNvPr>
          <p:cNvSpPr>
            <a:spLocks noGrp="1"/>
          </p:cNvSpPr>
          <p:nvPr>
            <p:ph type="dt" sz="half" idx="10"/>
          </p:nvPr>
        </p:nvSpPr>
        <p:spPr>
          <a:xfrm>
            <a:off x="457200" y="6324600"/>
            <a:ext cx="2560220" cy="365125"/>
          </a:xfrm>
          <a:prstGeom prst="rect">
            <a:avLst/>
          </a:prstGeom>
        </p:spPr>
        <p:txBody>
          <a:bodyPr rtlCol="0" anchor="ctr"/>
          <a:lstStyle>
            <a:lvl1pPr>
              <a:defRPr sz="900" spc="150" baseline="0">
                <a:solidFill>
                  <a:schemeClr val="tx1"/>
                </a:solidFill>
              </a:defRPr>
            </a:lvl1pPr>
          </a:lstStyle>
          <a:p>
            <a:pPr rtl="0"/>
            <a:r>
              <a:rPr lang="en-GB" noProof="0"/>
              <a:t>2/2/20XX</a:t>
            </a:r>
          </a:p>
        </p:txBody>
      </p:sp>
      <p:sp>
        <p:nvSpPr>
          <p:cNvPr id="47" name="Picture Placeholder 4">
            <a:extLst>
              <a:ext uri="{FF2B5EF4-FFF2-40B4-BE49-F238E27FC236}">
                <a16:creationId xmlns:a16="http://schemas.microsoft.com/office/drawing/2014/main" id="{5C9DFB21-140A-4BCA-8D67-8581312FE9D8}"/>
              </a:ext>
            </a:extLst>
          </p:cNvPr>
          <p:cNvSpPr>
            <a:spLocks noGrp="1"/>
          </p:cNvSpPr>
          <p:nvPr>
            <p:ph type="pic" sz="quarter" idx="15" hasCustomPrompt="1"/>
          </p:nvPr>
        </p:nvSpPr>
        <p:spPr>
          <a:xfrm>
            <a:off x="5996630" y="443884"/>
            <a:ext cx="5909831" cy="5879389"/>
          </a:xfrm>
          <a:prstGeom prst="ellipse">
            <a:avLst/>
          </a:prstGeom>
        </p:spPr>
        <p:txBody>
          <a:bodyPr rtlCol="0" anchor="ctr"/>
          <a:lstStyle>
            <a:lvl1pPr marL="0" indent="0" algn="ctr">
              <a:buNone/>
              <a:defRPr sz="2000">
                <a:solidFill>
                  <a:schemeClr val="tx1"/>
                </a:solidFill>
              </a:defRPr>
            </a:lvl1pPr>
          </a:lstStyle>
          <a:p>
            <a:pPr rtl="0"/>
            <a:r>
              <a:rPr lang="en-GB" noProof="0"/>
              <a:t>Click to add photo</a:t>
            </a:r>
          </a:p>
        </p:txBody>
      </p:sp>
      <p:sp>
        <p:nvSpPr>
          <p:cNvPr id="92" name="Footer Placeholder 4">
            <a:extLst>
              <a:ext uri="{FF2B5EF4-FFF2-40B4-BE49-F238E27FC236}">
                <a16:creationId xmlns:a16="http://schemas.microsoft.com/office/drawing/2014/main" id="{19C3F2E1-5471-4835-8A24-5F00674FDEFA}"/>
              </a:ext>
            </a:extLst>
          </p:cNvPr>
          <p:cNvSpPr>
            <a:spLocks noGrp="1"/>
          </p:cNvSpPr>
          <p:nvPr>
            <p:ph type="ftr" sz="quarter" idx="11"/>
          </p:nvPr>
        </p:nvSpPr>
        <p:spPr>
          <a:xfrm>
            <a:off x="4200861" y="6319838"/>
            <a:ext cx="3982781" cy="365125"/>
          </a:xfrm>
          <a:prstGeom prst="rect">
            <a:avLst/>
          </a:prstGeom>
        </p:spPr>
        <p:txBody>
          <a:bodyPr rtlCol="0" anchor="ctr"/>
          <a:lstStyle>
            <a:lvl1pPr algn="ctr">
              <a:defRPr sz="900" spc="150" baseline="0">
                <a:solidFill>
                  <a:schemeClr val="tx1"/>
                </a:solidFill>
              </a:defRPr>
            </a:lvl1pPr>
          </a:lstStyle>
          <a:p>
            <a:pPr rtl="0"/>
            <a:r>
              <a:rPr lang="en-GB" noProof="0"/>
              <a:t>PRESENTATION TITLE</a:t>
            </a:r>
          </a:p>
        </p:txBody>
      </p:sp>
      <p:sp>
        <p:nvSpPr>
          <p:cNvPr id="93" name="Slide Number Placeholder 5">
            <a:extLst>
              <a:ext uri="{FF2B5EF4-FFF2-40B4-BE49-F238E27FC236}">
                <a16:creationId xmlns:a16="http://schemas.microsoft.com/office/drawing/2014/main" id="{24B165E2-B012-4272-BBB2-66D70B29AEDC}"/>
              </a:ext>
            </a:extLst>
          </p:cNvPr>
          <p:cNvSpPr>
            <a:spLocks noGrp="1"/>
          </p:cNvSpPr>
          <p:nvPr>
            <p:ph type="sldNum" sz="quarter" idx="12"/>
          </p:nvPr>
        </p:nvSpPr>
        <p:spPr>
          <a:xfrm>
            <a:off x="11190806" y="6324600"/>
            <a:ext cx="799078" cy="365125"/>
          </a:xfrm>
          <a:prstGeom prst="rect">
            <a:avLst/>
          </a:prstGeom>
        </p:spPr>
        <p:txBody>
          <a:bodyPr rtlCol="0" anchor="ctr"/>
          <a:lstStyle>
            <a:lvl1pPr algn="ctr">
              <a:defRPr sz="900" spc="150" baseline="0">
                <a:solidFill>
                  <a:schemeClr val="tx1"/>
                </a:solidFill>
              </a:defRPr>
            </a:lvl1pPr>
          </a:lstStyle>
          <a:p>
            <a:pPr rtl="0"/>
            <a:fld id="{11A71338-8BA2-4C79-A6C5-5A8E30081D0C}" type="slidenum">
              <a:rPr lang="en-GB" noProof="0" smtClean="0"/>
              <a:pPr rtl="0"/>
              <a:t>‹#›</a:t>
            </a:fld>
            <a:endParaRPr lang="en-GB" noProof="0"/>
          </a:p>
        </p:txBody>
      </p:sp>
    </p:spTree>
    <p:extLst>
      <p:ext uri="{BB962C8B-B14F-4D97-AF65-F5344CB8AC3E}">
        <p14:creationId xmlns:p14="http://schemas.microsoft.com/office/powerpoint/2010/main" val="1610060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8" name="Rectangle 7"/>
          <p:cNvSpPr/>
          <p:nvPr/>
        </p:nvSpPr>
        <p:spPr>
          <a:xfrm>
            <a:off x="3962400" y="0"/>
            <a:ext cx="79248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n-GB" sz="1800" noProof="0"/>
          </a:p>
        </p:txBody>
      </p:sp>
      <p:sp>
        <p:nvSpPr>
          <p:cNvPr id="2" name="Title 1"/>
          <p:cNvSpPr>
            <a:spLocks noGrp="1"/>
          </p:cNvSpPr>
          <p:nvPr>
            <p:ph type="title"/>
          </p:nvPr>
        </p:nvSpPr>
        <p:spPr>
          <a:xfrm>
            <a:off x="304801" y="1701800"/>
            <a:ext cx="3352800" cy="2844800"/>
          </a:xfrm>
        </p:spPr>
        <p:txBody>
          <a:bodyPr rtlCol="0" anchor="b">
            <a:normAutofit/>
          </a:bodyPr>
          <a:lstStyle>
            <a:lvl1pPr algn="l">
              <a:defRPr sz="2000" b="1"/>
            </a:lvl1pPr>
          </a:lstStyle>
          <a:p>
            <a:pPr rtl="0"/>
            <a:r>
              <a:rPr lang="en-GB" noProof="0"/>
              <a:t>Click to edit Master title style</a:t>
            </a:r>
          </a:p>
        </p:txBody>
      </p:sp>
      <p:sp>
        <p:nvSpPr>
          <p:cNvPr id="3" name="Content Placeholder 2"/>
          <p:cNvSpPr>
            <a:spLocks noGrp="1"/>
          </p:cNvSpPr>
          <p:nvPr>
            <p:ph idx="1"/>
          </p:nvPr>
        </p:nvSpPr>
        <p:spPr>
          <a:xfrm>
            <a:off x="4470401" y="482600"/>
            <a:ext cx="6807200" cy="5892800"/>
          </a:xfrm>
        </p:spPr>
        <p:txBody>
          <a:bodyPr rtlCol="0">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Text Placeholder 3"/>
          <p:cNvSpPr>
            <a:spLocks noGrp="1"/>
          </p:cNvSpPr>
          <p:nvPr>
            <p:ph type="body" sz="half" idx="2"/>
          </p:nvPr>
        </p:nvSpPr>
        <p:spPr>
          <a:xfrm>
            <a:off x="304801" y="4648200"/>
            <a:ext cx="3352800" cy="1727200"/>
          </a:xfrm>
        </p:spPr>
        <p:txBody>
          <a:bodyPr rtlCol="0">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en-GB" noProof="0"/>
              <a:t>Click to edit Master text styles</a:t>
            </a:r>
          </a:p>
        </p:txBody>
      </p:sp>
      <p:sp>
        <p:nvSpPr>
          <p:cNvPr id="5" name="Date Placeholder 4"/>
          <p:cNvSpPr>
            <a:spLocks noGrp="1"/>
          </p:cNvSpPr>
          <p:nvPr>
            <p:ph type="dt" sz="half" idx="10"/>
          </p:nvPr>
        </p:nvSpPr>
        <p:spPr/>
        <p:txBody>
          <a:bodyPr rtlCol="0"/>
          <a:lstStyle>
            <a:lvl1pPr>
              <a:defRPr/>
            </a:lvl1pPr>
          </a:lstStyle>
          <a:p>
            <a:fld id="{10E95AA2-CDD5-40B0-B1CF-38A42C9DCC78}" type="datetime1">
              <a:rPr lang="en-GB" noProof="0" smtClean="0"/>
              <a:pPr/>
              <a:t>23/02/2026</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2DFBB78A-01B4-41F2-96B0-677A4A282832}" type="slidenum">
              <a:rPr lang="en-GB" noProof="0" smtClean="0"/>
              <a:t>‹#›</a:t>
            </a:fld>
            <a:endParaRPr lang="en-GB" noProof="0"/>
          </a:p>
        </p:txBody>
      </p:sp>
    </p:spTree>
    <p:extLst>
      <p:ext uri="{BB962C8B-B14F-4D97-AF65-F5344CB8AC3E}">
        <p14:creationId xmlns:p14="http://schemas.microsoft.com/office/powerpoint/2010/main" val="314083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45000"/>
            <a:ext cx="7010400" cy="1930400"/>
          </a:xfrm>
        </p:spPr>
        <p:txBody>
          <a:bodyPr rtlCol="0" anchor="t">
            <a:normAutofit/>
          </a:bodyPr>
          <a:lstStyle>
            <a:lvl1pPr algn="l">
              <a:defRPr sz="5400" b="0" cap="none" baseline="0"/>
            </a:lvl1pPr>
          </a:lstStyle>
          <a:p>
            <a:pPr rtl="0"/>
            <a:r>
              <a:rPr lang="en-GB"/>
              <a:t>Click to edit Master title style</a:t>
            </a:r>
            <a:endParaRPr/>
          </a:p>
        </p:txBody>
      </p:sp>
      <p:sp>
        <p:nvSpPr>
          <p:cNvPr id="3" name="Text Placeholder 2"/>
          <p:cNvSpPr>
            <a:spLocks noGrp="1"/>
          </p:cNvSpPr>
          <p:nvPr>
            <p:ph type="body" idx="1"/>
          </p:nvPr>
        </p:nvSpPr>
        <p:spPr>
          <a:xfrm>
            <a:off x="812800" y="3124201"/>
            <a:ext cx="7010400" cy="1296987"/>
          </a:xfrm>
        </p:spPr>
        <p:txBody>
          <a:bodyPr rtlCol="0"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rtl="0"/>
            <a:r>
              <a:rPr lang="en-GB"/>
              <a:t>Click to edit Master text styles</a:t>
            </a:r>
          </a:p>
        </p:txBody>
      </p:sp>
    </p:spTree>
    <p:extLst>
      <p:ext uri="{BB962C8B-B14F-4D97-AF65-F5344CB8AC3E}">
        <p14:creationId xmlns:p14="http://schemas.microsoft.com/office/powerpoint/2010/main" val="30642619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0F25F0BC-3414-4A4E-82FD-7DE1761A554A}"/>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bg1"/>
              </a:solidFill>
            </a:endParaRPr>
          </a:p>
        </p:txBody>
      </p:sp>
      <p:sp>
        <p:nvSpPr>
          <p:cNvPr id="3" name="Rectangle 2">
            <a:extLst>
              <a:ext uri="{FF2B5EF4-FFF2-40B4-BE49-F238E27FC236}">
                <a16:creationId xmlns:a16="http://schemas.microsoft.com/office/drawing/2014/main" id="{5136E80E-F44A-4A08-AD5C-C4E6E83A717C}"/>
              </a:ext>
              <a:ext uri="{C183D7F6-B498-43B3-948B-1728B52AA6E4}">
                <adec:decorative xmlns:adec="http://schemas.microsoft.com/office/drawing/2017/decorative" val="1"/>
              </a:ext>
            </a:extLst>
          </p:cNvPr>
          <p:cNvSpPr/>
          <p:nvPr userDrawn="1"/>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bg1"/>
              </a:solidFill>
            </a:endParaRPr>
          </a:p>
        </p:txBody>
      </p:sp>
      <p:sp>
        <p:nvSpPr>
          <p:cNvPr id="4" name="Freeform: Shape 3">
            <a:extLst>
              <a:ext uri="{FF2B5EF4-FFF2-40B4-BE49-F238E27FC236}">
                <a16:creationId xmlns:a16="http://schemas.microsoft.com/office/drawing/2014/main" id="{C4F02106-B95B-4137-ABA0-DE89F9345654}"/>
              </a:ext>
              <a:ext uri="{C183D7F6-B498-43B3-948B-1728B52AA6E4}">
                <adec:decorative xmlns:adec="http://schemas.microsoft.com/office/drawing/2017/decorative" val="1"/>
              </a:ext>
            </a:extLst>
          </p:cNvPr>
          <p:cNvSpPr/>
          <p:nvPr userDrawn="1"/>
        </p:nvSpPr>
        <p:spPr>
          <a:xfrm rot="10800000">
            <a:off x="3107" y="-6055"/>
            <a:ext cx="12185786" cy="2656696"/>
          </a:xfrm>
          <a:custGeom>
            <a:avLst/>
            <a:gdLst>
              <a:gd name="connsiteX0" fmla="*/ 8951169 w 12178450"/>
              <a:gd name="connsiteY0" fmla="*/ 32 h 2001622"/>
              <a:gd name="connsiteX1" fmla="*/ 11653845 w 12178450"/>
              <a:gd name="connsiteY1" fmla="*/ 209874 h 2001622"/>
              <a:gd name="connsiteX2" fmla="*/ 12178450 w 12178450"/>
              <a:gd name="connsiteY2" fmla="*/ 286723 h 2001622"/>
              <a:gd name="connsiteX3" fmla="*/ 12178450 w 12178450"/>
              <a:gd name="connsiteY3" fmla="*/ 2001622 h 2001622"/>
              <a:gd name="connsiteX4" fmla="*/ 0 w 12178450"/>
              <a:gd name="connsiteY4" fmla="*/ 2001622 h 2001622"/>
              <a:gd name="connsiteX5" fmla="*/ 0 w 12178450"/>
              <a:gd name="connsiteY5" fmla="*/ 1010979 h 2001622"/>
              <a:gd name="connsiteX6" fmla="*/ 8951169 w 12178450"/>
              <a:gd name="connsiteY6" fmla="*/ 32 h 200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78450" h="2001622">
                <a:moveTo>
                  <a:pt x="8951169" y="32"/>
                </a:moveTo>
                <a:cubicBezTo>
                  <a:pt x="9704520" y="1593"/>
                  <a:pt x="10578586" y="62133"/>
                  <a:pt x="11653845" y="209874"/>
                </a:cubicBezTo>
                <a:lnTo>
                  <a:pt x="12178450" y="286723"/>
                </a:lnTo>
                <a:lnTo>
                  <a:pt x="12178450" y="2001622"/>
                </a:lnTo>
                <a:lnTo>
                  <a:pt x="0" y="2001622"/>
                </a:lnTo>
                <a:lnTo>
                  <a:pt x="0" y="1010979"/>
                </a:lnTo>
                <a:cubicBezTo>
                  <a:pt x="4768989" y="1010979"/>
                  <a:pt x="5812206" y="-6472"/>
                  <a:pt x="8951169" y="32"/>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solidFill>
                <a:schemeClr val="bg1"/>
              </a:solidFill>
            </a:endParaRPr>
          </a:p>
        </p:txBody>
      </p:sp>
      <p:sp>
        <p:nvSpPr>
          <p:cNvPr id="5" name="Right Triangle 4">
            <a:extLst>
              <a:ext uri="{FF2B5EF4-FFF2-40B4-BE49-F238E27FC236}">
                <a16:creationId xmlns:a16="http://schemas.microsoft.com/office/drawing/2014/main" id="{86F50E1B-B981-4FF3-B7D0-ED31A0707BAE}"/>
              </a:ext>
              <a:ext uri="{C183D7F6-B498-43B3-948B-1728B52AA6E4}">
                <adec:decorative xmlns:adec="http://schemas.microsoft.com/office/drawing/2017/decorative" val="1"/>
              </a:ext>
            </a:extLst>
          </p:cNvPr>
          <p:cNvSpPr/>
          <p:nvPr userDrawn="1"/>
        </p:nvSpPr>
        <p:spPr>
          <a:xfrm rot="13500000">
            <a:off x="-266903" y="3535448"/>
            <a:ext cx="568289" cy="568289"/>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6" name="Freeform: Shape 5">
            <a:extLst>
              <a:ext uri="{FF2B5EF4-FFF2-40B4-BE49-F238E27FC236}">
                <a16:creationId xmlns:a16="http://schemas.microsoft.com/office/drawing/2014/main" id="{0AE35541-C201-4A8C-8E97-2CF46579AF03}"/>
              </a:ext>
              <a:ext uri="{C183D7F6-B498-43B3-948B-1728B52AA6E4}">
                <adec:decorative xmlns:adec="http://schemas.microsoft.com/office/drawing/2017/decorative" val="1"/>
              </a:ext>
            </a:extLst>
          </p:cNvPr>
          <p:cNvSpPr/>
          <p:nvPr userDrawn="1"/>
        </p:nvSpPr>
        <p:spPr>
          <a:xfrm>
            <a:off x="36273" y="5198354"/>
            <a:ext cx="2602925" cy="1671572"/>
          </a:xfrm>
          <a:custGeom>
            <a:avLst/>
            <a:gdLst>
              <a:gd name="connsiteX0" fmla="*/ 281723 w 2602925"/>
              <a:gd name="connsiteY0" fmla="*/ 0 h 1671572"/>
              <a:gd name="connsiteX1" fmla="*/ 2538665 w 2602925"/>
              <a:gd name="connsiteY1" fmla="*/ 1496001 h 1671572"/>
              <a:gd name="connsiteX2" fmla="*/ 2602925 w 2602925"/>
              <a:gd name="connsiteY2" fmla="*/ 1671572 h 1671572"/>
              <a:gd name="connsiteX3" fmla="*/ 1714953 w 2602925"/>
              <a:gd name="connsiteY3" fmla="*/ 1671572 h 1671572"/>
              <a:gd name="connsiteX4" fmla="*/ 1633707 w 2602925"/>
              <a:gd name="connsiteY4" fmla="*/ 1537837 h 1671572"/>
              <a:gd name="connsiteX5" fmla="*/ 281722 w 2602925"/>
              <a:gd name="connsiteY5" fmla="*/ 818992 h 1671572"/>
              <a:gd name="connsiteX6" fmla="*/ 115019 w 2602925"/>
              <a:gd name="connsiteY6" fmla="*/ 827410 h 1671572"/>
              <a:gd name="connsiteX7" fmla="*/ 0 w 2602925"/>
              <a:gd name="connsiteY7" fmla="*/ 844964 h 1671572"/>
              <a:gd name="connsiteX8" fmla="*/ 0 w 2602925"/>
              <a:gd name="connsiteY8" fmla="*/ 17421 h 1671572"/>
              <a:gd name="connsiteX9" fmla="*/ 31283 w 2602925"/>
              <a:gd name="connsiteY9" fmla="*/ 12646 h 1671572"/>
              <a:gd name="connsiteX10" fmla="*/ 281723 w 2602925"/>
              <a:gd name="connsiteY10" fmla="*/ 0 h 167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2925" h="1671572">
                <a:moveTo>
                  <a:pt x="281723" y="0"/>
                </a:moveTo>
                <a:cubicBezTo>
                  <a:pt x="1296311" y="0"/>
                  <a:pt x="2166821" y="616864"/>
                  <a:pt x="2538665" y="1496001"/>
                </a:cubicBezTo>
                <a:lnTo>
                  <a:pt x="2602925" y="1671572"/>
                </a:lnTo>
                <a:lnTo>
                  <a:pt x="1714953" y="1671572"/>
                </a:lnTo>
                <a:lnTo>
                  <a:pt x="1633707" y="1537837"/>
                </a:lnTo>
                <a:cubicBezTo>
                  <a:pt x="1340706" y="1104138"/>
                  <a:pt x="844514" y="818992"/>
                  <a:pt x="281722" y="818992"/>
                </a:cubicBezTo>
                <a:cubicBezTo>
                  <a:pt x="225443" y="818992"/>
                  <a:pt x="169830" y="821844"/>
                  <a:pt x="115019" y="827410"/>
                </a:cubicBezTo>
                <a:lnTo>
                  <a:pt x="0" y="844964"/>
                </a:lnTo>
                <a:lnTo>
                  <a:pt x="0" y="17421"/>
                </a:lnTo>
                <a:lnTo>
                  <a:pt x="31283" y="12646"/>
                </a:lnTo>
                <a:cubicBezTo>
                  <a:pt x="113626" y="4284"/>
                  <a:pt x="197174" y="0"/>
                  <a:pt x="281723" y="0"/>
                </a:cubicBez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tx1"/>
              </a:solidFill>
            </a:endParaRPr>
          </a:p>
        </p:txBody>
      </p:sp>
      <p:grpSp>
        <p:nvGrpSpPr>
          <p:cNvPr id="7" name="Group 6">
            <a:extLst>
              <a:ext uri="{FF2B5EF4-FFF2-40B4-BE49-F238E27FC236}">
                <a16:creationId xmlns:a16="http://schemas.microsoft.com/office/drawing/2014/main" id="{2D77D8A9-52A9-426B-A7FA-8F0D57A03862}"/>
              </a:ext>
              <a:ext uri="{C183D7F6-B498-43B3-948B-1728B52AA6E4}">
                <adec:decorative xmlns:adec="http://schemas.microsoft.com/office/drawing/2017/decorative" val="1"/>
              </a:ext>
            </a:extLst>
          </p:cNvPr>
          <p:cNvGrpSpPr/>
          <p:nvPr userDrawn="1"/>
        </p:nvGrpSpPr>
        <p:grpSpPr>
          <a:xfrm>
            <a:off x="0" y="0"/>
            <a:ext cx="12214827" cy="6858000"/>
            <a:chOff x="-6214" y="-1"/>
            <a:chExt cx="12214827" cy="6858000"/>
          </a:xfrm>
        </p:grpSpPr>
        <p:cxnSp>
          <p:nvCxnSpPr>
            <p:cNvPr id="8" name="Straight Connector 7">
              <a:extLst>
                <a:ext uri="{FF2B5EF4-FFF2-40B4-BE49-F238E27FC236}">
                  <a16:creationId xmlns:a16="http://schemas.microsoft.com/office/drawing/2014/main" id="{9FBA36D2-108E-4BCE-B00B-7AADE262EBA8}"/>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7CCA430-E045-49A4-BBFA-58E62DB70C12}"/>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A8F23F5-C38C-4F4D-AC9D-53EE5C805B3C}"/>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9F8BEAE-4D02-4E92-BF07-2B52C1DC6AAC}"/>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CECE1E3-E88F-4BF4-91A1-21CE42A919ED}"/>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3597D0-8C2B-4DF1-A82D-B7AED489FAA9}"/>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88A03C0-2CF4-4311-BFE9-050460F9B2B4}"/>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9DD4F0C-1AB6-4919-A06A-C33148C95772}"/>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F9DCDAB-1034-49DC-B20D-5B3AC4DDA949}"/>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03569C8-7E1D-4D32-880E-03A713BC8EC2}"/>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787C248-294D-4430-9163-A18DB7A0E58F}"/>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4E8BBE7-F812-4E02-8220-479D4B2E9DB2}"/>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AA42D07-05F3-4BE3-81BF-B5F84474EF19}"/>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E1C5E67-B32B-49DC-BF5E-D25C7CF20873}"/>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6B1788E-1754-47A2-853A-6FE39EEB1E03}"/>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7682792-A763-4918-B362-26D487DE471E}"/>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D52BF25-0CAE-4903-A7E6-8A7768DD1F70}"/>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A14A49A-F4B0-444F-8BA5-9DC89AC760A0}"/>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D09471A-4DE2-47CD-AED8-27D5B1050BDC}"/>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4C0A412-5D4A-44E9-9738-BD17D84887C4}"/>
                </a:ext>
              </a:extLst>
            </p:cNvPr>
            <p:cNvCxnSpPr>
              <a:cxnSpLocks/>
            </p:cNvCxnSpPr>
            <p:nvPr/>
          </p:nvCxnSpPr>
          <p:spPr>
            <a:xfrm>
              <a:off x="-6214"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2F41B69-68CE-41EF-BBED-1CD4FF7A9F0B}"/>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3B5DECC-07DB-431C-88EC-3AEE965EC130}"/>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6CE55D3-190F-47D1-98A6-D7281E51E020}"/>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0324378-6046-45CC-A273-AE16EFF671D7}"/>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190AD03-D044-4A15-879F-BC87B702ABED}"/>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9B3C48A-196D-4BE2-A7CD-848178CCFCAD}"/>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4F5DF92-38A4-42C0-8492-7C34DBFEF333}"/>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C093942-8F5E-4520-8571-946A6E5CEBA3}"/>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648E900-15FD-4793-A783-15BD86852618}"/>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7" name="Title 1">
            <a:extLst>
              <a:ext uri="{FF2B5EF4-FFF2-40B4-BE49-F238E27FC236}">
                <a16:creationId xmlns:a16="http://schemas.microsoft.com/office/drawing/2014/main" id="{5DF337DA-C179-4649-9021-51ECBB849B65}"/>
              </a:ext>
            </a:extLst>
          </p:cNvPr>
          <p:cNvSpPr>
            <a:spLocks noGrp="1"/>
          </p:cNvSpPr>
          <p:nvPr>
            <p:ph type="title"/>
          </p:nvPr>
        </p:nvSpPr>
        <p:spPr>
          <a:xfrm>
            <a:off x="457200" y="3520914"/>
            <a:ext cx="5552414" cy="2727486"/>
          </a:xfrm>
          <a:prstGeom prst="rect">
            <a:avLst/>
          </a:prstGeom>
        </p:spPr>
        <p:txBody>
          <a:bodyPr rtlCol="0" anchor="t">
            <a:normAutofit/>
          </a:bodyPr>
          <a:lstStyle>
            <a:lvl1pPr>
              <a:defRPr>
                <a:solidFill>
                  <a:schemeClr val="tx2"/>
                </a:solidFill>
              </a:defRPr>
            </a:lvl1pPr>
          </a:lstStyle>
          <a:p>
            <a:pPr rtl="0">
              <a:lnSpc>
                <a:spcPct val="110000"/>
              </a:lnSpc>
            </a:pPr>
            <a:r>
              <a:rPr lang="en-GB" noProof="0">
                <a:solidFill>
                  <a:schemeClr val="tx2"/>
                </a:solidFill>
                <a:cs typeface="Posterama" panose="020B0504020200020000" pitchFamily="34" charset="0"/>
              </a:rPr>
              <a:t>Click to edit Master title style</a:t>
            </a:r>
          </a:p>
        </p:txBody>
      </p:sp>
      <p:sp>
        <p:nvSpPr>
          <p:cNvPr id="50" name="Picture Placeholder 44">
            <a:extLst>
              <a:ext uri="{FF2B5EF4-FFF2-40B4-BE49-F238E27FC236}">
                <a16:creationId xmlns:a16="http://schemas.microsoft.com/office/drawing/2014/main" id="{CDAEDC08-93B5-4CC2-A77F-91F47AD1D735}"/>
              </a:ext>
            </a:extLst>
          </p:cNvPr>
          <p:cNvSpPr>
            <a:spLocks noGrp="1"/>
          </p:cNvSpPr>
          <p:nvPr>
            <p:ph type="pic" sz="quarter" idx="13" hasCustomPrompt="1"/>
          </p:nvPr>
        </p:nvSpPr>
        <p:spPr>
          <a:xfrm>
            <a:off x="190500" y="195263"/>
            <a:ext cx="5837238" cy="2960687"/>
          </a:xfrm>
          <a:prstGeom prst="rect">
            <a:avLst/>
          </a:prstGeom>
        </p:spPr>
        <p:txBody>
          <a:bodyPr rtlCol="0"/>
          <a:lstStyle>
            <a:lvl1pPr marL="0" indent="0" algn="ctr">
              <a:buNone/>
              <a:defRPr>
                <a:solidFill>
                  <a:schemeClr val="tx2"/>
                </a:solidFill>
              </a:defRPr>
            </a:lvl1pPr>
          </a:lstStyle>
          <a:p>
            <a:pPr rtl="0"/>
            <a:r>
              <a:rPr lang="en-GB" noProof="0"/>
              <a:t>Insert photo here</a:t>
            </a:r>
          </a:p>
        </p:txBody>
      </p:sp>
      <p:sp>
        <p:nvSpPr>
          <p:cNvPr id="51" name="Picture Placeholder 48">
            <a:extLst>
              <a:ext uri="{FF2B5EF4-FFF2-40B4-BE49-F238E27FC236}">
                <a16:creationId xmlns:a16="http://schemas.microsoft.com/office/drawing/2014/main" id="{C34DF4FD-6356-4CA5-9E6F-749666E2D43A}"/>
              </a:ext>
            </a:extLst>
          </p:cNvPr>
          <p:cNvSpPr>
            <a:spLocks noGrp="1"/>
          </p:cNvSpPr>
          <p:nvPr>
            <p:ph type="pic" sz="quarter" idx="14" hasCustomPrompt="1"/>
          </p:nvPr>
        </p:nvSpPr>
        <p:spPr>
          <a:xfrm>
            <a:off x="6164265" y="184840"/>
            <a:ext cx="5841996" cy="2987199"/>
          </a:xfrm>
          <a:prstGeom prst="rect">
            <a:avLst/>
          </a:prstGeom>
        </p:spPr>
        <p:txBody>
          <a:bodyPr rtlCol="0"/>
          <a:lstStyle>
            <a:lvl1pPr marL="0" indent="0" algn="ctr">
              <a:buNone/>
              <a:defRPr>
                <a:solidFill>
                  <a:schemeClr val="tx2"/>
                </a:solidFill>
              </a:defRPr>
            </a:lvl1pPr>
          </a:lstStyle>
          <a:p>
            <a:pPr rtl="0"/>
            <a:r>
              <a:rPr lang="en-GB" noProof="0"/>
              <a:t>Insert photo here</a:t>
            </a:r>
          </a:p>
        </p:txBody>
      </p:sp>
      <p:sp>
        <p:nvSpPr>
          <p:cNvPr id="39" name="Content Placeholder 38">
            <a:extLst>
              <a:ext uri="{FF2B5EF4-FFF2-40B4-BE49-F238E27FC236}">
                <a16:creationId xmlns:a16="http://schemas.microsoft.com/office/drawing/2014/main" id="{9C696AEE-49AB-4D07-90D6-AD1902517231}"/>
              </a:ext>
            </a:extLst>
          </p:cNvPr>
          <p:cNvSpPr>
            <a:spLocks noGrp="1"/>
          </p:cNvSpPr>
          <p:nvPr>
            <p:ph sz="quarter" idx="15" hasCustomPrompt="1"/>
          </p:nvPr>
        </p:nvSpPr>
        <p:spPr>
          <a:xfrm>
            <a:off x="6189663" y="3525611"/>
            <a:ext cx="5816600" cy="2720975"/>
          </a:xfrm>
          <a:prstGeom prst="rect">
            <a:avLst/>
          </a:prstGeom>
        </p:spPr>
        <p:txBody>
          <a:bodyPr rtlCol="0"/>
          <a:lstStyle>
            <a:lvl1pPr marL="0" indent="0">
              <a:buNone/>
              <a:defRPr sz="2400">
                <a:solidFill>
                  <a:schemeClr val="tx2"/>
                </a:solidFill>
              </a:defRPr>
            </a:lvl1pPr>
            <a:lvl2pPr marL="0" indent="0">
              <a:buNone/>
              <a:defRPr sz="2400">
                <a:solidFill>
                  <a:schemeClr val="tx2"/>
                </a:solidFill>
              </a:defRPr>
            </a:lvl2pPr>
            <a:lvl3pPr marL="0" indent="0">
              <a:buNone/>
              <a:defRPr sz="2400">
                <a:solidFill>
                  <a:schemeClr val="tx2"/>
                </a:solidFill>
              </a:defRPr>
            </a:lvl3pPr>
            <a:lvl4pPr marL="0" indent="0">
              <a:buNone/>
              <a:defRPr sz="2400">
                <a:solidFill>
                  <a:schemeClr val="tx2"/>
                </a:solidFill>
              </a:defRPr>
            </a:lvl4pPr>
            <a:lvl5pPr marL="0" indent="0">
              <a:buNone/>
              <a:defRPr sz="2400">
                <a:solidFill>
                  <a:schemeClr val="tx2"/>
                </a:solidFill>
              </a:defRPr>
            </a:lvl5pPr>
          </a:lstStyle>
          <a:p>
            <a:pPr lvl="0" rtl="0"/>
            <a:r>
              <a:rPr lang="en-GB" noProof="0"/>
              <a:t>Click to add text</a:t>
            </a:r>
          </a:p>
        </p:txBody>
      </p:sp>
      <p:sp>
        <p:nvSpPr>
          <p:cNvPr id="52" name="Date Placeholder 3">
            <a:extLst>
              <a:ext uri="{FF2B5EF4-FFF2-40B4-BE49-F238E27FC236}">
                <a16:creationId xmlns:a16="http://schemas.microsoft.com/office/drawing/2014/main" id="{CEABCB88-BA9F-47D3-A787-DF88895F2557}"/>
              </a:ext>
            </a:extLst>
          </p:cNvPr>
          <p:cNvSpPr>
            <a:spLocks noGrp="1"/>
          </p:cNvSpPr>
          <p:nvPr>
            <p:ph type="dt" sz="half" idx="10"/>
          </p:nvPr>
        </p:nvSpPr>
        <p:spPr>
          <a:xfrm>
            <a:off x="457200" y="6324600"/>
            <a:ext cx="2560220" cy="365125"/>
          </a:xfrm>
          <a:prstGeom prst="rect">
            <a:avLst/>
          </a:prstGeom>
        </p:spPr>
        <p:txBody>
          <a:bodyPr rtlCol="0" anchor="ctr"/>
          <a:lstStyle>
            <a:lvl1pPr>
              <a:defRPr sz="900" spc="150" baseline="0">
                <a:solidFill>
                  <a:schemeClr val="tx1"/>
                </a:solidFill>
              </a:defRPr>
            </a:lvl1pPr>
          </a:lstStyle>
          <a:p>
            <a:pPr rtl="0"/>
            <a:r>
              <a:rPr lang="en-GB" noProof="0"/>
              <a:t>2/2/20XX</a:t>
            </a:r>
          </a:p>
        </p:txBody>
      </p:sp>
      <p:sp>
        <p:nvSpPr>
          <p:cNvPr id="53" name="Footer Placeholder 4">
            <a:extLst>
              <a:ext uri="{FF2B5EF4-FFF2-40B4-BE49-F238E27FC236}">
                <a16:creationId xmlns:a16="http://schemas.microsoft.com/office/drawing/2014/main" id="{6244155B-5D28-4D19-90C2-1FBB57AA8E80}"/>
              </a:ext>
            </a:extLst>
          </p:cNvPr>
          <p:cNvSpPr>
            <a:spLocks noGrp="1"/>
          </p:cNvSpPr>
          <p:nvPr>
            <p:ph type="ftr" sz="quarter" idx="11"/>
          </p:nvPr>
        </p:nvSpPr>
        <p:spPr>
          <a:xfrm>
            <a:off x="4200861" y="6319838"/>
            <a:ext cx="3982781" cy="365125"/>
          </a:xfrm>
          <a:prstGeom prst="rect">
            <a:avLst/>
          </a:prstGeom>
        </p:spPr>
        <p:txBody>
          <a:bodyPr rtlCol="0" anchor="ctr"/>
          <a:lstStyle>
            <a:lvl1pPr algn="ctr">
              <a:defRPr sz="900" spc="150" baseline="0">
                <a:solidFill>
                  <a:schemeClr val="tx1"/>
                </a:solidFill>
              </a:defRPr>
            </a:lvl1pPr>
          </a:lstStyle>
          <a:p>
            <a:pPr rtl="0"/>
            <a:r>
              <a:rPr lang="en-GB" noProof="0"/>
              <a:t>PRESENTATION TITLE</a:t>
            </a:r>
          </a:p>
        </p:txBody>
      </p:sp>
      <p:sp>
        <p:nvSpPr>
          <p:cNvPr id="54" name="Slide Number Placeholder 5">
            <a:extLst>
              <a:ext uri="{FF2B5EF4-FFF2-40B4-BE49-F238E27FC236}">
                <a16:creationId xmlns:a16="http://schemas.microsoft.com/office/drawing/2014/main" id="{E2F1D5A7-A160-4678-8595-C5E217295F85}"/>
              </a:ext>
            </a:extLst>
          </p:cNvPr>
          <p:cNvSpPr>
            <a:spLocks noGrp="1"/>
          </p:cNvSpPr>
          <p:nvPr>
            <p:ph type="sldNum" sz="quarter" idx="12"/>
          </p:nvPr>
        </p:nvSpPr>
        <p:spPr>
          <a:xfrm>
            <a:off x="11190806" y="6324600"/>
            <a:ext cx="799078" cy="365125"/>
          </a:xfrm>
          <a:prstGeom prst="rect">
            <a:avLst/>
          </a:prstGeom>
        </p:spPr>
        <p:txBody>
          <a:bodyPr rtlCol="0" anchor="ctr"/>
          <a:lstStyle>
            <a:lvl1pPr algn="ctr">
              <a:defRPr sz="900" spc="150" baseline="0">
                <a:solidFill>
                  <a:schemeClr val="tx1"/>
                </a:solidFill>
              </a:defRPr>
            </a:lvl1pPr>
          </a:lstStyle>
          <a:p>
            <a:pPr rtl="0"/>
            <a:fld id="{11A71338-8BA2-4C79-A6C5-5A8E30081D0C}" type="slidenum">
              <a:rPr lang="en-GB" noProof="0" smtClean="0"/>
              <a:pPr rtl="0"/>
              <a:t>‹#›</a:t>
            </a:fld>
            <a:endParaRPr lang="en-GB" noProof="0"/>
          </a:p>
        </p:txBody>
      </p:sp>
    </p:spTree>
    <p:extLst>
      <p:ext uri="{BB962C8B-B14F-4D97-AF65-F5344CB8AC3E}">
        <p14:creationId xmlns:p14="http://schemas.microsoft.com/office/powerpoint/2010/main" val="1738827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88878880-76F2-45B5-916B-36E7EE2B1CFF}"/>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bg1"/>
              </a:solidFill>
            </a:endParaRPr>
          </a:p>
        </p:txBody>
      </p:sp>
      <p:sp>
        <p:nvSpPr>
          <p:cNvPr id="3" name="Rectangle 2">
            <a:extLst>
              <a:ext uri="{FF2B5EF4-FFF2-40B4-BE49-F238E27FC236}">
                <a16:creationId xmlns:a16="http://schemas.microsoft.com/office/drawing/2014/main" id="{1B75C3C8-6E32-4269-9316-DC942E00A4E2}"/>
              </a:ext>
              <a:ext uri="{C183D7F6-B498-43B3-948B-1728B52AA6E4}">
                <adec:decorative xmlns:adec="http://schemas.microsoft.com/office/drawing/2017/decorative" val="1"/>
              </a:ext>
            </a:extLst>
          </p:cNvPr>
          <p:cNvSpPr/>
          <p:nvPr userDrawn="1"/>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bg1"/>
              </a:solidFill>
            </a:endParaRPr>
          </a:p>
        </p:txBody>
      </p:sp>
      <p:sp>
        <p:nvSpPr>
          <p:cNvPr id="4" name="Right Triangle 3">
            <a:extLst>
              <a:ext uri="{FF2B5EF4-FFF2-40B4-BE49-F238E27FC236}">
                <a16:creationId xmlns:a16="http://schemas.microsoft.com/office/drawing/2014/main" id="{247C2144-3704-461F-AEA4-5AD7F2A4BA9E}"/>
              </a:ext>
              <a:ext uri="{C183D7F6-B498-43B3-948B-1728B52AA6E4}">
                <adec:decorative xmlns:adec="http://schemas.microsoft.com/office/drawing/2017/decorative" val="1"/>
              </a:ext>
            </a:extLst>
          </p:cNvPr>
          <p:cNvSpPr/>
          <p:nvPr userDrawn="1"/>
        </p:nvSpPr>
        <p:spPr>
          <a:xfrm rot="13500000">
            <a:off x="-284145" y="1559143"/>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 name="Flowchart: Document 4">
            <a:extLst>
              <a:ext uri="{FF2B5EF4-FFF2-40B4-BE49-F238E27FC236}">
                <a16:creationId xmlns:a16="http://schemas.microsoft.com/office/drawing/2014/main" id="{5C2F4A0D-E022-45C1-A4F2-BDD40ECBB273}"/>
              </a:ext>
              <a:ext uri="{C183D7F6-B498-43B3-948B-1728B52AA6E4}">
                <adec:decorative xmlns:adec="http://schemas.microsoft.com/office/drawing/2017/decorative" val="1"/>
              </a:ext>
            </a:extLst>
          </p:cNvPr>
          <p:cNvSpPr/>
          <p:nvPr userDrawn="1"/>
        </p:nvSpPr>
        <p:spPr>
          <a:xfrm rot="5400000">
            <a:off x="7455724" y="2105114"/>
            <a:ext cx="6858000" cy="2647778"/>
          </a:xfrm>
          <a:prstGeom prst="flowChartDocument">
            <a:avLst/>
          </a:prstGeom>
          <a:solidFill>
            <a:schemeClr val="accent5">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tx1"/>
              </a:solidFill>
            </a:endParaRPr>
          </a:p>
        </p:txBody>
      </p:sp>
      <p:grpSp>
        <p:nvGrpSpPr>
          <p:cNvPr id="6" name="Group 5">
            <a:extLst>
              <a:ext uri="{FF2B5EF4-FFF2-40B4-BE49-F238E27FC236}">
                <a16:creationId xmlns:a16="http://schemas.microsoft.com/office/drawing/2014/main" id="{3B95DAD1-C9F8-42EA-938C-AD799D0D1D1F}"/>
              </a:ext>
              <a:ext uri="{C183D7F6-B498-43B3-948B-1728B52AA6E4}">
                <adec:decorative xmlns:adec="http://schemas.microsoft.com/office/drawing/2017/decorative" val="1"/>
              </a:ext>
            </a:extLst>
          </p:cNvPr>
          <p:cNvGrpSpPr/>
          <p:nvPr userDrawn="1"/>
        </p:nvGrpSpPr>
        <p:grpSpPr>
          <a:xfrm>
            <a:off x="0" y="0"/>
            <a:ext cx="12214827" cy="6858000"/>
            <a:chOff x="-6214" y="-1"/>
            <a:chExt cx="12214827" cy="6858000"/>
          </a:xfrm>
        </p:grpSpPr>
        <p:cxnSp>
          <p:nvCxnSpPr>
            <p:cNvPr id="7" name="Straight Connector 6">
              <a:extLst>
                <a:ext uri="{FF2B5EF4-FFF2-40B4-BE49-F238E27FC236}">
                  <a16:creationId xmlns:a16="http://schemas.microsoft.com/office/drawing/2014/main" id="{CE106CB0-0456-42D2-9064-D8307EE2EE64}"/>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6564272-B469-4B76-89B3-EAE1C5EA5577}"/>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C812937-53FC-4F40-9E1F-62BD5DC5C8EA}"/>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5C30D30-0592-4A8D-9BFB-E39327DEB08D}"/>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5EF5218-294E-41E0-B835-6CD21C0AB503}"/>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4EAD817-B289-4780-AF71-3A814DA15175}"/>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15FE1B7-342F-44E3-9A5F-4320F4B56F12}"/>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F304BD3-68AC-49BC-8B74-71637404CEEC}"/>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0859D2C-72C4-411A-BD82-8368DDC03513}"/>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B22EA31-AED9-4314-8509-4087F82F1112}"/>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4E3D353-A425-4930-AC93-9A9F93EC07EF}"/>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75827C0-9081-4304-98D0-28375902854E}"/>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FBC916B-3AAC-4825-8D0F-923D60C0DA4E}"/>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085D6A-11B7-416E-9A80-085550712976}"/>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1619986-89C6-4164-BD69-5117CB5E3D0D}"/>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D63A74F-F1A7-4546-BCB1-3C49033B344A}"/>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8BEE97-AC71-4466-82E9-05302D19D2B2}"/>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FB7EA87-48DE-40EC-97C4-1119D6E0BCFB}"/>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709E735-55F1-46BE-964B-17589798C459}"/>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AE224F2-AB69-40F3-83FC-5A1C2985F114}"/>
                </a:ext>
              </a:extLst>
            </p:cNvPr>
            <p:cNvCxnSpPr>
              <a:cxnSpLocks/>
            </p:cNvCxnSpPr>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841DFB-48FF-4E4C-BD80-FAEDD9869CA5}"/>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3F2079C-0840-41A3-B649-BFA2657D7FCC}"/>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24F5B96-0C46-4542-959C-A0AB18C7DAE4}"/>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7E7EDBA-8F85-4F7A-A17D-6B49A51D412C}"/>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43D3094-2C9C-4299-9065-669FFD8F5DD2}"/>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E307EDA-19A4-4312-920D-EC02D2A70CBD}"/>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2953220-FAE3-4A55-B3C5-632C82C456AA}"/>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2B2B007-553A-4A33-B077-9CA9D0313326}"/>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E213DEB-4CFC-46B3-8DB4-77581E46552F}"/>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6" name="Title 1">
            <a:extLst>
              <a:ext uri="{FF2B5EF4-FFF2-40B4-BE49-F238E27FC236}">
                <a16:creationId xmlns:a16="http://schemas.microsoft.com/office/drawing/2014/main" id="{EBBBF2BB-36BE-45E7-A35B-260E76E7D477}"/>
              </a:ext>
            </a:extLst>
          </p:cNvPr>
          <p:cNvSpPr>
            <a:spLocks noGrp="1"/>
          </p:cNvSpPr>
          <p:nvPr>
            <p:ph type="title"/>
          </p:nvPr>
        </p:nvSpPr>
        <p:spPr>
          <a:xfrm>
            <a:off x="457200" y="725467"/>
            <a:ext cx="5410197" cy="1982171"/>
          </a:xfrm>
          <a:prstGeom prst="rect">
            <a:avLst/>
          </a:prstGeom>
        </p:spPr>
        <p:txBody>
          <a:bodyPr rtlCol="0">
            <a:normAutofit/>
          </a:bodyPr>
          <a:lstStyle/>
          <a:p>
            <a:pPr rtl="0">
              <a:lnSpc>
                <a:spcPct val="110000"/>
              </a:lnSpc>
            </a:pPr>
            <a:r>
              <a:rPr lang="en-GB" noProof="0">
                <a:solidFill>
                  <a:srgbClr val="FFFFFF"/>
                </a:solidFill>
                <a:cs typeface="Posterama" panose="020B0504020200020000" pitchFamily="34" charset="0"/>
              </a:rPr>
              <a:t>Click to edit Master title style</a:t>
            </a:r>
          </a:p>
        </p:txBody>
      </p:sp>
      <p:sp>
        <p:nvSpPr>
          <p:cNvPr id="42" name="Content Placeholder 38">
            <a:extLst>
              <a:ext uri="{FF2B5EF4-FFF2-40B4-BE49-F238E27FC236}">
                <a16:creationId xmlns:a16="http://schemas.microsoft.com/office/drawing/2014/main" id="{03257FF4-6F58-4A1E-866D-198569F9174B}"/>
              </a:ext>
            </a:extLst>
          </p:cNvPr>
          <p:cNvSpPr>
            <a:spLocks noGrp="1"/>
          </p:cNvSpPr>
          <p:nvPr>
            <p:ph sz="quarter" idx="15" hasCustomPrompt="1"/>
          </p:nvPr>
        </p:nvSpPr>
        <p:spPr>
          <a:xfrm>
            <a:off x="453104" y="2957665"/>
            <a:ext cx="5543524" cy="3358733"/>
          </a:xfrm>
          <a:prstGeom prst="rect">
            <a:avLst/>
          </a:prstGeom>
        </p:spPr>
        <p:txBody>
          <a:bodyPr rtlCol="0"/>
          <a:lstStyle>
            <a:lvl1pPr marL="0" indent="0">
              <a:lnSpc>
                <a:spcPct val="120000"/>
              </a:lnSpc>
              <a:buNone/>
              <a:defRPr sz="1800">
                <a:solidFill>
                  <a:schemeClr val="bg1"/>
                </a:solidFill>
              </a:defRPr>
            </a:lvl1pPr>
            <a:lvl2pPr marL="0" indent="0">
              <a:buNone/>
              <a:defRPr sz="2400">
                <a:solidFill>
                  <a:schemeClr val="tx2"/>
                </a:solidFill>
              </a:defRPr>
            </a:lvl2pPr>
            <a:lvl3pPr marL="0" indent="0">
              <a:buNone/>
              <a:defRPr sz="2400">
                <a:solidFill>
                  <a:schemeClr val="tx2"/>
                </a:solidFill>
              </a:defRPr>
            </a:lvl3pPr>
            <a:lvl4pPr marL="0" indent="0">
              <a:buNone/>
              <a:defRPr sz="2400">
                <a:solidFill>
                  <a:schemeClr val="tx2"/>
                </a:solidFill>
              </a:defRPr>
            </a:lvl4pPr>
            <a:lvl5pPr marL="0" indent="0">
              <a:buNone/>
              <a:defRPr sz="2400">
                <a:solidFill>
                  <a:schemeClr val="tx2"/>
                </a:solidFill>
              </a:defRPr>
            </a:lvl5pPr>
          </a:lstStyle>
          <a:p>
            <a:pPr lvl="0" rtl="0"/>
            <a:r>
              <a:rPr lang="en-GB" noProof="0"/>
              <a:t>Click to add text</a:t>
            </a:r>
          </a:p>
        </p:txBody>
      </p:sp>
      <p:sp>
        <p:nvSpPr>
          <p:cNvPr id="44" name="Picture Placeholder 42">
            <a:extLst>
              <a:ext uri="{FF2B5EF4-FFF2-40B4-BE49-F238E27FC236}">
                <a16:creationId xmlns:a16="http://schemas.microsoft.com/office/drawing/2014/main" id="{32195099-4E20-48F3-8272-F12592AD44FC}"/>
              </a:ext>
            </a:extLst>
          </p:cNvPr>
          <p:cNvSpPr>
            <a:spLocks noGrp="1"/>
          </p:cNvSpPr>
          <p:nvPr>
            <p:ph type="pic" sz="quarter" idx="13" hasCustomPrompt="1"/>
          </p:nvPr>
        </p:nvSpPr>
        <p:spPr>
          <a:xfrm>
            <a:off x="6619875" y="725487"/>
            <a:ext cx="5388490" cy="5519467"/>
          </a:xfrm>
          <a:prstGeom prst="rect">
            <a:avLst/>
          </a:prstGeom>
        </p:spPr>
        <p:txBody>
          <a:bodyPr rtlCol="0"/>
          <a:lstStyle>
            <a:lvl1pPr marL="0" indent="0" algn="ctr">
              <a:buNone/>
              <a:defRPr/>
            </a:lvl1pPr>
          </a:lstStyle>
          <a:p>
            <a:pPr rtl="0"/>
            <a:r>
              <a:rPr lang="en-GB" noProof="0"/>
              <a:t>Insert photo here</a:t>
            </a:r>
          </a:p>
        </p:txBody>
      </p:sp>
      <p:sp>
        <p:nvSpPr>
          <p:cNvPr id="39" name="Date Placeholder 3">
            <a:extLst>
              <a:ext uri="{FF2B5EF4-FFF2-40B4-BE49-F238E27FC236}">
                <a16:creationId xmlns:a16="http://schemas.microsoft.com/office/drawing/2014/main" id="{CFCED92E-6EA8-410D-90AD-DF0B229BF33D}"/>
              </a:ext>
            </a:extLst>
          </p:cNvPr>
          <p:cNvSpPr>
            <a:spLocks noGrp="1"/>
          </p:cNvSpPr>
          <p:nvPr>
            <p:ph type="dt" sz="half" idx="10"/>
          </p:nvPr>
        </p:nvSpPr>
        <p:spPr>
          <a:xfrm>
            <a:off x="457200" y="6324600"/>
            <a:ext cx="2560220" cy="365125"/>
          </a:xfrm>
          <a:prstGeom prst="rect">
            <a:avLst/>
          </a:prstGeom>
        </p:spPr>
        <p:txBody>
          <a:bodyPr rtlCol="0" anchor="ctr"/>
          <a:lstStyle>
            <a:lvl1pPr>
              <a:defRPr sz="900" spc="150" baseline="0">
                <a:solidFill>
                  <a:schemeClr val="bg1"/>
                </a:solidFill>
              </a:defRPr>
            </a:lvl1pPr>
          </a:lstStyle>
          <a:p>
            <a:pPr rtl="0"/>
            <a:r>
              <a:rPr lang="en-GB" noProof="0"/>
              <a:t>2/2/20XX</a:t>
            </a:r>
          </a:p>
        </p:txBody>
      </p:sp>
      <p:sp>
        <p:nvSpPr>
          <p:cNvPr id="40" name="Footer Placeholder 4">
            <a:extLst>
              <a:ext uri="{FF2B5EF4-FFF2-40B4-BE49-F238E27FC236}">
                <a16:creationId xmlns:a16="http://schemas.microsoft.com/office/drawing/2014/main" id="{FC6D7D3E-FCD8-42CA-A1BB-9112B5530576}"/>
              </a:ext>
            </a:extLst>
          </p:cNvPr>
          <p:cNvSpPr>
            <a:spLocks noGrp="1"/>
          </p:cNvSpPr>
          <p:nvPr>
            <p:ph type="ftr" sz="quarter" idx="11"/>
          </p:nvPr>
        </p:nvSpPr>
        <p:spPr>
          <a:xfrm>
            <a:off x="4200861" y="6319838"/>
            <a:ext cx="3982781" cy="365125"/>
          </a:xfrm>
          <a:prstGeom prst="rect">
            <a:avLst/>
          </a:prstGeom>
        </p:spPr>
        <p:txBody>
          <a:bodyPr rtlCol="0" anchor="ctr"/>
          <a:lstStyle>
            <a:lvl1pPr algn="ctr">
              <a:defRPr sz="900" spc="150" baseline="0">
                <a:solidFill>
                  <a:schemeClr val="bg1"/>
                </a:solidFill>
              </a:defRPr>
            </a:lvl1pPr>
          </a:lstStyle>
          <a:p>
            <a:pPr rtl="0"/>
            <a:r>
              <a:rPr lang="en-GB" noProof="0"/>
              <a:t>PRESENTATION TITLE</a:t>
            </a:r>
          </a:p>
        </p:txBody>
      </p:sp>
      <p:sp>
        <p:nvSpPr>
          <p:cNvPr id="41" name="Slide Number Placeholder 5">
            <a:extLst>
              <a:ext uri="{FF2B5EF4-FFF2-40B4-BE49-F238E27FC236}">
                <a16:creationId xmlns:a16="http://schemas.microsoft.com/office/drawing/2014/main" id="{A49CA3E6-DD23-4395-AE34-560EA1122353}"/>
              </a:ext>
            </a:extLst>
          </p:cNvPr>
          <p:cNvSpPr>
            <a:spLocks noGrp="1"/>
          </p:cNvSpPr>
          <p:nvPr>
            <p:ph type="sldNum" sz="quarter" idx="12"/>
          </p:nvPr>
        </p:nvSpPr>
        <p:spPr>
          <a:xfrm>
            <a:off x="11190806" y="6324600"/>
            <a:ext cx="799078" cy="365125"/>
          </a:xfrm>
          <a:prstGeom prst="rect">
            <a:avLst/>
          </a:prstGeom>
        </p:spPr>
        <p:txBody>
          <a:bodyPr rtlCol="0" anchor="ctr"/>
          <a:lstStyle>
            <a:lvl1pPr algn="ctr">
              <a:defRPr sz="900" spc="150" baseline="0">
                <a:solidFill>
                  <a:schemeClr val="bg1"/>
                </a:solidFill>
              </a:defRPr>
            </a:lvl1pPr>
          </a:lstStyle>
          <a:p>
            <a:pPr rtl="0"/>
            <a:fld id="{11A71338-8BA2-4C79-A6C5-5A8E30081D0C}" type="slidenum">
              <a:rPr lang="en-GB" noProof="0" smtClean="0"/>
              <a:pPr rtl="0"/>
              <a:t>‹#›</a:t>
            </a:fld>
            <a:endParaRPr lang="en-GB" noProof="0"/>
          </a:p>
        </p:txBody>
      </p:sp>
    </p:spTree>
    <p:extLst>
      <p:ext uri="{BB962C8B-B14F-4D97-AF65-F5344CB8AC3E}">
        <p14:creationId xmlns:p14="http://schemas.microsoft.com/office/powerpoint/2010/main" val="3948112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0B54C968-9162-4E94-9F00-9921A43337D8}"/>
              </a:ext>
            </a:extLst>
          </p:cNvPr>
          <p:cNvSpPr>
            <a:spLocks noGrp="1"/>
          </p:cNvSpPr>
          <p:nvPr>
            <p:ph type="ctrTitle"/>
          </p:nvPr>
        </p:nvSpPr>
        <p:spPr>
          <a:xfrm>
            <a:off x="-9890" y="1"/>
            <a:ext cx="6168182" cy="6858000"/>
          </a:xfrm>
          <a:custGeom>
            <a:avLst/>
            <a:gdLst>
              <a:gd name="connsiteX0" fmla="*/ 0 w 5115291"/>
              <a:gd name="connsiteY0" fmla="*/ 0 h 6857989"/>
              <a:gd name="connsiteX1" fmla="*/ 5115291 w 5115291"/>
              <a:gd name="connsiteY1" fmla="*/ 0 h 6857989"/>
              <a:gd name="connsiteX2" fmla="*/ 5115291 w 5115291"/>
              <a:gd name="connsiteY2" fmla="*/ 6857989 h 6857989"/>
              <a:gd name="connsiteX3" fmla="*/ 0 w 5115291"/>
              <a:gd name="connsiteY3" fmla="*/ 6857989 h 6857989"/>
              <a:gd name="connsiteX4" fmla="*/ 0 w 5115291"/>
              <a:gd name="connsiteY4" fmla="*/ 0 h 6857989"/>
              <a:gd name="connsiteX0" fmla="*/ 0 w 5115291"/>
              <a:gd name="connsiteY0" fmla="*/ 8467 h 6866456"/>
              <a:gd name="connsiteX1" fmla="*/ 5022158 w 5115291"/>
              <a:gd name="connsiteY1" fmla="*/ 0 h 6866456"/>
              <a:gd name="connsiteX2" fmla="*/ 5115291 w 5115291"/>
              <a:gd name="connsiteY2" fmla="*/ 6866456 h 6866456"/>
              <a:gd name="connsiteX3" fmla="*/ 0 w 5115291"/>
              <a:gd name="connsiteY3" fmla="*/ 6866456 h 6866456"/>
              <a:gd name="connsiteX4" fmla="*/ 0 w 5115291"/>
              <a:gd name="connsiteY4" fmla="*/ 8467 h 6866456"/>
              <a:gd name="connsiteX0" fmla="*/ 0 w 5115291"/>
              <a:gd name="connsiteY0" fmla="*/ 0 h 6857989"/>
              <a:gd name="connsiteX1" fmla="*/ 5013692 w 5115291"/>
              <a:gd name="connsiteY1" fmla="*/ 0 h 6857989"/>
              <a:gd name="connsiteX2" fmla="*/ 5115291 w 5115291"/>
              <a:gd name="connsiteY2" fmla="*/ 6857989 h 6857989"/>
              <a:gd name="connsiteX3" fmla="*/ 0 w 5115291"/>
              <a:gd name="connsiteY3" fmla="*/ 6857989 h 6857989"/>
              <a:gd name="connsiteX4" fmla="*/ 0 w 5115291"/>
              <a:gd name="connsiteY4" fmla="*/ 0 h 6857989"/>
              <a:gd name="connsiteX0" fmla="*/ 0 w 5691024"/>
              <a:gd name="connsiteY0" fmla="*/ 0 h 6857989"/>
              <a:gd name="connsiteX1" fmla="*/ 5013692 w 5691024"/>
              <a:gd name="connsiteY1" fmla="*/ 0 h 6857989"/>
              <a:gd name="connsiteX2" fmla="*/ 5691024 w 5691024"/>
              <a:gd name="connsiteY2" fmla="*/ 3098800 h 6857989"/>
              <a:gd name="connsiteX3" fmla="*/ 5115291 w 5691024"/>
              <a:gd name="connsiteY3" fmla="*/ 6857989 h 6857989"/>
              <a:gd name="connsiteX4" fmla="*/ 0 w 5691024"/>
              <a:gd name="connsiteY4" fmla="*/ 6857989 h 6857989"/>
              <a:gd name="connsiteX5" fmla="*/ 0 w 5691024"/>
              <a:gd name="connsiteY5"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75182"/>
              <a:gd name="connsiteY0" fmla="*/ 0 h 6857989"/>
              <a:gd name="connsiteX1" fmla="*/ 5013692 w 6175182"/>
              <a:gd name="connsiteY1" fmla="*/ 0 h 6857989"/>
              <a:gd name="connsiteX2" fmla="*/ 5691024 w 6175182"/>
              <a:gd name="connsiteY2" fmla="*/ 3098800 h 6857989"/>
              <a:gd name="connsiteX3" fmla="*/ 6131290 w 6175182"/>
              <a:gd name="connsiteY3" fmla="*/ 5672667 h 6857989"/>
              <a:gd name="connsiteX4" fmla="*/ 5115291 w 6175182"/>
              <a:gd name="connsiteY4" fmla="*/ 6857989 h 6857989"/>
              <a:gd name="connsiteX5" fmla="*/ 0 w 6175182"/>
              <a:gd name="connsiteY5" fmla="*/ 6857989 h 6857989"/>
              <a:gd name="connsiteX6" fmla="*/ 0 w 6175182"/>
              <a:gd name="connsiteY6" fmla="*/ 0 h 6857989"/>
              <a:gd name="connsiteX0" fmla="*/ 0 w 6175182"/>
              <a:gd name="connsiteY0" fmla="*/ 0 h 6857989"/>
              <a:gd name="connsiteX1" fmla="*/ 5013692 w 6175182"/>
              <a:gd name="connsiteY1" fmla="*/ 0 h 6857989"/>
              <a:gd name="connsiteX2" fmla="*/ 5691024 w 6175182"/>
              <a:gd name="connsiteY2" fmla="*/ 3098800 h 6857989"/>
              <a:gd name="connsiteX3" fmla="*/ 6131290 w 6175182"/>
              <a:gd name="connsiteY3" fmla="*/ 5672667 h 6857989"/>
              <a:gd name="connsiteX4" fmla="*/ 5115291 w 6175182"/>
              <a:gd name="connsiteY4" fmla="*/ 6857989 h 6857989"/>
              <a:gd name="connsiteX5" fmla="*/ 0 w 6175182"/>
              <a:gd name="connsiteY5" fmla="*/ 6857989 h 6857989"/>
              <a:gd name="connsiteX6" fmla="*/ 0 w 6175182"/>
              <a:gd name="connsiteY6" fmla="*/ 0 h 6857989"/>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68182"/>
              <a:gd name="connsiteY0" fmla="*/ 0 h 6866456"/>
              <a:gd name="connsiteX1" fmla="*/ 5013692 w 6168182"/>
              <a:gd name="connsiteY1" fmla="*/ 0 h 6866456"/>
              <a:gd name="connsiteX2" fmla="*/ 5691024 w 6168182"/>
              <a:gd name="connsiteY2" fmla="*/ 3098800 h 6866456"/>
              <a:gd name="connsiteX3" fmla="*/ 6131290 w 6168182"/>
              <a:gd name="connsiteY3" fmla="*/ 5672667 h 6866456"/>
              <a:gd name="connsiteX4" fmla="*/ 5843424 w 6168182"/>
              <a:gd name="connsiteY4" fmla="*/ 6866456 h 6866456"/>
              <a:gd name="connsiteX5" fmla="*/ 0 w 6168182"/>
              <a:gd name="connsiteY5" fmla="*/ 6857989 h 6866456"/>
              <a:gd name="connsiteX6" fmla="*/ 0 w 6168182"/>
              <a:gd name="connsiteY6" fmla="*/ 0 h 686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68182" h="6866456">
                <a:moveTo>
                  <a:pt x="0" y="0"/>
                </a:moveTo>
                <a:lnTo>
                  <a:pt x="5013692" y="0"/>
                </a:lnTo>
                <a:cubicBezTo>
                  <a:pt x="5041915" y="2113844"/>
                  <a:pt x="5392928" y="2241197"/>
                  <a:pt x="5691024" y="3098800"/>
                </a:cubicBezTo>
                <a:cubicBezTo>
                  <a:pt x="6145754" y="4111625"/>
                  <a:pt x="6230068" y="5012267"/>
                  <a:pt x="6131290" y="5672667"/>
                </a:cubicBezTo>
                <a:cubicBezTo>
                  <a:pt x="6035335" y="6070597"/>
                  <a:pt x="5973246" y="6468526"/>
                  <a:pt x="5843424" y="6866456"/>
                </a:cubicBezTo>
                <a:lnTo>
                  <a:pt x="0" y="6857989"/>
                </a:lnTo>
                <a:lnTo>
                  <a:pt x="0" y="0"/>
                </a:lnTo>
                <a:close/>
              </a:path>
            </a:pathLst>
          </a:custGeom>
          <a:solidFill>
            <a:schemeClr val="accent5"/>
          </a:solidFill>
          <a:ln>
            <a:noFill/>
          </a:ln>
        </p:spPr>
        <p:txBody>
          <a:bodyPr lIns="640080" tIns="777240" rtlCol="0"/>
          <a:lstStyle/>
          <a:p>
            <a:pPr algn="l" rtl="0"/>
            <a:r>
              <a:rPr lang="en-GB" noProof="0">
                <a:solidFill>
                  <a:srgbClr val="FFFFFF"/>
                </a:solidFill>
                <a:effectLst>
                  <a:outerShdw blurRad="38100" dist="38100" dir="2700000" algn="tl">
                    <a:srgbClr val="000000">
                      <a:alpha val="43137"/>
                    </a:srgbClr>
                  </a:outerShdw>
                </a:effectLst>
              </a:rPr>
              <a:t>Click to edit Master title style</a:t>
            </a:r>
          </a:p>
        </p:txBody>
      </p:sp>
      <p:sp>
        <p:nvSpPr>
          <p:cNvPr id="45" name="Picture Placeholder 44">
            <a:extLst>
              <a:ext uri="{FF2B5EF4-FFF2-40B4-BE49-F238E27FC236}">
                <a16:creationId xmlns:a16="http://schemas.microsoft.com/office/drawing/2014/main" id="{BA990E7A-F299-4210-97ED-B2240FAF8D7D}"/>
              </a:ext>
            </a:extLst>
          </p:cNvPr>
          <p:cNvSpPr>
            <a:spLocks noGrp="1"/>
          </p:cNvSpPr>
          <p:nvPr>
            <p:ph type="pic" sz="quarter" idx="10" hasCustomPrompt="1"/>
          </p:nvPr>
        </p:nvSpPr>
        <p:spPr>
          <a:xfrm>
            <a:off x="4657725" y="0"/>
            <a:ext cx="7534275" cy="6857999"/>
          </a:xfrm>
          <a:custGeom>
            <a:avLst/>
            <a:gdLst>
              <a:gd name="connsiteX0" fmla="*/ 0 w 7432675"/>
              <a:gd name="connsiteY0" fmla="*/ 6856431 h 6857999"/>
              <a:gd name="connsiteX1" fmla="*/ 1083393 w 7432675"/>
              <a:gd name="connsiteY1" fmla="*/ 6857999 h 6857999"/>
              <a:gd name="connsiteX2" fmla="*/ 0 w 7432675"/>
              <a:gd name="connsiteY2" fmla="*/ 6857999 h 6857999"/>
              <a:gd name="connsiteX3" fmla="*/ 254367 w 7432675"/>
              <a:gd name="connsiteY3" fmla="*/ 0 h 6857999"/>
              <a:gd name="connsiteX4" fmla="*/ 7432675 w 7432675"/>
              <a:gd name="connsiteY4" fmla="*/ 0 h 6857999"/>
              <a:gd name="connsiteX5" fmla="*/ 7432675 w 7432675"/>
              <a:gd name="connsiteY5" fmla="*/ 6857999 h 6857999"/>
              <a:gd name="connsiteX6" fmla="*/ 1084100 w 7432675"/>
              <a:gd name="connsiteY6" fmla="*/ 6857999 h 6857999"/>
              <a:gd name="connsiteX7" fmla="*/ 1170353 w 7432675"/>
              <a:gd name="connsiteY7" fmla="*/ 6559920 h 6857999"/>
              <a:gd name="connsiteX8" fmla="*/ 1371965 w 7432675"/>
              <a:gd name="connsiteY8" fmla="*/ 5665681 h 6857999"/>
              <a:gd name="connsiteX9" fmla="*/ 931699 w 7432675"/>
              <a:gd name="connsiteY9" fmla="*/ 3094984 h 6857999"/>
              <a:gd name="connsiteX10" fmla="*/ 254367 w 7432675"/>
              <a:gd name="connsiteY1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2675" h="6857999">
                <a:moveTo>
                  <a:pt x="0" y="6856431"/>
                </a:moveTo>
                <a:lnTo>
                  <a:pt x="1083393" y="6857999"/>
                </a:lnTo>
                <a:lnTo>
                  <a:pt x="0" y="6857999"/>
                </a:lnTo>
                <a:close/>
                <a:moveTo>
                  <a:pt x="254367" y="0"/>
                </a:moveTo>
                <a:lnTo>
                  <a:pt x="7432675" y="0"/>
                </a:lnTo>
                <a:lnTo>
                  <a:pt x="7432675" y="6857999"/>
                </a:lnTo>
                <a:lnTo>
                  <a:pt x="1084100" y="6857999"/>
                </a:lnTo>
                <a:lnTo>
                  <a:pt x="1170353" y="6559920"/>
                </a:lnTo>
                <a:cubicBezTo>
                  <a:pt x="1247083" y="6261841"/>
                  <a:pt x="1299999" y="5963761"/>
                  <a:pt x="1371965" y="5665681"/>
                </a:cubicBezTo>
                <a:cubicBezTo>
                  <a:pt x="1470743" y="5006095"/>
                  <a:pt x="1386429" y="4106562"/>
                  <a:pt x="931699" y="3094984"/>
                </a:cubicBezTo>
                <a:cubicBezTo>
                  <a:pt x="633604" y="2238437"/>
                  <a:pt x="282590" y="2111241"/>
                  <a:pt x="254367" y="0"/>
                </a:cubicBezTo>
                <a:close/>
              </a:path>
            </a:pathLst>
          </a:custGeom>
        </p:spPr>
        <p:txBody>
          <a:bodyPr wrap="square" rtlCol="0">
            <a:noAutofit/>
          </a:bodyPr>
          <a:lstStyle>
            <a:lvl1pPr marL="0" indent="0" algn="ctr">
              <a:buNone/>
              <a:defRPr>
                <a:solidFill>
                  <a:schemeClr val="tx1"/>
                </a:solidFill>
              </a:defRPr>
            </a:lvl1pPr>
          </a:lstStyle>
          <a:p>
            <a:pPr rtl="0"/>
            <a:r>
              <a:rPr lang="en-GB" noProof="0"/>
              <a:t>Insert photo here</a:t>
            </a:r>
          </a:p>
        </p:txBody>
      </p:sp>
      <p:sp>
        <p:nvSpPr>
          <p:cNvPr id="36" name="Subtitle 2">
            <a:extLst>
              <a:ext uri="{FF2B5EF4-FFF2-40B4-BE49-F238E27FC236}">
                <a16:creationId xmlns:a16="http://schemas.microsoft.com/office/drawing/2014/main" id="{74108930-733F-4442-A067-3D79F6C096BE}"/>
              </a:ext>
            </a:extLst>
          </p:cNvPr>
          <p:cNvSpPr>
            <a:spLocks noGrp="1"/>
          </p:cNvSpPr>
          <p:nvPr>
            <p:ph type="subTitle" idx="1" hasCustomPrompt="1"/>
          </p:nvPr>
        </p:nvSpPr>
        <p:spPr>
          <a:xfrm>
            <a:off x="537410" y="4072044"/>
            <a:ext cx="4567990" cy="1495379"/>
          </a:xfrm>
          <a:prstGeom prst="rect">
            <a:avLst/>
          </a:prstGeom>
        </p:spPr>
        <p:txBody>
          <a:bodyPr rtlCol="0"/>
          <a:lstStyle>
            <a:lvl1pPr marL="0" indent="0">
              <a:lnSpc>
                <a:spcPct val="100000"/>
              </a:lnSpc>
              <a:buNone/>
              <a:defRPr/>
            </a:lvl1pPr>
          </a:lstStyle>
          <a:p>
            <a:pPr algn="l" rtl="0">
              <a:lnSpc>
                <a:spcPct val="110000"/>
              </a:lnSpc>
              <a:tabLst>
                <a:tab pos="4686300" algn="l"/>
              </a:tabLst>
            </a:pPr>
            <a:r>
              <a:rPr lang="en-GB" sz="2200" noProof="0">
                <a:solidFill>
                  <a:srgbClr val="FFFFFF"/>
                </a:solidFill>
                <a:effectLst>
                  <a:outerShdw blurRad="38100" dist="38100" dir="2700000" algn="tl">
                    <a:srgbClr val="000000">
                      <a:alpha val="43137"/>
                    </a:srgbClr>
                  </a:outerShdw>
                </a:effectLst>
              </a:rPr>
              <a:t>Click to add subtitle</a:t>
            </a:r>
          </a:p>
        </p:txBody>
      </p:sp>
    </p:spTree>
    <p:extLst>
      <p:ext uri="{BB962C8B-B14F-4D97-AF65-F5344CB8AC3E}">
        <p14:creationId xmlns:p14="http://schemas.microsoft.com/office/powerpoint/2010/main" val="1826128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1BA840BD-172F-4ADB-A4C1-EA3FB3A68A67}"/>
              </a:ext>
              <a:ext uri="{C183D7F6-B498-43B3-948B-1728B52AA6E4}">
                <adec:decorative xmlns:adec="http://schemas.microsoft.com/office/drawing/2017/decorative" val="1"/>
              </a:ext>
            </a:extLst>
          </p:cNvPr>
          <p:cNvSpPr/>
          <p:nvPr userDrawn="1"/>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bg1"/>
              </a:solidFill>
            </a:endParaRPr>
          </a:p>
        </p:txBody>
      </p:sp>
      <p:sp>
        <p:nvSpPr>
          <p:cNvPr id="3" name="Rectangle 2">
            <a:extLst>
              <a:ext uri="{FF2B5EF4-FFF2-40B4-BE49-F238E27FC236}">
                <a16:creationId xmlns:a16="http://schemas.microsoft.com/office/drawing/2014/main" id="{D0D03E71-B54E-4A6E-A4F8-B6056182446C}"/>
              </a:ext>
              <a:ext uri="{C183D7F6-B498-43B3-948B-1728B52AA6E4}">
                <adec:decorative xmlns:adec="http://schemas.microsoft.com/office/drawing/2017/decorative" val="1"/>
              </a:ext>
            </a:extLst>
          </p:cNvPr>
          <p:cNvSpPr/>
          <p:nvPr userDrawn="1"/>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tx2"/>
              </a:solidFill>
            </a:endParaRPr>
          </a:p>
        </p:txBody>
      </p:sp>
      <p:sp>
        <p:nvSpPr>
          <p:cNvPr id="4" name="Right Triangle 3">
            <a:extLst>
              <a:ext uri="{FF2B5EF4-FFF2-40B4-BE49-F238E27FC236}">
                <a16:creationId xmlns:a16="http://schemas.microsoft.com/office/drawing/2014/main" id="{DD6F5FA1-46FA-4429-A549-1D06D0D7D981}"/>
              </a:ext>
              <a:ext uri="{C183D7F6-B498-43B3-948B-1728B52AA6E4}">
                <adec:decorative xmlns:adec="http://schemas.microsoft.com/office/drawing/2017/decorative" val="1"/>
              </a:ext>
            </a:extLst>
          </p:cNvPr>
          <p:cNvSpPr/>
          <p:nvPr userDrawn="1"/>
        </p:nvSpPr>
        <p:spPr>
          <a:xfrm rot="18900000">
            <a:off x="5901199" y="-284145"/>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nvGrpSpPr>
          <p:cNvPr id="5" name="Group 4">
            <a:extLst>
              <a:ext uri="{FF2B5EF4-FFF2-40B4-BE49-F238E27FC236}">
                <a16:creationId xmlns:a16="http://schemas.microsoft.com/office/drawing/2014/main" id="{971BDD7C-B416-481F-A16C-3B14FBB3132F}"/>
              </a:ext>
              <a:ext uri="{C183D7F6-B498-43B3-948B-1728B52AA6E4}">
                <adec:decorative xmlns:adec="http://schemas.microsoft.com/office/drawing/2017/decorative" val="1"/>
              </a:ext>
            </a:extLst>
          </p:cNvPr>
          <p:cNvGrpSpPr/>
          <p:nvPr userDrawn="1"/>
        </p:nvGrpSpPr>
        <p:grpSpPr>
          <a:xfrm>
            <a:off x="0" y="-1"/>
            <a:ext cx="12214827" cy="6858000"/>
            <a:chOff x="-6214" y="-1"/>
            <a:chExt cx="12214827" cy="6858000"/>
          </a:xfrm>
        </p:grpSpPr>
        <p:cxnSp>
          <p:nvCxnSpPr>
            <p:cNvPr id="6" name="Straight Connector 5">
              <a:extLst>
                <a:ext uri="{FF2B5EF4-FFF2-40B4-BE49-F238E27FC236}">
                  <a16:creationId xmlns:a16="http://schemas.microsoft.com/office/drawing/2014/main" id="{BCB31C5D-A43A-4C38-B74E-9234A84B02E9}"/>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6244DD8-1D8F-4AA3-A5F5-4298E404A2C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CE3EBC0-4667-4BC6-A9CC-DA103BD5F43C}"/>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FF8C9D8-06A6-4057-AF4A-E68C2FF52192}"/>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698C5D6-0CD8-4B0A-9018-E4E8AB06B165}"/>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FA1E06-A7E0-4387-B888-01CD139E36C5}"/>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7D7FF7A-6DED-49BA-B18D-C07C47CAC127}"/>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0FB5490-621E-4776-8805-17DC2DEB2B2A}"/>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EFD8034-FE34-446D-BB83-87D71E740780}"/>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8094A7D-9F32-4BC1-807A-99DF2F31074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7259383-E3EA-4FD9-8ED8-83404582FD54}"/>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A077C54-7103-434A-AC1C-7F8C94E7DE48}"/>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6FEA7A7-36E0-418B-B34C-E78BF293A96C}"/>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C33DAE9-7530-473F-B552-AEFA8FB27772}"/>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E5A9F99-D683-48ED-A296-1FFD3F21F3A1}"/>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D183D34-AB5D-4F46-8E22-B01A42D6AC64}"/>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D26E20-E8AB-4CF7-B688-5BFDFA98C97D}"/>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D5CACA9-37C6-4659-BECC-9BE92661075C}"/>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43037EA-282B-48DA-A0BF-8B91F2AB9F1F}"/>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77A6A28-098B-407A-831E-D7948FE5E23B}"/>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BF6BC88-7C7A-46D2-ADA4-C76A9305F463}"/>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47B60D5-0F4B-420A-AB1D-D0294AC71C9E}"/>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3834F93-1811-4CFD-83C0-27A8A4B7C345}"/>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0F437B9-26C4-4229-BB1F-5642B6DFAA0A}"/>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167DE33-C7E4-48D4-9D60-DDC9998505F3}"/>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313C28F-6328-443A-8D90-A5449D98ACB1}"/>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98F2146-C0F1-40F0-8F15-8C43677357E3}"/>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7712F40-2F4A-4840-9A39-5A5D70CF6FD7}"/>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0515D50-4076-4227-A8A6-1EB1AFD0ED33}"/>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6B10FFBE-9594-45E8-A55B-2C29EC499487}"/>
              </a:ext>
              <a:ext uri="{C183D7F6-B498-43B3-948B-1728B52AA6E4}">
                <adec:decorative xmlns:adec="http://schemas.microsoft.com/office/drawing/2017/decorative" val="1"/>
              </a:ext>
            </a:extLst>
          </p:cNvPr>
          <p:cNvSpPr/>
          <p:nvPr userDrawn="1"/>
        </p:nvSpPr>
        <p:spPr>
          <a:xfrm>
            <a:off x="198742" y="1839842"/>
            <a:ext cx="11791142" cy="4405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bg1"/>
              </a:solidFill>
            </a:endParaRPr>
          </a:p>
        </p:txBody>
      </p:sp>
      <p:sp>
        <p:nvSpPr>
          <p:cNvPr id="36" name="Title 1">
            <a:extLst>
              <a:ext uri="{FF2B5EF4-FFF2-40B4-BE49-F238E27FC236}">
                <a16:creationId xmlns:a16="http://schemas.microsoft.com/office/drawing/2014/main" id="{6A6EAAA1-04E1-4507-BB68-77740F2960C1}"/>
              </a:ext>
              <a:ext uri="{C183D7F6-B498-43B3-948B-1728B52AA6E4}">
                <adec:decorative xmlns:adec="http://schemas.microsoft.com/office/drawing/2017/decorative" val="0"/>
              </a:ext>
            </a:extLst>
          </p:cNvPr>
          <p:cNvSpPr>
            <a:spLocks noGrp="1"/>
          </p:cNvSpPr>
          <p:nvPr>
            <p:ph type="title"/>
          </p:nvPr>
        </p:nvSpPr>
        <p:spPr>
          <a:xfrm>
            <a:off x="304804" y="339991"/>
            <a:ext cx="11502142" cy="1499851"/>
          </a:xfrm>
          <a:prstGeom prst="rect">
            <a:avLst/>
          </a:prstGeom>
        </p:spPr>
        <p:txBody>
          <a:bodyPr rtlCol="0" anchor="ctr">
            <a:normAutofit/>
          </a:bodyPr>
          <a:lstStyle>
            <a:lvl1pPr algn="ctr">
              <a:defRPr sz="4400">
                <a:solidFill>
                  <a:schemeClr val="tx1">
                    <a:alpha val="80000"/>
                  </a:schemeClr>
                </a:solidFill>
              </a:defRPr>
            </a:lvl1pPr>
          </a:lstStyle>
          <a:p>
            <a:pPr algn="ctr" rtl="0">
              <a:lnSpc>
                <a:spcPct val="110000"/>
              </a:lnSpc>
            </a:pPr>
            <a:r>
              <a:rPr lang="en-GB" noProof="0">
                <a:solidFill>
                  <a:schemeClr val="tx2">
                    <a:alpha val="80000"/>
                  </a:schemeClr>
                </a:solidFill>
                <a:cs typeface="Posterama" panose="020B0504020200020000" pitchFamily="34" charset="0"/>
              </a:rPr>
              <a:t>Click to edit Master title style</a:t>
            </a:r>
          </a:p>
        </p:txBody>
      </p:sp>
      <p:sp>
        <p:nvSpPr>
          <p:cNvPr id="38" name="Content Placeholder 37">
            <a:extLst>
              <a:ext uri="{FF2B5EF4-FFF2-40B4-BE49-F238E27FC236}">
                <a16:creationId xmlns:a16="http://schemas.microsoft.com/office/drawing/2014/main" id="{A3DF4F51-7BE0-4413-AE23-64539333639A}"/>
              </a:ext>
            </a:extLst>
          </p:cNvPr>
          <p:cNvSpPr>
            <a:spLocks noGrp="1"/>
          </p:cNvSpPr>
          <p:nvPr>
            <p:ph sz="quarter" idx="13" hasCustomPrompt="1"/>
          </p:nvPr>
        </p:nvSpPr>
        <p:spPr>
          <a:xfrm>
            <a:off x="839788" y="2124075"/>
            <a:ext cx="10512425" cy="3906838"/>
          </a:xfrm>
          <a:prstGeom prst="rect">
            <a:avLst/>
          </a:prstGeom>
        </p:spPr>
        <p:txBody>
          <a:bodyPr rtlCol="0"/>
          <a:lstStyle>
            <a:lvl1pPr marL="0" indent="0">
              <a:buNone/>
              <a:defRPr sz="2000">
                <a:solidFill>
                  <a:schemeClr val="tx1"/>
                </a:solidFill>
              </a:defRPr>
            </a:lvl1pPr>
            <a:lvl2pPr marL="0" indent="0">
              <a:buNone/>
              <a:defRPr sz="1800">
                <a:solidFill>
                  <a:schemeClr val="tx1"/>
                </a:solidFill>
              </a:defRPr>
            </a:lvl2pPr>
            <a:lvl3pPr marL="0" indent="0">
              <a:buNone/>
              <a:defRPr sz="1600">
                <a:solidFill>
                  <a:schemeClr val="tx1"/>
                </a:solidFill>
              </a:defRPr>
            </a:lvl3pPr>
            <a:lvl4pPr marL="0" indent="0">
              <a:buNone/>
              <a:defRPr sz="1400">
                <a:solidFill>
                  <a:schemeClr val="tx1"/>
                </a:solidFill>
              </a:defRPr>
            </a:lvl4pPr>
            <a:lvl5pPr marL="0" indent="0">
              <a:buNone/>
              <a:defRPr sz="1400">
                <a:solidFill>
                  <a:schemeClr val="tx1"/>
                </a:solidFill>
              </a:defRPr>
            </a:lvl5pPr>
          </a:lstStyle>
          <a:p>
            <a:pPr lvl="0" rtl="0"/>
            <a:r>
              <a:rPr lang="en-GB" noProof="0"/>
              <a:t>Click to add content</a:t>
            </a:r>
          </a:p>
        </p:txBody>
      </p:sp>
      <p:sp>
        <p:nvSpPr>
          <p:cNvPr id="40" name="Date Placeholder 3">
            <a:extLst>
              <a:ext uri="{FF2B5EF4-FFF2-40B4-BE49-F238E27FC236}">
                <a16:creationId xmlns:a16="http://schemas.microsoft.com/office/drawing/2014/main" id="{523D1252-F7F4-4FB8-950F-8E4B712E27C1}"/>
              </a:ext>
            </a:extLst>
          </p:cNvPr>
          <p:cNvSpPr>
            <a:spLocks noGrp="1"/>
          </p:cNvSpPr>
          <p:nvPr>
            <p:ph type="dt" sz="half" idx="10"/>
          </p:nvPr>
        </p:nvSpPr>
        <p:spPr>
          <a:xfrm>
            <a:off x="457200" y="6324600"/>
            <a:ext cx="2560220" cy="365125"/>
          </a:xfrm>
          <a:prstGeom prst="rect">
            <a:avLst/>
          </a:prstGeom>
        </p:spPr>
        <p:txBody>
          <a:bodyPr rtlCol="0" anchor="ctr"/>
          <a:lstStyle>
            <a:lvl1pPr>
              <a:defRPr sz="900" spc="150" baseline="0">
                <a:solidFill>
                  <a:schemeClr val="tx1"/>
                </a:solidFill>
              </a:defRPr>
            </a:lvl1pPr>
          </a:lstStyle>
          <a:p>
            <a:pPr rtl="0"/>
            <a:r>
              <a:rPr lang="en-GB" noProof="0"/>
              <a:t>2/2/20XX</a:t>
            </a:r>
          </a:p>
        </p:txBody>
      </p:sp>
      <p:sp>
        <p:nvSpPr>
          <p:cNvPr id="41" name="Footer Placeholder 4">
            <a:extLst>
              <a:ext uri="{FF2B5EF4-FFF2-40B4-BE49-F238E27FC236}">
                <a16:creationId xmlns:a16="http://schemas.microsoft.com/office/drawing/2014/main" id="{F83A4E74-05AF-4A1F-A4D9-6EF4B285C271}"/>
              </a:ext>
            </a:extLst>
          </p:cNvPr>
          <p:cNvSpPr>
            <a:spLocks noGrp="1"/>
          </p:cNvSpPr>
          <p:nvPr>
            <p:ph type="ftr" sz="quarter" idx="11"/>
          </p:nvPr>
        </p:nvSpPr>
        <p:spPr>
          <a:xfrm>
            <a:off x="4200861" y="6319838"/>
            <a:ext cx="3982781" cy="365125"/>
          </a:xfrm>
          <a:prstGeom prst="rect">
            <a:avLst/>
          </a:prstGeom>
        </p:spPr>
        <p:txBody>
          <a:bodyPr rtlCol="0" anchor="ctr"/>
          <a:lstStyle>
            <a:lvl1pPr algn="ctr">
              <a:defRPr sz="900" spc="150" baseline="0">
                <a:solidFill>
                  <a:schemeClr val="tx1"/>
                </a:solidFill>
              </a:defRPr>
            </a:lvl1pPr>
          </a:lstStyle>
          <a:p>
            <a:pPr rtl="0"/>
            <a:r>
              <a:rPr lang="en-GB" noProof="0"/>
              <a:t>PRESENTATION TITLE</a:t>
            </a:r>
          </a:p>
        </p:txBody>
      </p:sp>
      <p:sp>
        <p:nvSpPr>
          <p:cNvPr id="42" name="Slide Number Placeholder 5">
            <a:extLst>
              <a:ext uri="{FF2B5EF4-FFF2-40B4-BE49-F238E27FC236}">
                <a16:creationId xmlns:a16="http://schemas.microsoft.com/office/drawing/2014/main" id="{0E42BF9C-AE51-478A-B770-1FB2E0831E0D}"/>
              </a:ext>
            </a:extLst>
          </p:cNvPr>
          <p:cNvSpPr>
            <a:spLocks noGrp="1"/>
          </p:cNvSpPr>
          <p:nvPr>
            <p:ph type="sldNum" sz="quarter" idx="12"/>
          </p:nvPr>
        </p:nvSpPr>
        <p:spPr>
          <a:xfrm>
            <a:off x="11190806" y="6324600"/>
            <a:ext cx="799078" cy="365125"/>
          </a:xfrm>
          <a:prstGeom prst="rect">
            <a:avLst/>
          </a:prstGeom>
        </p:spPr>
        <p:txBody>
          <a:bodyPr rtlCol="0" anchor="ctr"/>
          <a:lstStyle>
            <a:lvl1pPr algn="ctr">
              <a:defRPr sz="900" spc="150" baseline="0">
                <a:solidFill>
                  <a:schemeClr val="tx1"/>
                </a:solidFill>
              </a:defRPr>
            </a:lvl1pPr>
          </a:lstStyle>
          <a:p>
            <a:pPr rtl="0"/>
            <a:fld id="{11A71338-8BA2-4C79-A6C5-5A8E30081D0C}" type="slidenum">
              <a:rPr lang="en-GB" noProof="0" smtClean="0"/>
              <a:pPr rtl="0"/>
              <a:t>‹#›</a:t>
            </a:fld>
            <a:endParaRPr lang="en-GB" noProof="0"/>
          </a:p>
        </p:txBody>
      </p:sp>
    </p:spTree>
    <p:extLst>
      <p:ext uri="{BB962C8B-B14F-4D97-AF65-F5344CB8AC3E}">
        <p14:creationId xmlns:p14="http://schemas.microsoft.com/office/powerpoint/2010/main" val="230080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14214285-E69B-44FA-8F37-3B82B332A01D}"/>
              </a:ext>
              <a:ext uri="{C183D7F6-B498-43B3-948B-1728B52AA6E4}">
                <adec:decorative xmlns:adec="http://schemas.microsoft.com/office/drawing/2017/decorative" val="1"/>
              </a:ext>
            </a:extLst>
          </p:cNvPr>
          <p:cNvSpPr/>
          <p:nvPr userDrawn="1"/>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bg1"/>
              </a:solidFill>
            </a:endParaRPr>
          </a:p>
        </p:txBody>
      </p:sp>
      <p:sp>
        <p:nvSpPr>
          <p:cNvPr id="3" name="Rectangle 2">
            <a:extLst>
              <a:ext uri="{FF2B5EF4-FFF2-40B4-BE49-F238E27FC236}">
                <a16:creationId xmlns:a16="http://schemas.microsoft.com/office/drawing/2014/main" id="{48A3C966-52CB-4916-B4BA-FF672A06457C}"/>
              </a:ext>
              <a:ext uri="{C183D7F6-B498-43B3-948B-1728B52AA6E4}">
                <adec:decorative xmlns:adec="http://schemas.microsoft.com/office/drawing/2017/decorative" val="1"/>
              </a:ext>
            </a:extLst>
          </p:cNvPr>
          <p:cNvSpPr/>
          <p:nvPr userDrawn="1"/>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bg1"/>
              </a:solidFill>
            </a:endParaRPr>
          </a:p>
        </p:txBody>
      </p:sp>
      <p:sp>
        <p:nvSpPr>
          <p:cNvPr id="4" name="Right Triangle 3">
            <a:extLst>
              <a:ext uri="{FF2B5EF4-FFF2-40B4-BE49-F238E27FC236}">
                <a16:creationId xmlns:a16="http://schemas.microsoft.com/office/drawing/2014/main" id="{CB4C4AFF-B140-4B74-98E9-8E0DBC2D11FF}"/>
              </a:ext>
              <a:ext uri="{C183D7F6-B498-43B3-948B-1728B52AA6E4}">
                <adec:decorative xmlns:adec="http://schemas.microsoft.com/office/drawing/2017/decorative" val="1"/>
              </a:ext>
            </a:extLst>
          </p:cNvPr>
          <p:cNvSpPr/>
          <p:nvPr userDrawn="1"/>
        </p:nvSpPr>
        <p:spPr>
          <a:xfrm rot="18900000">
            <a:off x="5901199" y="-284145"/>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nvGrpSpPr>
          <p:cNvPr id="5" name="Group 4">
            <a:extLst>
              <a:ext uri="{FF2B5EF4-FFF2-40B4-BE49-F238E27FC236}">
                <a16:creationId xmlns:a16="http://schemas.microsoft.com/office/drawing/2014/main" id="{CE8265C3-9975-474C-9EC6-1865EDA8BC92}"/>
              </a:ext>
              <a:ext uri="{C183D7F6-B498-43B3-948B-1728B52AA6E4}">
                <adec:decorative xmlns:adec="http://schemas.microsoft.com/office/drawing/2017/decorative" val="1"/>
              </a:ext>
            </a:extLst>
          </p:cNvPr>
          <p:cNvGrpSpPr/>
          <p:nvPr userDrawn="1"/>
        </p:nvGrpSpPr>
        <p:grpSpPr>
          <a:xfrm>
            <a:off x="0" y="-1"/>
            <a:ext cx="12214827" cy="6858000"/>
            <a:chOff x="-6214" y="-1"/>
            <a:chExt cx="12214827" cy="6858000"/>
          </a:xfrm>
        </p:grpSpPr>
        <p:cxnSp>
          <p:nvCxnSpPr>
            <p:cNvPr id="6" name="Straight Connector 5">
              <a:extLst>
                <a:ext uri="{FF2B5EF4-FFF2-40B4-BE49-F238E27FC236}">
                  <a16:creationId xmlns:a16="http://schemas.microsoft.com/office/drawing/2014/main" id="{430252D8-1C62-46C0-BAAF-2D16620E3F2B}"/>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FDBCA84-EA87-46AE-8031-A5D0D41767C3}"/>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D233BD8-AAA6-4B1E-997F-C2EDAB752A52}"/>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47343BE-C40B-42DF-9412-19CFE586E634}"/>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FB20094-175C-4954-AC21-B3DF7A29FD9B}"/>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CB5AAC6-CAF7-49AB-868B-96216F48F522}"/>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B4F6A36-B3CB-477C-8DC4-27974A6E6AB0}"/>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4710AA7-7038-4AA1-BF59-5F70CD51DC85}"/>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B32F850-461E-4AFE-8859-EF590175A8D8}"/>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8594BA-77A7-4C7A-89BB-094E0EEC9072}"/>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144C66B-6345-41CE-87F1-9835625D215F}"/>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76F4275-9BB8-482F-B133-0A4409246900}"/>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F48B500-CA83-4484-AD8A-B2D2D070AC29}"/>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0090DED-C809-419C-B282-4CF2C023C03B}"/>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7812DB4-DFE4-4544-B138-17181A0765EB}"/>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B7C4281-5CEE-4DDC-A1C3-643D462CF979}"/>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67C4728-2C62-4235-A5E5-C1BC3E3A7D9B}"/>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A6AFA3C-432C-422E-8648-0294B214BD4F}"/>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3AB0C1E-8902-4F27-9C8B-4EAD269CB020}"/>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14D8F3C-E2CF-4B21-8A75-F7E2C934190B}"/>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73221B9-91B2-4BEA-A3AE-41740B0ED3D5}"/>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378359E-9B9D-46E3-8C5F-50F2DDC78B30}"/>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C909D46-962B-42D0-B061-0E7496E67E18}"/>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A859C6-92B5-4DD3-A147-73B1350FF3C7}"/>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926E7FA-BD78-40EC-BD71-DD58D0410E5D}"/>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CC56267-308A-47A2-9533-FA19C9ECCDCE}"/>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B57300A-1BE1-4257-AB52-6BBDA69F19D5}"/>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722AA96-3A9B-4BE2-B7A3-D4B32EF3D46B}"/>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BD30F02-803D-4FDF-AA50-E6144C01D805}"/>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9E5E795C-10D5-4BFA-AFD1-F1128D94FCD0}"/>
              </a:ext>
              <a:ext uri="{C183D7F6-B498-43B3-948B-1728B52AA6E4}">
                <adec:decorative xmlns:adec="http://schemas.microsoft.com/office/drawing/2017/decorative" val="1"/>
              </a:ext>
            </a:extLst>
          </p:cNvPr>
          <p:cNvSpPr/>
          <p:nvPr userDrawn="1"/>
        </p:nvSpPr>
        <p:spPr>
          <a:xfrm>
            <a:off x="198742" y="1839842"/>
            <a:ext cx="11791142" cy="4405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bg1"/>
              </a:solidFill>
            </a:endParaRPr>
          </a:p>
        </p:txBody>
      </p:sp>
      <p:sp>
        <p:nvSpPr>
          <p:cNvPr id="36" name="Title 1">
            <a:extLst>
              <a:ext uri="{FF2B5EF4-FFF2-40B4-BE49-F238E27FC236}">
                <a16:creationId xmlns:a16="http://schemas.microsoft.com/office/drawing/2014/main" id="{4CBDD123-7FC3-4DB0-9740-BA9F7A8BF0F9}"/>
              </a:ext>
              <a:ext uri="{C183D7F6-B498-43B3-948B-1728B52AA6E4}">
                <adec:decorative xmlns:adec="http://schemas.microsoft.com/office/drawing/2017/decorative" val="0"/>
              </a:ext>
            </a:extLst>
          </p:cNvPr>
          <p:cNvSpPr>
            <a:spLocks noGrp="1"/>
          </p:cNvSpPr>
          <p:nvPr>
            <p:ph type="title"/>
          </p:nvPr>
        </p:nvSpPr>
        <p:spPr>
          <a:xfrm>
            <a:off x="304804" y="339991"/>
            <a:ext cx="11502142" cy="1499851"/>
          </a:xfrm>
          <a:prstGeom prst="rect">
            <a:avLst/>
          </a:prstGeom>
        </p:spPr>
        <p:txBody>
          <a:bodyPr rtlCol="0" anchor="ctr">
            <a:normAutofit/>
          </a:bodyPr>
          <a:lstStyle>
            <a:lvl1pPr algn="ctr">
              <a:defRPr sz="4400">
                <a:solidFill>
                  <a:schemeClr val="tx1">
                    <a:alpha val="80000"/>
                  </a:schemeClr>
                </a:solidFill>
              </a:defRPr>
            </a:lvl1pPr>
          </a:lstStyle>
          <a:p>
            <a:pPr algn="ctr" rtl="0">
              <a:lnSpc>
                <a:spcPct val="110000"/>
              </a:lnSpc>
            </a:pPr>
            <a:r>
              <a:rPr lang="en-GB" noProof="0">
                <a:solidFill>
                  <a:schemeClr val="tx2">
                    <a:alpha val="80000"/>
                  </a:schemeClr>
                </a:solidFill>
                <a:cs typeface="Posterama" panose="020B0504020200020000" pitchFamily="34" charset="0"/>
              </a:rPr>
              <a:t>Click to edit Master title style</a:t>
            </a:r>
          </a:p>
        </p:txBody>
      </p:sp>
      <p:sp>
        <p:nvSpPr>
          <p:cNvPr id="37" name="Date Placeholder 3">
            <a:extLst>
              <a:ext uri="{FF2B5EF4-FFF2-40B4-BE49-F238E27FC236}">
                <a16:creationId xmlns:a16="http://schemas.microsoft.com/office/drawing/2014/main" id="{24199D58-7108-494B-8A84-EB5906E2606D}"/>
              </a:ext>
            </a:extLst>
          </p:cNvPr>
          <p:cNvSpPr>
            <a:spLocks noGrp="1"/>
          </p:cNvSpPr>
          <p:nvPr>
            <p:ph type="dt" sz="half" idx="10"/>
          </p:nvPr>
        </p:nvSpPr>
        <p:spPr>
          <a:xfrm>
            <a:off x="457200" y="6324600"/>
            <a:ext cx="2560220" cy="365125"/>
          </a:xfrm>
          <a:prstGeom prst="rect">
            <a:avLst/>
          </a:prstGeom>
        </p:spPr>
        <p:txBody>
          <a:bodyPr rtlCol="0" anchor="ctr"/>
          <a:lstStyle>
            <a:lvl1pPr>
              <a:defRPr sz="900" spc="150" baseline="0">
                <a:solidFill>
                  <a:schemeClr val="tx1"/>
                </a:solidFill>
              </a:defRPr>
            </a:lvl1pPr>
          </a:lstStyle>
          <a:p>
            <a:pPr rtl="0"/>
            <a:r>
              <a:rPr lang="en-GB" noProof="0"/>
              <a:t>2/2/20XX</a:t>
            </a:r>
          </a:p>
        </p:txBody>
      </p:sp>
      <p:sp>
        <p:nvSpPr>
          <p:cNvPr id="38" name="Footer Placeholder 4">
            <a:extLst>
              <a:ext uri="{FF2B5EF4-FFF2-40B4-BE49-F238E27FC236}">
                <a16:creationId xmlns:a16="http://schemas.microsoft.com/office/drawing/2014/main" id="{3AAF141C-063A-4050-A290-B4B15D7D975F}"/>
              </a:ext>
            </a:extLst>
          </p:cNvPr>
          <p:cNvSpPr>
            <a:spLocks noGrp="1"/>
          </p:cNvSpPr>
          <p:nvPr>
            <p:ph type="ftr" sz="quarter" idx="11"/>
          </p:nvPr>
        </p:nvSpPr>
        <p:spPr>
          <a:xfrm>
            <a:off x="4200861" y="6319838"/>
            <a:ext cx="3982781" cy="365125"/>
          </a:xfrm>
          <a:prstGeom prst="rect">
            <a:avLst/>
          </a:prstGeom>
        </p:spPr>
        <p:txBody>
          <a:bodyPr rtlCol="0" anchor="ctr"/>
          <a:lstStyle>
            <a:lvl1pPr algn="ctr">
              <a:defRPr sz="900" spc="150" baseline="0">
                <a:solidFill>
                  <a:schemeClr val="tx1"/>
                </a:solidFill>
              </a:defRPr>
            </a:lvl1pPr>
          </a:lstStyle>
          <a:p>
            <a:pPr rtl="0"/>
            <a:r>
              <a:rPr lang="en-GB" noProof="0"/>
              <a:t>PRESENTATION TITLE</a:t>
            </a:r>
          </a:p>
        </p:txBody>
      </p:sp>
      <p:sp>
        <p:nvSpPr>
          <p:cNvPr id="39" name="Slide Number Placeholder 5">
            <a:extLst>
              <a:ext uri="{FF2B5EF4-FFF2-40B4-BE49-F238E27FC236}">
                <a16:creationId xmlns:a16="http://schemas.microsoft.com/office/drawing/2014/main" id="{A3C23607-1575-4DAD-BCAD-E0DEAE79F25E}"/>
              </a:ext>
            </a:extLst>
          </p:cNvPr>
          <p:cNvSpPr>
            <a:spLocks noGrp="1"/>
          </p:cNvSpPr>
          <p:nvPr>
            <p:ph type="sldNum" sz="quarter" idx="12"/>
          </p:nvPr>
        </p:nvSpPr>
        <p:spPr>
          <a:xfrm>
            <a:off x="11190806" y="6324600"/>
            <a:ext cx="799078" cy="365125"/>
          </a:xfrm>
          <a:prstGeom prst="rect">
            <a:avLst/>
          </a:prstGeom>
        </p:spPr>
        <p:txBody>
          <a:bodyPr rtlCol="0" anchor="ctr"/>
          <a:lstStyle>
            <a:lvl1pPr algn="ctr">
              <a:defRPr sz="900" spc="150" baseline="0">
                <a:solidFill>
                  <a:schemeClr val="tx1"/>
                </a:solidFill>
              </a:defRPr>
            </a:lvl1pPr>
          </a:lstStyle>
          <a:p>
            <a:pPr rtl="0"/>
            <a:fld id="{11A71338-8BA2-4C79-A6C5-5A8E30081D0C}" type="slidenum">
              <a:rPr lang="en-GB" noProof="0" smtClean="0"/>
              <a:pPr rtl="0"/>
              <a:t>‹#›</a:t>
            </a:fld>
            <a:endParaRPr lang="en-GB" noProof="0"/>
          </a:p>
        </p:txBody>
      </p:sp>
      <p:sp>
        <p:nvSpPr>
          <p:cNvPr id="43" name="Content Placeholder 37">
            <a:extLst>
              <a:ext uri="{FF2B5EF4-FFF2-40B4-BE49-F238E27FC236}">
                <a16:creationId xmlns:a16="http://schemas.microsoft.com/office/drawing/2014/main" id="{64C5BEB3-C2F1-4083-B518-6A3C5E3D91C4}"/>
              </a:ext>
            </a:extLst>
          </p:cNvPr>
          <p:cNvSpPr>
            <a:spLocks noGrp="1"/>
          </p:cNvSpPr>
          <p:nvPr>
            <p:ph sz="quarter" idx="13" hasCustomPrompt="1"/>
          </p:nvPr>
        </p:nvSpPr>
        <p:spPr>
          <a:xfrm>
            <a:off x="1285461" y="2419525"/>
            <a:ext cx="9621076" cy="3334804"/>
          </a:xfrm>
          <a:prstGeom prst="rect">
            <a:avLst/>
          </a:prstGeom>
        </p:spPr>
        <p:txBody>
          <a:bodyPr rtlCol="0"/>
          <a:lstStyle>
            <a:lvl1pPr marL="0" indent="0">
              <a:buNone/>
              <a:defRPr sz="2000">
                <a:solidFill>
                  <a:schemeClr val="tx1"/>
                </a:solidFill>
              </a:defRPr>
            </a:lvl1pPr>
            <a:lvl2pPr marL="0" indent="0">
              <a:buNone/>
              <a:defRPr sz="1800">
                <a:solidFill>
                  <a:schemeClr val="tx1"/>
                </a:solidFill>
              </a:defRPr>
            </a:lvl2pPr>
            <a:lvl3pPr marL="0" indent="0">
              <a:buNone/>
              <a:defRPr sz="1600">
                <a:solidFill>
                  <a:schemeClr val="tx1"/>
                </a:solidFill>
              </a:defRPr>
            </a:lvl3pPr>
            <a:lvl4pPr marL="0" indent="0">
              <a:buNone/>
              <a:defRPr sz="1400">
                <a:solidFill>
                  <a:schemeClr val="tx1"/>
                </a:solidFill>
              </a:defRPr>
            </a:lvl4pPr>
            <a:lvl5pPr marL="0" indent="0">
              <a:buNone/>
              <a:defRPr sz="1400">
                <a:solidFill>
                  <a:schemeClr val="tx1"/>
                </a:solidFill>
              </a:defRPr>
            </a:lvl5pPr>
          </a:lstStyle>
          <a:p>
            <a:pPr lvl="0" rtl="0"/>
            <a:r>
              <a:rPr lang="en-GB" noProof="0"/>
              <a:t>Click to add content</a:t>
            </a:r>
          </a:p>
        </p:txBody>
      </p:sp>
    </p:spTree>
    <p:extLst>
      <p:ext uri="{BB962C8B-B14F-4D97-AF65-F5344CB8AC3E}">
        <p14:creationId xmlns:p14="http://schemas.microsoft.com/office/powerpoint/2010/main" val="3354855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A0A1C8BA-EE32-4677-A0DB-E8B4A9367ACA}"/>
              </a:ext>
              <a:ext uri="{C183D7F6-B498-43B3-948B-1728B52AA6E4}">
                <adec:decorative xmlns:adec="http://schemas.microsoft.com/office/drawing/2017/decorative" val="1"/>
              </a:ext>
            </a:extLst>
          </p:cNvPr>
          <p:cNvSpPr/>
          <p:nvPr userDrawn="1"/>
        </p:nvSpPr>
        <p:spPr>
          <a:xfrm>
            <a:off x="0" y="0"/>
            <a:ext cx="12192000" cy="6858000"/>
          </a:xfrm>
          <a:prstGeom prst="rect">
            <a:avLst/>
          </a:prstGeom>
          <a:ln w="3848" cap="flat">
            <a:noFill/>
            <a:prstDash val="solid"/>
            <a:miter/>
          </a:ln>
          <a:effectLst/>
        </p:spPr>
        <p:txBody>
          <a:bodyPr rtlCol="0" anchor="ctr"/>
          <a:lstStyle/>
          <a:p>
            <a:pPr rtl="0"/>
            <a:endParaRPr lang="en-GB" noProof="0">
              <a:solidFill>
                <a:schemeClr val="tx1"/>
              </a:solidFill>
            </a:endParaRPr>
          </a:p>
        </p:txBody>
      </p:sp>
      <p:sp>
        <p:nvSpPr>
          <p:cNvPr id="44" name="Picture Placeholder 43">
            <a:extLst>
              <a:ext uri="{FF2B5EF4-FFF2-40B4-BE49-F238E27FC236}">
                <a16:creationId xmlns:a16="http://schemas.microsoft.com/office/drawing/2014/main" id="{5579473C-4A97-4174-B0C4-C4B3192B7406}"/>
              </a:ext>
            </a:extLst>
          </p:cNvPr>
          <p:cNvSpPr>
            <a:spLocks noGrp="1"/>
          </p:cNvSpPr>
          <p:nvPr>
            <p:ph type="pic" sz="quarter" idx="13" hasCustomPrompt="1"/>
          </p:nvPr>
        </p:nvSpPr>
        <p:spPr>
          <a:xfrm>
            <a:off x="0" y="0"/>
            <a:ext cx="12192000" cy="6858000"/>
          </a:xfrm>
          <a:prstGeom prst="rect">
            <a:avLst/>
          </a:prstGeom>
        </p:spPr>
        <p:txBody>
          <a:bodyPr rtlCol="0" anchor="ctr"/>
          <a:lstStyle>
            <a:lvl1pPr marL="0" indent="0" algn="ctr">
              <a:buNone/>
              <a:defRPr/>
            </a:lvl1pPr>
          </a:lstStyle>
          <a:p>
            <a:pPr rtl="0"/>
            <a:r>
              <a:rPr lang="en-GB" noProof="0"/>
              <a:t>Insert photo here</a:t>
            </a:r>
          </a:p>
        </p:txBody>
      </p:sp>
      <p:sp>
        <p:nvSpPr>
          <p:cNvPr id="35" name="Title 1">
            <a:extLst>
              <a:ext uri="{FF2B5EF4-FFF2-40B4-BE49-F238E27FC236}">
                <a16:creationId xmlns:a16="http://schemas.microsoft.com/office/drawing/2014/main" id="{31A29B09-9725-4A06-8144-D0350E24878C}"/>
              </a:ext>
            </a:extLst>
          </p:cNvPr>
          <p:cNvSpPr>
            <a:spLocks noGrp="1"/>
          </p:cNvSpPr>
          <p:nvPr>
            <p:ph type="ctrTitle"/>
          </p:nvPr>
        </p:nvSpPr>
        <p:spPr>
          <a:xfrm>
            <a:off x="12192" y="-1"/>
            <a:ext cx="12167616" cy="3278531"/>
          </a:xfrm>
          <a:custGeom>
            <a:avLst/>
            <a:gdLst>
              <a:gd name="connsiteX0" fmla="*/ 0 w 12167616"/>
              <a:gd name="connsiteY0" fmla="*/ 0 h 3048002"/>
              <a:gd name="connsiteX1" fmla="*/ 12167616 w 12167616"/>
              <a:gd name="connsiteY1" fmla="*/ 0 h 3048002"/>
              <a:gd name="connsiteX2" fmla="*/ 12167616 w 12167616"/>
              <a:gd name="connsiteY2" fmla="*/ 3048002 h 3048002"/>
              <a:gd name="connsiteX3" fmla="*/ 0 w 12167616"/>
              <a:gd name="connsiteY3" fmla="*/ 3048002 h 3048002"/>
              <a:gd name="connsiteX4" fmla="*/ 0 w 12167616"/>
              <a:gd name="connsiteY4" fmla="*/ 0 h 3048002"/>
              <a:gd name="connsiteX0" fmla="*/ 0 w 12167616"/>
              <a:gd name="connsiteY0" fmla="*/ 0 h 3276633"/>
              <a:gd name="connsiteX1" fmla="*/ 12167616 w 12167616"/>
              <a:gd name="connsiteY1" fmla="*/ 0 h 3276633"/>
              <a:gd name="connsiteX2" fmla="*/ 12167616 w 12167616"/>
              <a:gd name="connsiteY2" fmla="*/ 3048002 h 3276633"/>
              <a:gd name="connsiteX3" fmla="*/ 3226308 w 12167616"/>
              <a:gd name="connsiteY3" fmla="*/ 3276602 h 3276633"/>
              <a:gd name="connsiteX4" fmla="*/ 0 w 12167616"/>
              <a:gd name="connsiteY4" fmla="*/ 3048002 h 3276633"/>
              <a:gd name="connsiteX5" fmla="*/ 0 w 12167616"/>
              <a:gd name="connsiteY5" fmla="*/ 0 h 3276633"/>
              <a:gd name="connsiteX0" fmla="*/ 0 w 12167616"/>
              <a:gd name="connsiteY0" fmla="*/ 0 h 3277205"/>
              <a:gd name="connsiteX1" fmla="*/ 12167616 w 12167616"/>
              <a:gd name="connsiteY1" fmla="*/ 0 h 3277205"/>
              <a:gd name="connsiteX2" fmla="*/ 12167616 w 12167616"/>
              <a:gd name="connsiteY2" fmla="*/ 304800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912"/>
              <a:gd name="connsiteX1" fmla="*/ 12167616 w 12167616"/>
              <a:gd name="connsiteY1" fmla="*/ 0 h 3277912"/>
              <a:gd name="connsiteX2" fmla="*/ 12158091 w 12167616"/>
              <a:gd name="connsiteY2" fmla="*/ 2495552 h 3277912"/>
              <a:gd name="connsiteX3" fmla="*/ 7493508 w 12167616"/>
              <a:gd name="connsiteY3" fmla="*/ 2819402 h 3277912"/>
              <a:gd name="connsiteX4" fmla="*/ 3226308 w 12167616"/>
              <a:gd name="connsiteY4" fmla="*/ 3276602 h 3277912"/>
              <a:gd name="connsiteX5" fmla="*/ 0 w 12167616"/>
              <a:gd name="connsiteY5" fmla="*/ 3048002 h 3277912"/>
              <a:gd name="connsiteX6" fmla="*/ 0 w 12167616"/>
              <a:gd name="connsiteY6" fmla="*/ 0 h 3277912"/>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7616" h="3278531">
                <a:moveTo>
                  <a:pt x="0" y="0"/>
                </a:moveTo>
                <a:lnTo>
                  <a:pt x="12167616" y="0"/>
                </a:lnTo>
                <a:lnTo>
                  <a:pt x="12158091" y="2495552"/>
                </a:lnTo>
                <a:cubicBezTo>
                  <a:pt x="11077448" y="2460627"/>
                  <a:pt x="8936101" y="2571752"/>
                  <a:pt x="7493508" y="2819402"/>
                </a:cubicBezTo>
                <a:cubicBezTo>
                  <a:pt x="5984240" y="3009902"/>
                  <a:pt x="5107051" y="3305177"/>
                  <a:pt x="3226308" y="3276602"/>
                </a:cubicBezTo>
                <a:cubicBezTo>
                  <a:pt x="1579372" y="3257552"/>
                  <a:pt x="1046861" y="3171827"/>
                  <a:pt x="0" y="3048002"/>
                </a:cubicBezTo>
                <a:lnTo>
                  <a:pt x="0" y="0"/>
                </a:lnTo>
                <a:close/>
              </a:path>
            </a:pathLst>
          </a:custGeom>
          <a:solidFill>
            <a:schemeClr val="accent5">
              <a:alpha val="60000"/>
            </a:schemeClr>
          </a:solidFill>
        </p:spPr>
        <p:txBody>
          <a:bodyPr lIns="1600200" tIns="731520" rIns="731520" rtlCol="0"/>
          <a:lstStyle>
            <a:lvl1pPr algn="l">
              <a:defRPr sz="4400" baseline="0">
                <a:effectLst>
                  <a:outerShdw blurRad="50800" dist="38100" dir="2700000" algn="tl" rotWithShape="0">
                    <a:prstClr val="black">
                      <a:alpha val="40000"/>
                    </a:prstClr>
                  </a:outerShdw>
                </a:effectLst>
              </a:defRPr>
            </a:lvl1pPr>
          </a:lstStyle>
          <a:p>
            <a:pPr rtl="0"/>
            <a:r>
              <a:rPr lang="en-GB" noProof="0">
                <a:solidFill>
                  <a:srgbClr val="FFFFFF"/>
                </a:solidFill>
                <a:effectLst>
                  <a:outerShdw blurRad="38100" dist="38100" dir="2700000" algn="tl">
                    <a:srgbClr val="000000">
                      <a:alpha val="43137"/>
                    </a:srgbClr>
                  </a:outerShdw>
                </a:effectLst>
              </a:rPr>
              <a:t>Click to edit Master title style</a:t>
            </a:r>
          </a:p>
        </p:txBody>
      </p:sp>
      <p:sp>
        <p:nvSpPr>
          <p:cNvPr id="36" name="Subtitle 2">
            <a:extLst>
              <a:ext uri="{FF2B5EF4-FFF2-40B4-BE49-F238E27FC236}">
                <a16:creationId xmlns:a16="http://schemas.microsoft.com/office/drawing/2014/main" id="{0BC153F2-4F90-4C1D-9840-7ED0BE6CC071}"/>
              </a:ext>
            </a:extLst>
          </p:cNvPr>
          <p:cNvSpPr>
            <a:spLocks noGrp="1"/>
          </p:cNvSpPr>
          <p:nvPr>
            <p:ph type="subTitle" idx="1" hasCustomPrompt="1"/>
          </p:nvPr>
        </p:nvSpPr>
        <p:spPr>
          <a:xfrm>
            <a:off x="1571625" y="2057400"/>
            <a:ext cx="9144000" cy="697889"/>
          </a:xfrm>
          <a:prstGeom prst="rect">
            <a:avLst/>
          </a:prstGeom>
        </p:spPr>
        <p:txBody>
          <a:bodyPr rtlCol="0"/>
          <a:lstStyle>
            <a:lvl1pPr marL="0" indent="0">
              <a:lnSpc>
                <a:spcPct val="100000"/>
              </a:lnSpc>
              <a:buNone/>
              <a:defRPr sz="3200">
                <a:effectLst>
                  <a:outerShdw blurRad="50800" dist="38100" dir="2700000" algn="tl" rotWithShape="0">
                    <a:prstClr val="black">
                      <a:alpha val="40000"/>
                    </a:prstClr>
                  </a:outerShdw>
                </a:effectLst>
              </a:defRPr>
            </a:lvl1pPr>
          </a:lstStyle>
          <a:p>
            <a:pPr rtl="0">
              <a:lnSpc>
                <a:spcPct val="110000"/>
              </a:lnSpc>
              <a:tabLst>
                <a:tab pos="4686300" algn="l"/>
              </a:tabLst>
            </a:pPr>
            <a:r>
              <a:rPr lang="en-GB" sz="2200" noProof="0">
                <a:solidFill>
                  <a:srgbClr val="FFFFFF"/>
                </a:solidFill>
                <a:effectLst>
                  <a:outerShdw blurRad="38100" dist="38100" dir="2700000" algn="tl">
                    <a:srgbClr val="000000">
                      <a:alpha val="43137"/>
                    </a:srgbClr>
                  </a:outerShdw>
                </a:effectLst>
              </a:rPr>
              <a:t>Click to add subtitle</a:t>
            </a:r>
          </a:p>
        </p:txBody>
      </p:sp>
      <p:sp>
        <p:nvSpPr>
          <p:cNvPr id="40" name="Date Placeholder 3">
            <a:extLst>
              <a:ext uri="{FF2B5EF4-FFF2-40B4-BE49-F238E27FC236}">
                <a16:creationId xmlns:a16="http://schemas.microsoft.com/office/drawing/2014/main" id="{16DF808F-D351-410D-9F2D-398F16508341}"/>
              </a:ext>
            </a:extLst>
          </p:cNvPr>
          <p:cNvSpPr>
            <a:spLocks noGrp="1"/>
          </p:cNvSpPr>
          <p:nvPr>
            <p:ph type="dt" sz="half" idx="10"/>
          </p:nvPr>
        </p:nvSpPr>
        <p:spPr>
          <a:xfrm>
            <a:off x="457200" y="6324600"/>
            <a:ext cx="2560220" cy="365125"/>
          </a:xfrm>
          <a:prstGeom prst="rect">
            <a:avLst/>
          </a:prstGeom>
        </p:spPr>
        <p:txBody>
          <a:bodyPr rtlCol="0" anchor="ctr"/>
          <a:lstStyle>
            <a:lvl1pPr>
              <a:defRPr sz="900" spc="150" baseline="0">
                <a:solidFill>
                  <a:schemeClr val="tx1"/>
                </a:solidFill>
              </a:defRPr>
            </a:lvl1pPr>
          </a:lstStyle>
          <a:p>
            <a:pPr rtl="0"/>
            <a:r>
              <a:rPr lang="en-GB" noProof="0"/>
              <a:t>2/2/20XX</a:t>
            </a:r>
          </a:p>
        </p:txBody>
      </p:sp>
      <p:sp>
        <p:nvSpPr>
          <p:cNvPr id="41" name="Footer Placeholder 4">
            <a:extLst>
              <a:ext uri="{FF2B5EF4-FFF2-40B4-BE49-F238E27FC236}">
                <a16:creationId xmlns:a16="http://schemas.microsoft.com/office/drawing/2014/main" id="{5CBDF859-0E53-403F-BDF5-D2ACFDE0F0DC}"/>
              </a:ext>
            </a:extLst>
          </p:cNvPr>
          <p:cNvSpPr>
            <a:spLocks noGrp="1"/>
          </p:cNvSpPr>
          <p:nvPr>
            <p:ph type="ftr" sz="quarter" idx="11"/>
          </p:nvPr>
        </p:nvSpPr>
        <p:spPr>
          <a:xfrm>
            <a:off x="4200861" y="6319838"/>
            <a:ext cx="3982781" cy="365125"/>
          </a:xfrm>
          <a:prstGeom prst="rect">
            <a:avLst/>
          </a:prstGeom>
        </p:spPr>
        <p:txBody>
          <a:bodyPr rtlCol="0" anchor="ctr"/>
          <a:lstStyle>
            <a:lvl1pPr algn="ctr">
              <a:defRPr sz="900" spc="150" baseline="0">
                <a:solidFill>
                  <a:schemeClr val="tx1"/>
                </a:solidFill>
              </a:defRPr>
            </a:lvl1pPr>
          </a:lstStyle>
          <a:p>
            <a:pPr rtl="0"/>
            <a:r>
              <a:rPr lang="en-GB" noProof="0"/>
              <a:t>PRESENTATION TITLE</a:t>
            </a:r>
          </a:p>
        </p:txBody>
      </p:sp>
      <p:sp>
        <p:nvSpPr>
          <p:cNvPr id="42" name="Slide Number Placeholder 5">
            <a:extLst>
              <a:ext uri="{FF2B5EF4-FFF2-40B4-BE49-F238E27FC236}">
                <a16:creationId xmlns:a16="http://schemas.microsoft.com/office/drawing/2014/main" id="{6C783243-E8EE-43A9-8751-47F28258C851}"/>
              </a:ext>
            </a:extLst>
          </p:cNvPr>
          <p:cNvSpPr>
            <a:spLocks noGrp="1"/>
          </p:cNvSpPr>
          <p:nvPr>
            <p:ph type="sldNum" sz="quarter" idx="12"/>
          </p:nvPr>
        </p:nvSpPr>
        <p:spPr>
          <a:xfrm>
            <a:off x="11190806" y="6324600"/>
            <a:ext cx="799078" cy="365125"/>
          </a:xfrm>
          <a:prstGeom prst="rect">
            <a:avLst/>
          </a:prstGeom>
        </p:spPr>
        <p:txBody>
          <a:bodyPr rtlCol="0" anchor="ctr"/>
          <a:lstStyle>
            <a:lvl1pPr algn="ctr">
              <a:defRPr sz="900" spc="150" baseline="0">
                <a:solidFill>
                  <a:schemeClr val="tx1"/>
                </a:solidFill>
              </a:defRPr>
            </a:lvl1pPr>
          </a:lstStyle>
          <a:p>
            <a:pPr rtl="0"/>
            <a:fld id="{11A71338-8BA2-4C79-A6C5-5A8E30081D0C}" type="slidenum">
              <a:rPr lang="en-GB" noProof="0" smtClean="0"/>
              <a:pPr rtl="0"/>
              <a:t>‹#›</a:t>
            </a:fld>
            <a:endParaRPr lang="en-GB" noProof="0"/>
          </a:p>
        </p:txBody>
      </p:sp>
    </p:spTree>
    <p:extLst>
      <p:ext uri="{BB962C8B-B14F-4D97-AF65-F5344CB8AC3E}">
        <p14:creationId xmlns:p14="http://schemas.microsoft.com/office/powerpoint/2010/main" val="1756474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F8AECF-5A92-463B-BA47-0FCC18460F23}"/>
              </a:ext>
              <a:ext uri="{C183D7F6-B498-43B3-948B-1728B52AA6E4}">
                <adec:decorative xmlns:adec="http://schemas.microsoft.com/office/drawing/2017/decorative" val="1"/>
              </a:ext>
            </a:extLst>
          </p:cNvPr>
          <p:cNvSpPr/>
          <p:nvPr userDrawn="1"/>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bg1"/>
              </a:solidFill>
            </a:endParaRPr>
          </a:p>
        </p:txBody>
      </p:sp>
      <p:sp>
        <p:nvSpPr>
          <p:cNvPr id="3" name="Rectangle 2">
            <a:extLst>
              <a:ext uri="{FF2B5EF4-FFF2-40B4-BE49-F238E27FC236}">
                <a16:creationId xmlns:a16="http://schemas.microsoft.com/office/drawing/2014/main" id="{93EE04FB-7154-40A4-B450-6D374EEA1D49}"/>
              </a:ext>
              <a:ext uri="{C183D7F6-B498-43B3-948B-1728B52AA6E4}">
                <adec:decorative xmlns:adec="http://schemas.microsoft.com/office/drawing/2017/decorative" val="1"/>
              </a:ext>
            </a:extLst>
          </p:cNvPr>
          <p:cNvSpPr/>
          <p:nvPr userDrawn="1"/>
        </p:nvSpPr>
        <p:spPr>
          <a:xfrm>
            <a:off x="0" y="-2"/>
            <a:ext cx="1220861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bg1"/>
              </a:solidFill>
            </a:endParaRPr>
          </a:p>
        </p:txBody>
      </p:sp>
      <p:sp>
        <p:nvSpPr>
          <p:cNvPr id="4" name="Right Triangle 3">
            <a:extLst>
              <a:ext uri="{FF2B5EF4-FFF2-40B4-BE49-F238E27FC236}">
                <a16:creationId xmlns:a16="http://schemas.microsoft.com/office/drawing/2014/main" id="{9CC78B40-9FD9-446A-B45F-300105F793C2}"/>
              </a:ext>
              <a:ext uri="{C183D7F6-B498-43B3-948B-1728B52AA6E4}">
                <adec:decorative xmlns:adec="http://schemas.microsoft.com/office/drawing/2017/decorative" val="1"/>
              </a:ext>
            </a:extLst>
          </p:cNvPr>
          <p:cNvSpPr/>
          <p:nvPr userDrawn="1"/>
        </p:nvSpPr>
        <p:spPr>
          <a:xfrm rot="13500000">
            <a:off x="-284145" y="5174205"/>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nvGrpSpPr>
          <p:cNvPr id="5" name="Group 4">
            <a:extLst>
              <a:ext uri="{FF2B5EF4-FFF2-40B4-BE49-F238E27FC236}">
                <a16:creationId xmlns:a16="http://schemas.microsoft.com/office/drawing/2014/main" id="{530379A0-5C8C-401F-999E-853BBE819ED7}"/>
              </a:ext>
              <a:ext uri="{C183D7F6-B498-43B3-948B-1728B52AA6E4}">
                <adec:decorative xmlns:adec="http://schemas.microsoft.com/office/drawing/2017/decorative" val="1"/>
              </a:ext>
            </a:extLst>
          </p:cNvPr>
          <p:cNvGrpSpPr/>
          <p:nvPr userDrawn="1"/>
        </p:nvGrpSpPr>
        <p:grpSpPr>
          <a:xfrm>
            <a:off x="-6214" y="-1"/>
            <a:ext cx="12214827" cy="6858000"/>
            <a:chOff x="-6214" y="-1"/>
            <a:chExt cx="12214827" cy="6858000"/>
          </a:xfrm>
        </p:grpSpPr>
        <p:cxnSp>
          <p:nvCxnSpPr>
            <p:cNvPr id="6" name="Straight Connector 5">
              <a:extLst>
                <a:ext uri="{FF2B5EF4-FFF2-40B4-BE49-F238E27FC236}">
                  <a16:creationId xmlns:a16="http://schemas.microsoft.com/office/drawing/2014/main" id="{6BAD8CB8-0B8F-4FFC-9B53-0A25A6D8C271}"/>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06EB755-19BC-4135-AC9E-216BD9EFBC7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ABBCDE1-ED90-46D4-A54F-8DF75E6355D9}"/>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17EE92D-999B-42DC-AE5F-C0EF864B3A76}"/>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D2D8FEC-E645-4653-AED1-8AC4726539B8}"/>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24F2FD6-0640-4CC1-8BC0-943E18377221}"/>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3428DDD-12A7-460B-812A-8B399DB06E80}"/>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5338223-5FF2-41AC-983B-2579BF283589}"/>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05BC773-8A9D-4A41-AB44-232E27D97A01}"/>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8C44602-D29E-4377-8B26-1026454E539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2256972-09FB-4BB3-9C4C-E3B88A018FBA}"/>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34E892-CE91-40D7-92B3-CDD7EC5FA953}"/>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7C3F8A2-919C-48E1-80E9-3CE46ED50A89}"/>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8EAB05-F7F8-4E3A-90CA-1F649D8F75C3}"/>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DEB4BDA-07F6-406A-9F3D-B698C40621E2}"/>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7F9A11A-092D-46B1-9A4A-1D4B6EA5ACB5}"/>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001BAA7-FA74-4D23-BA66-9B69F5C93BFA}"/>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9A5E888-F108-4A4B-8F5C-BDDA111A2C24}"/>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6BEBDE4-B729-4E11-BF86-C230F3E43ED3}"/>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89A8680-5A41-4BF5-8D16-9527D5255B52}"/>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CECFD79-4E24-4938-B106-D35D6B7557A4}"/>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A81B51-2EF6-40AB-90F9-7BCBEBEAA09C}"/>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5BAA676-23D8-4C3F-852F-187DC2B66BF0}"/>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A6E4405-CD90-4F7F-85B0-08CF800D99CB}"/>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DD2B8C8-4CC0-425C-9E23-15300BEF5BEA}"/>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84B1743-F5A2-44CC-A085-7DF4AD9F9FDC}"/>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31D2A5C-768C-44BE-BCC2-DE75C8D36665}"/>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4196A7A-2609-45EB-A922-866317428BAD}"/>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53E6B24-2886-472E-9BCF-702135CB99E5}"/>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Flowchart: Document 8">
            <a:extLst>
              <a:ext uri="{FF2B5EF4-FFF2-40B4-BE49-F238E27FC236}">
                <a16:creationId xmlns:a16="http://schemas.microsoft.com/office/drawing/2014/main" id="{8950255A-61D7-40B8-81A8-E5551BC999C0}"/>
              </a:ext>
              <a:ext uri="{C183D7F6-B498-43B3-948B-1728B52AA6E4}">
                <adec:decorative xmlns:adec="http://schemas.microsoft.com/office/drawing/2017/decorative" val="1"/>
              </a:ext>
            </a:extLst>
          </p:cNvPr>
          <p:cNvSpPr/>
          <p:nvPr userDrawn="1"/>
        </p:nvSpPr>
        <p:spPr>
          <a:xfrm>
            <a:off x="-6214" y="-31894"/>
            <a:ext cx="12214827" cy="476061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bg1"/>
              </a:solidFill>
            </a:endParaRPr>
          </a:p>
        </p:txBody>
      </p:sp>
      <p:sp>
        <p:nvSpPr>
          <p:cNvPr id="36" name="Title 1">
            <a:extLst>
              <a:ext uri="{FF2B5EF4-FFF2-40B4-BE49-F238E27FC236}">
                <a16:creationId xmlns:a16="http://schemas.microsoft.com/office/drawing/2014/main" id="{38904292-78D1-42CD-8EC5-4992803B9A1E}"/>
              </a:ext>
            </a:extLst>
          </p:cNvPr>
          <p:cNvSpPr>
            <a:spLocks noGrp="1"/>
          </p:cNvSpPr>
          <p:nvPr>
            <p:ph type="title"/>
          </p:nvPr>
        </p:nvSpPr>
        <p:spPr>
          <a:xfrm>
            <a:off x="457200" y="4657856"/>
            <a:ext cx="10744186" cy="1589223"/>
          </a:xfrm>
          <a:prstGeom prst="rect">
            <a:avLst/>
          </a:prstGeom>
        </p:spPr>
        <p:txBody>
          <a:bodyPr rtlCol="0" anchor="ctr">
            <a:normAutofit/>
          </a:bodyPr>
          <a:lstStyle>
            <a:lvl1pPr>
              <a:defRPr sz="4400"/>
            </a:lvl1pPr>
          </a:lstStyle>
          <a:p>
            <a:pPr rtl="0">
              <a:lnSpc>
                <a:spcPct val="110000"/>
              </a:lnSpc>
            </a:pPr>
            <a:r>
              <a:rPr lang="en-GB" noProof="0">
                <a:solidFill>
                  <a:srgbClr val="FFFFFF"/>
                </a:solidFill>
                <a:cs typeface="Posterama" panose="020B0504020200020000" pitchFamily="34" charset="0"/>
              </a:rPr>
              <a:t>Click to edit Master title style</a:t>
            </a:r>
          </a:p>
        </p:txBody>
      </p:sp>
      <p:sp>
        <p:nvSpPr>
          <p:cNvPr id="40" name="Date Placeholder 3">
            <a:extLst>
              <a:ext uri="{FF2B5EF4-FFF2-40B4-BE49-F238E27FC236}">
                <a16:creationId xmlns:a16="http://schemas.microsoft.com/office/drawing/2014/main" id="{0B283B3A-087C-457E-A2AA-C7F855A8F10F}"/>
              </a:ext>
            </a:extLst>
          </p:cNvPr>
          <p:cNvSpPr>
            <a:spLocks noGrp="1"/>
          </p:cNvSpPr>
          <p:nvPr>
            <p:ph type="dt" sz="half" idx="10"/>
          </p:nvPr>
        </p:nvSpPr>
        <p:spPr>
          <a:xfrm>
            <a:off x="457200" y="6324600"/>
            <a:ext cx="2560220" cy="365125"/>
          </a:xfrm>
          <a:prstGeom prst="rect">
            <a:avLst/>
          </a:prstGeom>
        </p:spPr>
        <p:txBody>
          <a:bodyPr rtlCol="0" anchor="ctr"/>
          <a:lstStyle>
            <a:lvl1pPr>
              <a:defRPr sz="900" spc="150" baseline="0">
                <a:solidFill>
                  <a:schemeClr val="bg1"/>
                </a:solidFill>
              </a:defRPr>
            </a:lvl1pPr>
          </a:lstStyle>
          <a:p>
            <a:pPr rtl="0"/>
            <a:r>
              <a:rPr lang="en-GB" noProof="0"/>
              <a:t>2/2/20XX</a:t>
            </a:r>
          </a:p>
        </p:txBody>
      </p:sp>
      <p:sp>
        <p:nvSpPr>
          <p:cNvPr id="41" name="Footer Placeholder 4">
            <a:extLst>
              <a:ext uri="{FF2B5EF4-FFF2-40B4-BE49-F238E27FC236}">
                <a16:creationId xmlns:a16="http://schemas.microsoft.com/office/drawing/2014/main" id="{B407BCF8-1966-4465-AC77-708642E4FEDC}"/>
              </a:ext>
            </a:extLst>
          </p:cNvPr>
          <p:cNvSpPr>
            <a:spLocks noGrp="1"/>
          </p:cNvSpPr>
          <p:nvPr>
            <p:ph type="ftr" sz="quarter" idx="11"/>
          </p:nvPr>
        </p:nvSpPr>
        <p:spPr>
          <a:xfrm>
            <a:off x="4200861" y="6319838"/>
            <a:ext cx="3982781" cy="365125"/>
          </a:xfrm>
          <a:prstGeom prst="rect">
            <a:avLst/>
          </a:prstGeom>
        </p:spPr>
        <p:txBody>
          <a:bodyPr rtlCol="0" anchor="ctr"/>
          <a:lstStyle>
            <a:lvl1pPr algn="ctr">
              <a:defRPr sz="900" spc="150" baseline="0">
                <a:solidFill>
                  <a:schemeClr val="bg1"/>
                </a:solidFill>
              </a:defRPr>
            </a:lvl1pPr>
          </a:lstStyle>
          <a:p>
            <a:pPr rtl="0"/>
            <a:r>
              <a:rPr lang="en-GB" noProof="0"/>
              <a:t>PRESENTATION TITLE</a:t>
            </a:r>
          </a:p>
        </p:txBody>
      </p:sp>
      <p:sp>
        <p:nvSpPr>
          <p:cNvPr id="42" name="Slide Number Placeholder 5">
            <a:extLst>
              <a:ext uri="{FF2B5EF4-FFF2-40B4-BE49-F238E27FC236}">
                <a16:creationId xmlns:a16="http://schemas.microsoft.com/office/drawing/2014/main" id="{771AF851-D6F8-47DF-80DA-62CC552687E0}"/>
              </a:ext>
            </a:extLst>
          </p:cNvPr>
          <p:cNvSpPr>
            <a:spLocks noGrp="1"/>
          </p:cNvSpPr>
          <p:nvPr>
            <p:ph type="sldNum" sz="quarter" idx="12"/>
          </p:nvPr>
        </p:nvSpPr>
        <p:spPr>
          <a:xfrm>
            <a:off x="11190806" y="6324600"/>
            <a:ext cx="799078" cy="365125"/>
          </a:xfrm>
          <a:prstGeom prst="rect">
            <a:avLst/>
          </a:prstGeom>
        </p:spPr>
        <p:txBody>
          <a:bodyPr rtlCol="0" anchor="ctr"/>
          <a:lstStyle>
            <a:lvl1pPr algn="ctr">
              <a:defRPr sz="900" spc="150" baseline="0">
                <a:solidFill>
                  <a:schemeClr val="bg1"/>
                </a:solidFill>
              </a:defRPr>
            </a:lvl1pPr>
          </a:lstStyle>
          <a:p>
            <a:pPr rtl="0"/>
            <a:fld id="{11A71338-8BA2-4C79-A6C5-5A8E30081D0C}" type="slidenum">
              <a:rPr lang="en-GB" noProof="0" smtClean="0"/>
              <a:pPr rtl="0"/>
              <a:t>‹#›</a:t>
            </a:fld>
            <a:endParaRPr lang="en-GB" noProof="0"/>
          </a:p>
        </p:txBody>
      </p:sp>
      <p:sp>
        <p:nvSpPr>
          <p:cNvPr id="44" name="Content Placeholder 37">
            <a:extLst>
              <a:ext uri="{FF2B5EF4-FFF2-40B4-BE49-F238E27FC236}">
                <a16:creationId xmlns:a16="http://schemas.microsoft.com/office/drawing/2014/main" id="{8814F959-09CC-4946-86C4-CFAD4C2BF452}"/>
              </a:ext>
            </a:extLst>
          </p:cNvPr>
          <p:cNvSpPr>
            <a:spLocks noGrp="1"/>
          </p:cNvSpPr>
          <p:nvPr>
            <p:ph sz="quarter" idx="13" hasCustomPrompt="1"/>
          </p:nvPr>
        </p:nvSpPr>
        <p:spPr>
          <a:xfrm>
            <a:off x="401840" y="170451"/>
            <a:ext cx="11407483" cy="4184701"/>
          </a:xfrm>
          <a:prstGeom prst="rect">
            <a:avLst/>
          </a:prstGeom>
        </p:spPr>
        <p:txBody>
          <a:bodyPr rtlCol="0"/>
          <a:lstStyle>
            <a:lvl1pPr marL="0" indent="0">
              <a:buNone/>
              <a:defRPr sz="2000">
                <a:solidFill>
                  <a:schemeClr val="tx1"/>
                </a:solidFill>
              </a:defRPr>
            </a:lvl1pPr>
            <a:lvl2pPr marL="0" indent="0">
              <a:buNone/>
              <a:defRPr sz="1800">
                <a:solidFill>
                  <a:schemeClr val="tx1"/>
                </a:solidFill>
              </a:defRPr>
            </a:lvl2pPr>
            <a:lvl3pPr marL="0" indent="0">
              <a:buNone/>
              <a:defRPr sz="1600">
                <a:solidFill>
                  <a:schemeClr val="tx1"/>
                </a:solidFill>
              </a:defRPr>
            </a:lvl3pPr>
            <a:lvl4pPr marL="0" indent="0">
              <a:buNone/>
              <a:defRPr sz="1400">
                <a:solidFill>
                  <a:schemeClr val="tx1"/>
                </a:solidFill>
              </a:defRPr>
            </a:lvl4pPr>
            <a:lvl5pPr marL="0" indent="0">
              <a:buNone/>
              <a:defRPr sz="1400">
                <a:solidFill>
                  <a:schemeClr val="tx1"/>
                </a:solidFill>
              </a:defRPr>
            </a:lvl5pPr>
          </a:lstStyle>
          <a:p>
            <a:pPr lvl="0" rtl="0"/>
            <a:r>
              <a:rPr lang="en-GB" noProof="0"/>
              <a:t>Click to add content</a:t>
            </a:r>
          </a:p>
        </p:txBody>
      </p:sp>
    </p:spTree>
    <p:extLst>
      <p:ext uri="{BB962C8B-B14F-4D97-AF65-F5344CB8AC3E}">
        <p14:creationId xmlns:p14="http://schemas.microsoft.com/office/powerpoint/2010/main" val="2713129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E436F9-C1F1-473C-97B1-34B3AC1620B8}"/>
              </a:ext>
              <a:ext uri="{C183D7F6-B498-43B3-948B-1728B52AA6E4}">
                <adec:decorative xmlns:adec="http://schemas.microsoft.com/office/drawing/2017/decorative" val="1"/>
              </a:ext>
            </a:extLst>
          </p:cNvPr>
          <p:cNvSpPr/>
          <p:nvPr userDrawn="1"/>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bg1"/>
              </a:solidFill>
            </a:endParaRPr>
          </a:p>
        </p:txBody>
      </p:sp>
      <p:sp>
        <p:nvSpPr>
          <p:cNvPr id="3" name="Rectangle 2">
            <a:extLst>
              <a:ext uri="{FF2B5EF4-FFF2-40B4-BE49-F238E27FC236}">
                <a16:creationId xmlns:a16="http://schemas.microsoft.com/office/drawing/2014/main" id="{664B0B3C-4A91-4D0C-941E-B7D2E36CF7E6}"/>
              </a:ext>
              <a:ext uri="{C183D7F6-B498-43B3-948B-1728B52AA6E4}">
                <adec:decorative xmlns:adec="http://schemas.microsoft.com/office/drawing/2017/decorative" val="1"/>
              </a:ext>
            </a:extLst>
          </p:cNvPr>
          <p:cNvSpPr/>
          <p:nvPr userDrawn="1"/>
        </p:nvSpPr>
        <p:spPr>
          <a:xfrm>
            <a:off x="0" y="-2"/>
            <a:ext cx="1220861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bg1"/>
              </a:solidFill>
            </a:endParaRPr>
          </a:p>
        </p:txBody>
      </p:sp>
      <p:sp>
        <p:nvSpPr>
          <p:cNvPr id="4" name="Right Triangle 3">
            <a:extLst>
              <a:ext uri="{FF2B5EF4-FFF2-40B4-BE49-F238E27FC236}">
                <a16:creationId xmlns:a16="http://schemas.microsoft.com/office/drawing/2014/main" id="{2D7F6BD6-AD9B-40A8-8631-93927B6028B3}"/>
              </a:ext>
              <a:ext uri="{C183D7F6-B498-43B3-948B-1728B52AA6E4}">
                <adec:decorative xmlns:adec="http://schemas.microsoft.com/office/drawing/2017/decorative" val="1"/>
              </a:ext>
            </a:extLst>
          </p:cNvPr>
          <p:cNvSpPr/>
          <p:nvPr userDrawn="1"/>
        </p:nvSpPr>
        <p:spPr>
          <a:xfrm rot="13500000">
            <a:off x="-284145" y="5174205"/>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nvGrpSpPr>
          <p:cNvPr id="5" name="Group 4">
            <a:extLst>
              <a:ext uri="{FF2B5EF4-FFF2-40B4-BE49-F238E27FC236}">
                <a16:creationId xmlns:a16="http://schemas.microsoft.com/office/drawing/2014/main" id="{00A7304B-809F-421E-B3C1-960A6CD5531D}"/>
              </a:ext>
              <a:ext uri="{C183D7F6-B498-43B3-948B-1728B52AA6E4}">
                <adec:decorative xmlns:adec="http://schemas.microsoft.com/office/drawing/2017/decorative" val="1"/>
              </a:ext>
            </a:extLst>
          </p:cNvPr>
          <p:cNvGrpSpPr/>
          <p:nvPr userDrawn="1"/>
        </p:nvGrpSpPr>
        <p:grpSpPr>
          <a:xfrm>
            <a:off x="-6214" y="-1"/>
            <a:ext cx="12214827" cy="6858000"/>
            <a:chOff x="-6214" y="-1"/>
            <a:chExt cx="12214827" cy="6858000"/>
          </a:xfrm>
        </p:grpSpPr>
        <p:cxnSp>
          <p:nvCxnSpPr>
            <p:cNvPr id="6" name="Straight Connector 5">
              <a:extLst>
                <a:ext uri="{FF2B5EF4-FFF2-40B4-BE49-F238E27FC236}">
                  <a16:creationId xmlns:a16="http://schemas.microsoft.com/office/drawing/2014/main" id="{6B2996F3-5E6E-44E8-812C-3507DE7B1C99}"/>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4278526-38B9-4357-9197-CA50C0AD61B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3D9F9BB-B9FA-4C50-BFBB-D17E9056F58C}"/>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9822CEB-3134-49B9-AFFD-A782DD039296}"/>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3BEE4FB-5349-44A2-BF40-A3B7B73BA972}"/>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31C31F7-1E4D-46A1-B5FB-E698DADC0452}"/>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0C0BDD2-1C23-401C-9222-0C95315EBB63}"/>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A9CD7F7-EA2C-42C8-8CC9-F00EAE2677EC}"/>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32B0FC-6530-45AD-BEB6-555372040D3D}"/>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3D07DD7-FE85-4B41-B16D-31FE43882C4B}"/>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AC89228-000D-43FE-8B10-66E806533A02}"/>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D10C63A-108E-43ED-8D81-8A03C83E429F}"/>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08E7A2C-AED6-4879-BC5F-A92EE79E9BBC}"/>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60896CE-034C-46F1-A79F-CDF3BFC4FC92}"/>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7B47AEE-EBDC-416F-856E-9BD8657BA3CF}"/>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759ED6A-B0A2-494E-A160-5ACC24C3F014}"/>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B58699F-DEDD-430C-80FE-60AED89077F6}"/>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300C0B9-9E3B-4677-BC2F-53EB2F7D905D}"/>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CB0EFA1-ABB5-4BC7-A392-6EBA8D31BFBA}"/>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68DB692-F9E4-4EB2-A1EE-8F81B0340C73}"/>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934086F-B52E-4B48-ADE6-F7E603586B85}"/>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27A5AD2-7594-4954-BD07-0660E642AC8F}"/>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B8D42CD-8746-4FCF-8B6C-1E57CB5BCA29}"/>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426B80E-5E13-40C5-9542-EAE4671DA1E1}"/>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D79A255-4580-4AA0-8302-575A116C5846}"/>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48C53C4-B810-442C-BC9B-27DEEDF09B67}"/>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9B1EE73-8CEF-455A-BD1F-79666415F29D}"/>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826C8AE-E477-473D-A499-777965967D33}"/>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7E25D3F-2A76-4087-BD89-01CDBEED020E}"/>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Flowchart: Document 8">
            <a:extLst>
              <a:ext uri="{FF2B5EF4-FFF2-40B4-BE49-F238E27FC236}">
                <a16:creationId xmlns:a16="http://schemas.microsoft.com/office/drawing/2014/main" id="{2AAB6B79-0E9F-4797-8DFA-9A437017F140}"/>
              </a:ext>
              <a:ext uri="{C183D7F6-B498-43B3-948B-1728B52AA6E4}">
                <adec:decorative xmlns:adec="http://schemas.microsoft.com/office/drawing/2017/decorative" val="1"/>
              </a:ext>
            </a:extLst>
          </p:cNvPr>
          <p:cNvSpPr/>
          <p:nvPr userDrawn="1"/>
        </p:nvSpPr>
        <p:spPr>
          <a:xfrm>
            <a:off x="-6214" y="-31894"/>
            <a:ext cx="12214827" cy="476061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bg1"/>
              </a:solidFill>
            </a:endParaRPr>
          </a:p>
        </p:txBody>
      </p:sp>
      <p:sp>
        <p:nvSpPr>
          <p:cNvPr id="36" name="Title 1">
            <a:extLst>
              <a:ext uri="{FF2B5EF4-FFF2-40B4-BE49-F238E27FC236}">
                <a16:creationId xmlns:a16="http://schemas.microsoft.com/office/drawing/2014/main" id="{98F8DC0C-B421-4039-8482-5135B165999D}"/>
              </a:ext>
            </a:extLst>
          </p:cNvPr>
          <p:cNvSpPr>
            <a:spLocks noGrp="1"/>
          </p:cNvSpPr>
          <p:nvPr>
            <p:ph type="title"/>
          </p:nvPr>
        </p:nvSpPr>
        <p:spPr>
          <a:xfrm>
            <a:off x="457200" y="4657856"/>
            <a:ext cx="10744186" cy="1589223"/>
          </a:xfrm>
          <a:prstGeom prst="rect">
            <a:avLst/>
          </a:prstGeom>
        </p:spPr>
        <p:txBody>
          <a:bodyPr rtlCol="0" anchor="ctr">
            <a:normAutofit/>
          </a:bodyPr>
          <a:lstStyle>
            <a:lvl1pPr>
              <a:defRPr sz="4400"/>
            </a:lvl1pPr>
          </a:lstStyle>
          <a:p>
            <a:pPr rtl="0">
              <a:lnSpc>
                <a:spcPct val="110000"/>
              </a:lnSpc>
            </a:pPr>
            <a:r>
              <a:rPr lang="en-GB" noProof="0">
                <a:solidFill>
                  <a:srgbClr val="FFFFFF"/>
                </a:solidFill>
                <a:cs typeface="Posterama" panose="020B0504020200020000" pitchFamily="34" charset="0"/>
              </a:rPr>
              <a:t>Click to edit Master title style</a:t>
            </a:r>
          </a:p>
        </p:txBody>
      </p:sp>
      <p:sp>
        <p:nvSpPr>
          <p:cNvPr id="37" name="Date Placeholder 3">
            <a:extLst>
              <a:ext uri="{FF2B5EF4-FFF2-40B4-BE49-F238E27FC236}">
                <a16:creationId xmlns:a16="http://schemas.microsoft.com/office/drawing/2014/main" id="{00C6B4A2-DB23-481A-87BC-CFF3992EA686}"/>
              </a:ext>
            </a:extLst>
          </p:cNvPr>
          <p:cNvSpPr>
            <a:spLocks noGrp="1"/>
          </p:cNvSpPr>
          <p:nvPr>
            <p:ph type="dt" sz="half" idx="10"/>
          </p:nvPr>
        </p:nvSpPr>
        <p:spPr>
          <a:xfrm>
            <a:off x="457200" y="6324600"/>
            <a:ext cx="2560220" cy="365125"/>
          </a:xfrm>
          <a:prstGeom prst="rect">
            <a:avLst/>
          </a:prstGeom>
        </p:spPr>
        <p:txBody>
          <a:bodyPr rtlCol="0" anchor="ctr"/>
          <a:lstStyle>
            <a:lvl1pPr>
              <a:defRPr sz="900" spc="150" baseline="0">
                <a:solidFill>
                  <a:schemeClr val="bg1"/>
                </a:solidFill>
              </a:defRPr>
            </a:lvl1pPr>
          </a:lstStyle>
          <a:p>
            <a:pPr rtl="0"/>
            <a:r>
              <a:rPr lang="en-GB" noProof="0"/>
              <a:t>2/2/20XX</a:t>
            </a:r>
          </a:p>
        </p:txBody>
      </p:sp>
      <p:sp>
        <p:nvSpPr>
          <p:cNvPr id="38" name="Footer Placeholder 4">
            <a:extLst>
              <a:ext uri="{FF2B5EF4-FFF2-40B4-BE49-F238E27FC236}">
                <a16:creationId xmlns:a16="http://schemas.microsoft.com/office/drawing/2014/main" id="{209EAA56-735E-4FAE-88DA-398D6B3EEFC6}"/>
              </a:ext>
            </a:extLst>
          </p:cNvPr>
          <p:cNvSpPr>
            <a:spLocks noGrp="1"/>
          </p:cNvSpPr>
          <p:nvPr>
            <p:ph type="ftr" sz="quarter" idx="11"/>
          </p:nvPr>
        </p:nvSpPr>
        <p:spPr>
          <a:xfrm>
            <a:off x="4200861" y="6319838"/>
            <a:ext cx="3982781" cy="365125"/>
          </a:xfrm>
          <a:prstGeom prst="rect">
            <a:avLst/>
          </a:prstGeom>
        </p:spPr>
        <p:txBody>
          <a:bodyPr rtlCol="0" anchor="ctr"/>
          <a:lstStyle>
            <a:lvl1pPr algn="ctr">
              <a:defRPr sz="900" spc="150" baseline="0">
                <a:solidFill>
                  <a:schemeClr val="bg1"/>
                </a:solidFill>
              </a:defRPr>
            </a:lvl1pPr>
          </a:lstStyle>
          <a:p>
            <a:pPr rtl="0"/>
            <a:r>
              <a:rPr lang="en-GB" noProof="0"/>
              <a:t>PRESENTATION TITLE</a:t>
            </a:r>
          </a:p>
        </p:txBody>
      </p:sp>
      <p:sp>
        <p:nvSpPr>
          <p:cNvPr id="39" name="Slide Number Placeholder 5">
            <a:extLst>
              <a:ext uri="{FF2B5EF4-FFF2-40B4-BE49-F238E27FC236}">
                <a16:creationId xmlns:a16="http://schemas.microsoft.com/office/drawing/2014/main" id="{AF69C6C1-6449-4CEB-BD22-FA54483121CD}"/>
              </a:ext>
            </a:extLst>
          </p:cNvPr>
          <p:cNvSpPr>
            <a:spLocks noGrp="1"/>
          </p:cNvSpPr>
          <p:nvPr>
            <p:ph type="sldNum" sz="quarter" idx="12"/>
          </p:nvPr>
        </p:nvSpPr>
        <p:spPr>
          <a:xfrm>
            <a:off x="11190806" y="6324600"/>
            <a:ext cx="799078" cy="365125"/>
          </a:xfrm>
          <a:prstGeom prst="rect">
            <a:avLst/>
          </a:prstGeom>
        </p:spPr>
        <p:txBody>
          <a:bodyPr rtlCol="0" anchor="ctr"/>
          <a:lstStyle>
            <a:lvl1pPr algn="ctr">
              <a:defRPr sz="900" spc="150" baseline="0">
                <a:solidFill>
                  <a:schemeClr val="bg1"/>
                </a:solidFill>
              </a:defRPr>
            </a:lvl1pPr>
          </a:lstStyle>
          <a:p>
            <a:pPr rtl="0"/>
            <a:fld id="{11A71338-8BA2-4C79-A6C5-5A8E30081D0C}" type="slidenum">
              <a:rPr lang="en-GB" noProof="0" smtClean="0"/>
              <a:pPr rtl="0"/>
              <a:t>‹#›</a:t>
            </a:fld>
            <a:endParaRPr lang="en-GB" noProof="0"/>
          </a:p>
        </p:txBody>
      </p:sp>
      <p:sp>
        <p:nvSpPr>
          <p:cNvPr id="41" name="Content Placeholder 37">
            <a:extLst>
              <a:ext uri="{FF2B5EF4-FFF2-40B4-BE49-F238E27FC236}">
                <a16:creationId xmlns:a16="http://schemas.microsoft.com/office/drawing/2014/main" id="{E3F944C7-0E33-4C9B-9544-26D03DD5ECE8}"/>
              </a:ext>
            </a:extLst>
          </p:cNvPr>
          <p:cNvSpPr>
            <a:spLocks noGrp="1"/>
          </p:cNvSpPr>
          <p:nvPr>
            <p:ph sz="quarter" idx="13" hasCustomPrompt="1"/>
          </p:nvPr>
        </p:nvSpPr>
        <p:spPr>
          <a:xfrm>
            <a:off x="516303" y="243154"/>
            <a:ext cx="11156556" cy="3776486"/>
          </a:xfrm>
          <a:prstGeom prst="rect">
            <a:avLst/>
          </a:prstGeom>
        </p:spPr>
        <p:txBody>
          <a:bodyPr rtlCol="0"/>
          <a:lstStyle>
            <a:lvl1pPr marL="0" indent="0">
              <a:buNone/>
              <a:defRPr sz="2000">
                <a:solidFill>
                  <a:schemeClr val="tx1"/>
                </a:solidFill>
              </a:defRPr>
            </a:lvl1pPr>
            <a:lvl2pPr marL="0" indent="0">
              <a:buNone/>
              <a:defRPr sz="1800">
                <a:solidFill>
                  <a:schemeClr val="tx1"/>
                </a:solidFill>
              </a:defRPr>
            </a:lvl2pPr>
            <a:lvl3pPr marL="0" indent="0">
              <a:buNone/>
              <a:defRPr sz="1600">
                <a:solidFill>
                  <a:schemeClr val="tx1"/>
                </a:solidFill>
              </a:defRPr>
            </a:lvl3pPr>
            <a:lvl4pPr marL="0" indent="0">
              <a:buNone/>
              <a:defRPr sz="1400">
                <a:solidFill>
                  <a:schemeClr val="tx1"/>
                </a:solidFill>
              </a:defRPr>
            </a:lvl4pPr>
            <a:lvl5pPr marL="0" indent="0">
              <a:buNone/>
              <a:defRPr sz="1400">
                <a:solidFill>
                  <a:schemeClr val="tx1"/>
                </a:solidFill>
              </a:defRPr>
            </a:lvl5pPr>
          </a:lstStyle>
          <a:p>
            <a:pPr lvl="0" rtl="0"/>
            <a:r>
              <a:rPr lang="en-GB" noProof="0"/>
              <a:t>Click to add content</a:t>
            </a:r>
          </a:p>
        </p:txBody>
      </p:sp>
    </p:spTree>
    <p:extLst>
      <p:ext uri="{BB962C8B-B14F-4D97-AF65-F5344CB8AC3E}">
        <p14:creationId xmlns:p14="http://schemas.microsoft.com/office/powerpoint/2010/main" val="4233948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71E9D9-D6F7-0A21-A283-9E64210A3110}"/>
              </a:ext>
            </a:extLst>
          </p:cNvPr>
          <p:cNvSpPr txBox="1"/>
          <p:nvPr userDrawn="1">
            <p:extLst>
              <p:ext uri="{1162E1C5-73C7-4A58-AE30-91384D911F3F}">
                <p184:classification xmlns:p184="http://schemas.microsoft.com/office/powerpoint/2018/4/main" val="ftr"/>
              </p:ext>
            </p:extLst>
          </p:nvPr>
        </p:nvSpPr>
        <p:spPr>
          <a:xfrm>
            <a:off x="63500" y="6642100"/>
            <a:ext cx="9328150" cy="152400"/>
          </a:xfrm>
          <a:prstGeom prst="rect">
            <a:avLst/>
          </a:prstGeom>
        </p:spPr>
        <p:txBody>
          <a:bodyPr horzOverflow="overflow" lIns="0" tIns="0" rIns="0" bIns="0">
            <a:spAutoFit/>
          </a:bodyPr>
          <a:lstStyle/>
          <a:p>
            <a:pPr algn="l"/>
            <a:r>
              <a:rPr lang="en-GB" sz="1000">
                <a:solidFill>
                  <a:srgbClr val="000000">
                    <a:alpha val="50000"/>
                  </a:srgbClr>
                </a:solidFill>
                <a:latin typeface="Aptos" panose="020B0004020202020204" pitchFamily="34" charset="0"/>
              </a:rPr>
              <a:t>Private: Information that contains a small amount of sensitive data which is essential to communicate with an individual but doesn’t require to be sent via secure methods.</a:t>
            </a:r>
          </a:p>
        </p:txBody>
      </p:sp>
    </p:spTree>
    <p:extLst>
      <p:ext uri="{BB962C8B-B14F-4D97-AF65-F5344CB8AC3E}">
        <p14:creationId xmlns:p14="http://schemas.microsoft.com/office/powerpoint/2010/main" val="3827530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805" r:id="rId12"/>
    <p:sldLayoutId id="2147483806" r:id="rId13"/>
    <p:sldLayoutId id="2147483808" r:id="rId14"/>
  </p:sldLayoutIdLst>
  <p:hf hdr="0"/>
  <p:txStyles>
    <p:title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bg1"/>
        </a:buClr>
        <a:buSzPct val="75000"/>
        <a:buFont typeface="+mj-lt"/>
        <a:buAutoNum type="arabicPeriod"/>
        <a:defRPr sz="2800" kern="1200">
          <a:solidFill>
            <a:srgbClr val="FFFFFF"/>
          </a:solidFill>
          <a:latin typeface="+mn-lt"/>
          <a:ea typeface="+mn-ea"/>
          <a:cs typeface="+mn-cs"/>
        </a:defRPr>
      </a:lvl1pPr>
      <a:lvl2pPr marL="228600" indent="-228600" algn="l" defTabSz="914400" rtl="0" eaLnBrk="1" latinLnBrk="0" hangingPunct="1">
        <a:lnSpc>
          <a:spcPct val="110000"/>
        </a:lnSpc>
        <a:spcBef>
          <a:spcPts val="500"/>
        </a:spcBef>
        <a:buClr>
          <a:schemeClr val="bg1"/>
        </a:buClr>
        <a:buSzPct val="75000"/>
        <a:buFont typeface="+mj-lt"/>
        <a:buAutoNum type="arabicPeriod"/>
        <a:defRPr sz="2400" kern="1200">
          <a:solidFill>
            <a:srgbClr val="FFFFFF"/>
          </a:solidFill>
          <a:latin typeface="+mn-lt"/>
          <a:ea typeface="+mn-ea"/>
          <a:cs typeface="+mn-cs"/>
        </a:defRPr>
      </a:lvl2pPr>
      <a:lvl3pPr marL="228600" indent="-228600" algn="l" defTabSz="914400" rtl="0" eaLnBrk="1" latinLnBrk="0" hangingPunct="1">
        <a:lnSpc>
          <a:spcPct val="110000"/>
        </a:lnSpc>
        <a:spcBef>
          <a:spcPts val="500"/>
        </a:spcBef>
        <a:buClr>
          <a:schemeClr val="bg1"/>
        </a:buClr>
        <a:buSzPct val="75000"/>
        <a:buFont typeface="+mj-lt"/>
        <a:buAutoNum type="arabicPeriod"/>
        <a:defRPr sz="2000" kern="1200">
          <a:solidFill>
            <a:srgbClr val="FFFFFF"/>
          </a:solidFill>
          <a:latin typeface="+mn-lt"/>
          <a:ea typeface="+mn-ea"/>
          <a:cs typeface="+mn-cs"/>
        </a:defRPr>
      </a:lvl3pPr>
      <a:lvl4pPr marL="228600" indent="-228600" algn="l" defTabSz="914400" rtl="0" eaLnBrk="1" latinLnBrk="0" hangingPunct="1">
        <a:lnSpc>
          <a:spcPct val="110000"/>
        </a:lnSpc>
        <a:spcBef>
          <a:spcPts val="500"/>
        </a:spcBef>
        <a:buClr>
          <a:schemeClr val="bg1"/>
        </a:buClr>
        <a:buSzPct val="75000"/>
        <a:buFont typeface="+mj-lt"/>
        <a:buAutoNum type="arabicPeriod"/>
        <a:defRPr sz="1800" kern="1200">
          <a:solidFill>
            <a:srgbClr val="FFFFFF"/>
          </a:solidFill>
          <a:latin typeface="+mn-lt"/>
          <a:ea typeface="+mn-ea"/>
          <a:cs typeface="+mn-cs"/>
        </a:defRPr>
      </a:lvl4pPr>
      <a:lvl5pPr marL="228600" indent="-228600" algn="l" defTabSz="914400" rtl="0" eaLnBrk="1" latinLnBrk="0" hangingPunct="1">
        <a:lnSpc>
          <a:spcPct val="110000"/>
        </a:lnSpc>
        <a:spcBef>
          <a:spcPts val="500"/>
        </a:spcBef>
        <a:buClr>
          <a:schemeClr val="bg1"/>
        </a:buClr>
        <a:buSzPct val="75000"/>
        <a:buFont typeface="+mj-lt"/>
        <a:buAutoNum type="arabicPeriod"/>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4.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hyperlink" Target="https://investmentbankerparis.blogspot.com/2012/04/les-perspectives-de-la-banque-de.html" TargetMode="External"/><Relationship Id="rId2" Type="http://schemas.openxmlformats.org/officeDocument/2006/relationships/hyperlink" Target="https://www.gov.uk/guidance/integrated-curriculum-and-financial-planning-icfp" TargetMode="External"/><Relationship Id="rId1" Type="http://schemas.openxmlformats.org/officeDocument/2006/relationships/slideLayout" Target="../slideLayouts/slideLayout13.xml"/><Relationship Id="rId6" Type="http://schemas.openxmlformats.org/officeDocument/2006/relationships/diagramColors" Target="../diagrams/colors2.xml"/><Relationship Id="rId11" Type="http://schemas.openxmlformats.org/officeDocument/2006/relationships/image" Target="../media/image23.png"/><Relationship Id="rId5" Type="http://schemas.openxmlformats.org/officeDocument/2006/relationships/diagramQuickStyle" Target="../diagrams/quickStyle2.xml"/><Relationship Id="rId10" Type="http://schemas.openxmlformats.org/officeDocument/2006/relationships/hyperlink" Target="https://www.nurse24.it/infermiere/dalla-redazione/il-benchmarking-in-sanita.html" TargetMode="External"/><Relationship Id="rId4" Type="http://schemas.openxmlformats.org/officeDocument/2006/relationships/diagramLayout" Target="../diagrams/layout2.xml"/><Relationship Id="rId9" Type="http://schemas.openxmlformats.org/officeDocument/2006/relationships/image" Target="../media/image22.jpeg"/><Relationship Id="rId14" Type="http://schemas.openxmlformats.org/officeDocument/2006/relationships/hyperlink" Target="https://www.homeworklib.com/questions/1053060/11-bond-listings-and-yield-spreads-aa-aa-e-the" TargetMode="Externa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18" Type="http://schemas.openxmlformats.org/officeDocument/2006/relationships/image" Target="../media/image25.png"/><Relationship Id="rId3" Type="http://schemas.openxmlformats.org/officeDocument/2006/relationships/diagramLayout" Target="../diagrams/layout3.xml"/><Relationship Id="rId7" Type="http://schemas.openxmlformats.org/officeDocument/2006/relationships/hyperlink" Target="https://wokingham.sharepoint.com/:f:/s/CorporateFinance-Schools/EiZnZAH7pWhKquUJNA1o38QB3sALScXO6Y1a9D3RGnxL1g?e=ynYoLc" TargetMode="Externa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diagramData" Target="../diagrams/data3.xml"/><Relationship Id="rId16" Type="http://schemas.openxmlformats.org/officeDocument/2006/relationships/diagramColors" Target="../diagrams/colors5.xml"/><Relationship Id="rId1" Type="http://schemas.openxmlformats.org/officeDocument/2006/relationships/slideLayout" Target="../slideLayouts/slideLayout13.xml"/><Relationship Id="rId6" Type="http://schemas.microsoft.com/office/2007/relationships/diagramDrawing" Target="../diagrams/drawing3.xml"/><Relationship Id="rId11" Type="http://schemas.openxmlformats.org/officeDocument/2006/relationships/diagramColors" Target="../diagrams/colors4.xml"/><Relationship Id="rId5" Type="http://schemas.openxmlformats.org/officeDocument/2006/relationships/diagramColors" Target="../diagrams/colors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19" Type="http://schemas.openxmlformats.org/officeDocument/2006/relationships/image" Target="../media/image26.svg"/><Relationship Id="rId4" Type="http://schemas.openxmlformats.org/officeDocument/2006/relationships/diagramQuickStyle" Target="../diagrams/quickStyle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diagramData" Target="../diagrams/data8.xml"/><Relationship Id="rId2" Type="http://schemas.openxmlformats.org/officeDocument/2006/relationships/diagramData" Target="../diagrams/data6.xml"/><Relationship Id="rId16" Type="http://schemas.microsoft.com/office/2007/relationships/diagramDrawing" Target="../diagrams/drawing8.xml"/><Relationship Id="rId1" Type="http://schemas.openxmlformats.org/officeDocument/2006/relationships/slideLayout" Target="../slideLayouts/slideLayout13.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5" Type="http://schemas.openxmlformats.org/officeDocument/2006/relationships/diagramColors" Target="../diagrams/colors8.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31.sv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3.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10.png"/><Relationship Id="rId7" Type="http://schemas.openxmlformats.org/officeDocument/2006/relationships/diagramData" Target="../diagrams/data1.xml"/><Relationship Id="rId12" Type="http://schemas.openxmlformats.org/officeDocument/2006/relationships/hyperlink" Target="https://wsh.wokingham.gov.uk/leadership-management-and-governance/schools-finance/register-certified-officers-rco"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3.svg"/><Relationship Id="rId11" Type="http://schemas.microsoft.com/office/2007/relationships/diagramDrawing" Target="../diagrams/drawing1.xml"/><Relationship Id="rId5" Type="http://schemas.openxmlformats.org/officeDocument/2006/relationships/image" Target="../media/image12.png"/><Relationship Id="rId10" Type="http://schemas.openxmlformats.org/officeDocument/2006/relationships/diagramColors" Target="../diagrams/colors1.xml"/><Relationship Id="rId4" Type="http://schemas.openxmlformats.org/officeDocument/2006/relationships/image" Target="../media/image11.svg"/><Relationship Id="rId9"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hyperlink" Target="https://eur03.safelinks.protection.outlook.com/?url=https%3A%2F%2Fwww.natwest.com%2Fbusiness%2Fways-to-bank%2Fbankline%2Ftraining-videos.html&amp;data=05%7C02%7CVictoria.Sarson%40wokingham.gov.uk%7Cbb2e7a27d98d45cb8fe908de6985b01d%7C996ee15c0b3e4a6f8e65120a9a51821a%7C0%7C0%7C639064220410272165%7CUnknown%7CTWFpbGZsb3d8eyJFbXB0eU1hcGkiOnRydWUsIlYiOiIwLjAuMDAwMCIsIlAiOiJXaW4zMiIsIkFOIjoiTWFpbCIsIldUIjoyfQ%3D%3D%7C0%7C%7C%7C&amp;sdata=BbyUtwgNTuEdHeuVFIepfjHM0v76QfSGt1UdatM5Om8%3D&amp;reserved=0" TargetMode="External"/><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wsh.wokingham.gov.uk/leadership-management-and-governance/schools-finance/timetable"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hyperlink" Target="https://wsh.wokingham.gov.uk/leadership-management-and-governance/schools-finance/closedown-forms-and-guidanc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1.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E237725B-2565-4774-93C0-E26EF713BE6C}"/>
              </a:ext>
            </a:extLst>
          </p:cNvPr>
          <p:cNvSpPr>
            <a:spLocks noGrp="1"/>
          </p:cNvSpPr>
          <p:nvPr>
            <p:ph type="title"/>
          </p:nvPr>
        </p:nvSpPr>
        <p:spPr>
          <a:xfrm>
            <a:off x="0" y="2736525"/>
            <a:ext cx="12192001" cy="1511744"/>
          </a:xfrm>
          <a:solidFill>
            <a:schemeClr val="accent6">
              <a:lumMod val="20000"/>
              <a:lumOff val="80000"/>
            </a:schemeClr>
          </a:solidFill>
        </p:spPr>
        <p:txBody>
          <a:bodyPr rtlCol="0"/>
          <a:lstStyle/>
          <a:p>
            <a:r>
              <a:rPr lang="en-gb">
                <a:solidFill>
                  <a:schemeClr val="tx2"/>
                </a:solidFill>
              </a:rPr>
              <a:t>SBM Briefing - 23</a:t>
            </a:r>
            <a:r>
              <a:rPr lang="en-gb" baseline="30000">
                <a:solidFill>
                  <a:schemeClr val="tx2"/>
                </a:solidFill>
              </a:rPr>
              <a:t>rd</a:t>
            </a:r>
            <a:r>
              <a:rPr lang="en-gb">
                <a:solidFill>
                  <a:schemeClr val="tx2"/>
                </a:solidFill>
              </a:rPr>
              <a:t> February 2026</a:t>
            </a:r>
            <a:endParaRPr lang="en-GB">
              <a:solidFill>
                <a:schemeClr val="tx2"/>
              </a:solidFill>
            </a:endParaRPr>
          </a:p>
        </p:txBody>
      </p:sp>
      <p:pic>
        <p:nvPicPr>
          <p:cNvPr id="6" name="Picture Placeholder 5" descr="Classroom sticker progress chart">
            <a:extLst>
              <a:ext uri="{FF2B5EF4-FFF2-40B4-BE49-F238E27FC236}">
                <a16:creationId xmlns:a16="http://schemas.microsoft.com/office/drawing/2014/main" id="{245D2E4A-CD89-4167-BA54-B68EF9CCBC5E}"/>
              </a:ext>
            </a:extLst>
          </p:cNvPr>
          <p:cNvPicPr>
            <a:picLocks noGrp="1" noChangeAspect="1"/>
          </p:cNvPicPr>
          <p:nvPr>
            <p:ph type="pic" sz="quarter" idx="13"/>
          </p:nvPr>
        </p:nvPicPr>
        <p:blipFill>
          <a:blip r:embed="rId3"/>
          <a:srcRect t="32778" b="32778"/>
          <a:stretch/>
        </p:blipFill>
        <p:spPr>
          <a:xfrm>
            <a:off x="2" y="-54248"/>
            <a:ext cx="12191998" cy="3149600"/>
          </a:xfrm>
        </p:spPr>
      </p:pic>
      <p:sp>
        <p:nvSpPr>
          <p:cNvPr id="5" name="Subtitle 2">
            <a:extLst>
              <a:ext uri="{FF2B5EF4-FFF2-40B4-BE49-F238E27FC236}">
                <a16:creationId xmlns:a16="http://schemas.microsoft.com/office/drawing/2014/main" id="{E66F30AB-5AE8-3B13-0FC6-954FCA753897}"/>
              </a:ext>
            </a:extLst>
          </p:cNvPr>
          <p:cNvSpPr txBox="1">
            <a:spLocks/>
          </p:cNvSpPr>
          <p:nvPr/>
        </p:nvSpPr>
        <p:spPr>
          <a:xfrm>
            <a:off x="1261451" y="5873379"/>
            <a:ext cx="9818253" cy="630666"/>
          </a:xfrm>
          <a:prstGeom prst="rect">
            <a:avLst/>
          </a:prstGeom>
        </p:spPr>
        <p:txBody>
          <a:bodyPr vert="horz" lIns="121899" tIns="60949" rIns="121899" bIns="60949" rtlCol="0">
            <a:noAutofit/>
          </a:bodyPr>
          <a:lstStyle>
            <a:lvl1pPr marL="0" indent="0" algn="l" defTabSz="1218987" rtl="0" eaLnBrk="1" latinLnBrk="0" hangingPunct="1">
              <a:lnSpc>
                <a:spcPct val="95000"/>
              </a:lnSpc>
              <a:spcBef>
                <a:spcPts val="0"/>
              </a:spcBef>
              <a:buSzPct val="100000"/>
              <a:buFont typeface="Arial" pitchFamily="34" charset="0"/>
              <a:buNone/>
              <a:defRPr sz="2800" b="0" kern="1200">
                <a:solidFill>
                  <a:schemeClr val="tx1"/>
                </a:solidFill>
                <a:latin typeface="+mn-lt"/>
                <a:ea typeface="+mn-ea"/>
                <a:cs typeface="+mn-cs"/>
              </a:defRPr>
            </a:lvl1pPr>
            <a:lvl2pPr marL="609493" indent="0" algn="ctr" defTabSz="1218987" rtl="0" eaLnBrk="1" latinLnBrk="0" hangingPunct="1">
              <a:lnSpc>
                <a:spcPct val="95000"/>
              </a:lnSpc>
              <a:spcBef>
                <a:spcPts val="1066"/>
              </a:spcBef>
              <a:buSzPct val="100000"/>
              <a:buFont typeface="Century Gothic" pitchFamily="34" charset="0"/>
              <a:buNone/>
              <a:defRPr sz="2000" kern="1200">
                <a:solidFill>
                  <a:schemeClr val="tx1">
                    <a:tint val="75000"/>
                  </a:schemeClr>
                </a:solidFill>
                <a:latin typeface="+mn-lt"/>
                <a:ea typeface="+mn-ea"/>
                <a:cs typeface="+mn-cs"/>
              </a:defRPr>
            </a:lvl2pPr>
            <a:lvl3pPr marL="1218987" indent="0" algn="ctr" defTabSz="1218987" rtl="0" eaLnBrk="1" latinLnBrk="0" hangingPunct="1">
              <a:lnSpc>
                <a:spcPct val="95000"/>
              </a:lnSpc>
              <a:spcBef>
                <a:spcPts val="1066"/>
              </a:spcBef>
              <a:buSzPct val="100000"/>
              <a:buFont typeface="Century Gothic" pitchFamily="34" charset="0"/>
              <a:buNone/>
              <a:defRPr sz="1800" kern="1200">
                <a:solidFill>
                  <a:schemeClr val="tx1">
                    <a:tint val="75000"/>
                  </a:schemeClr>
                </a:solidFill>
                <a:latin typeface="+mn-lt"/>
                <a:ea typeface="+mn-ea"/>
                <a:cs typeface="+mn-cs"/>
              </a:defRPr>
            </a:lvl3pPr>
            <a:lvl4pPr marL="1828480" indent="0" algn="ctr" defTabSz="1218987" rtl="0" eaLnBrk="1" latinLnBrk="0" hangingPunct="1">
              <a:lnSpc>
                <a:spcPct val="95000"/>
              </a:lnSpc>
              <a:spcBef>
                <a:spcPts val="1066"/>
              </a:spcBef>
              <a:buSzPct val="100000"/>
              <a:buFont typeface="Century Gothic" pitchFamily="34" charset="0"/>
              <a:buNone/>
              <a:defRPr sz="1800" kern="1200">
                <a:solidFill>
                  <a:schemeClr val="tx1">
                    <a:tint val="75000"/>
                  </a:schemeClr>
                </a:solidFill>
                <a:latin typeface="+mn-lt"/>
                <a:ea typeface="+mn-ea"/>
                <a:cs typeface="+mn-cs"/>
              </a:defRPr>
            </a:lvl4pPr>
            <a:lvl5pPr marL="2437973" indent="0" algn="ctr" defTabSz="1218987" rtl="0" eaLnBrk="1" latinLnBrk="0" hangingPunct="1">
              <a:lnSpc>
                <a:spcPct val="95000"/>
              </a:lnSpc>
              <a:spcBef>
                <a:spcPts val="1066"/>
              </a:spcBef>
              <a:buSzPct val="100000"/>
              <a:buFont typeface="Century Gothic" pitchFamily="34" charset="0"/>
              <a:buNone/>
              <a:defRPr sz="1800" kern="1200">
                <a:solidFill>
                  <a:schemeClr val="tx1">
                    <a:tint val="75000"/>
                  </a:schemeClr>
                </a:solidFill>
                <a:latin typeface="+mn-lt"/>
                <a:ea typeface="+mn-ea"/>
                <a:cs typeface="+mn-cs"/>
              </a:defRPr>
            </a:lvl5pPr>
            <a:lvl6pPr marL="3047467" indent="0" algn="ctr" defTabSz="1218987" rtl="0" eaLnBrk="1" latinLnBrk="0" hangingPunct="1">
              <a:lnSpc>
                <a:spcPct val="95000"/>
              </a:lnSpc>
              <a:spcBef>
                <a:spcPts val="1066"/>
              </a:spcBef>
              <a:buSzPct val="90000"/>
              <a:buFont typeface="Century Gothic" pitchFamily="34" charset="0"/>
              <a:buNone/>
              <a:defRPr sz="1800" kern="1200">
                <a:solidFill>
                  <a:schemeClr val="tx1">
                    <a:tint val="75000"/>
                  </a:schemeClr>
                </a:solidFill>
                <a:latin typeface="+mn-lt"/>
                <a:ea typeface="+mn-ea"/>
                <a:cs typeface="+mn-cs"/>
              </a:defRPr>
            </a:lvl6pPr>
            <a:lvl7pPr marL="3656960" indent="0" algn="ctr" defTabSz="1218987" rtl="0" eaLnBrk="1" latinLnBrk="0" hangingPunct="1">
              <a:lnSpc>
                <a:spcPct val="95000"/>
              </a:lnSpc>
              <a:spcBef>
                <a:spcPts val="1066"/>
              </a:spcBef>
              <a:buSzPct val="90000"/>
              <a:buFont typeface="Century Gothic" pitchFamily="34" charset="0"/>
              <a:buNone/>
              <a:defRPr sz="1800" kern="1200">
                <a:solidFill>
                  <a:schemeClr val="tx1">
                    <a:tint val="75000"/>
                  </a:schemeClr>
                </a:solidFill>
                <a:latin typeface="+mn-lt"/>
                <a:ea typeface="+mn-ea"/>
                <a:cs typeface="+mn-cs"/>
              </a:defRPr>
            </a:lvl7pPr>
            <a:lvl8pPr marL="4266453" indent="0" algn="ctr" defTabSz="1218987" rtl="0" eaLnBrk="1" latinLnBrk="0" hangingPunct="1">
              <a:lnSpc>
                <a:spcPct val="95000"/>
              </a:lnSpc>
              <a:spcBef>
                <a:spcPts val="1066"/>
              </a:spcBef>
              <a:buSzPct val="90000"/>
              <a:buFont typeface="Century Gothic" pitchFamily="34" charset="0"/>
              <a:buNone/>
              <a:defRPr sz="1800" kern="1200">
                <a:solidFill>
                  <a:schemeClr val="tx1">
                    <a:tint val="75000"/>
                  </a:schemeClr>
                </a:solidFill>
                <a:latin typeface="+mn-lt"/>
                <a:ea typeface="+mn-ea"/>
                <a:cs typeface="+mn-cs"/>
              </a:defRPr>
            </a:lvl8pPr>
            <a:lvl9pPr marL="4875947" indent="0" algn="ctr" defTabSz="1218987" rtl="0" eaLnBrk="1" latinLnBrk="0" hangingPunct="1">
              <a:lnSpc>
                <a:spcPct val="95000"/>
              </a:lnSpc>
              <a:spcBef>
                <a:spcPts val="1066"/>
              </a:spcBef>
              <a:buSzPct val="90000"/>
              <a:buFont typeface="Century Gothic" pitchFamily="34" charset="0"/>
              <a:buNone/>
              <a:defRPr sz="1800" kern="1200">
                <a:solidFill>
                  <a:schemeClr val="tx1">
                    <a:tint val="75000"/>
                  </a:schemeClr>
                </a:solidFill>
                <a:latin typeface="+mn-lt"/>
                <a:ea typeface="+mn-ea"/>
                <a:cs typeface="+mn-cs"/>
              </a:defRPr>
            </a:lvl9pPr>
          </a:lstStyle>
          <a:p>
            <a:pPr>
              <a:spcAft>
                <a:spcPts val="400"/>
              </a:spcAft>
            </a:pPr>
            <a:r>
              <a:rPr lang="en-US" sz="1800" b="1">
                <a:solidFill>
                  <a:schemeClr val="accent2">
                    <a:lumMod val="75000"/>
                  </a:schemeClr>
                </a:solidFill>
                <a:effectLst/>
                <a:latin typeface="Century Gothic" panose="020B0502020202020204" pitchFamily="34" charset="0"/>
                <a:ea typeface="MS Gothic" panose="020B0609070205080204" pitchFamily="49" charset="-128"/>
                <a:cs typeface="Tahoma" panose="020B0604030504040204" pitchFamily="34" charset="0"/>
              </a:rPr>
              <a:t>If you have any questions, please </a:t>
            </a:r>
            <a:r>
              <a:rPr lang="en-US" sz="1800" b="1">
                <a:solidFill>
                  <a:schemeClr val="accent2">
                    <a:lumMod val="75000"/>
                  </a:schemeClr>
                </a:solidFill>
                <a:latin typeface="Century Gothic" panose="020B0502020202020204" pitchFamily="34" charset="0"/>
                <a:ea typeface="MS Gothic" panose="020B0609070205080204" pitchFamily="49" charset="-128"/>
                <a:cs typeface="Tahoma" panose="020B0604030504040204" pitchFamily="34" charset="0"/>
              </a:rPr>
              <a:t>use the “raise your hand” function on Teams or </a:t>
            </a:r>
            <a:r>
              <a:rPr lang="en-US" sz="1800" b="1">
                <a:solidFill>
                  <a:schemeClr val="accent2">
                    <a:lumMod val="75000"/>
                  </a:schemeClr>
                </a:solidFill>
                <a:effectLst/>
                <a:latin typeface="Century Gothic" panose="020B0502020202020204" pitchFamily="34" charset="0"/>
                <a:ea typeface="MS Gothic" panose="020B0609070205080204" pitchFamily="49" charset="-128"/>
                <a:cs typeface="Tahoma" panose="020B0604030504040204" pitchFamily="34" charset="0"/>
              </a:rPr>
              <a:t>write them down in the chat. </a:t>
            </a:r>
            <a:endParaRPr lang="en-GB" sz="1800" b="1">
              <a:solidFill>
                <a:schemeClr val="accent2">
                  <a:lumMod val="75000"/>
                </a:schemeClr>
              </a:solidFill>
              <a:effectLst/>
              <a:latin typeface="Century Gothic" panose="020B0502020202020204" pitchFamily="34" charset="0"/>
              <a:ea typeface="MS Gothic" panose="020B0609070205080204" pitchFamily="49" charset="-128"/>
              <a:cs typeface="Tahoma" panose="020B0604030504040204" pitchFamily="34" charset="0"/>
            </a:endParaRPr>
          </a:p>
        </p:txBody>
      </p:sp>
      <p:pic>
        <p:nvPicPr>
          <p:cNvPr id="7" name="Graphic 6" descr="Radio microphone with solid fill">
            <a:extLst>
              <a:ext uri="{FF2B5EF4-FFF2-40B4-BE49-F238E27FC236}">
                <a16:creationId xmlns:a16="http://schemas.microsoft.com/office/drawing/2014/main" id="{29BAD9E7-7F10-F666-2098-9435CE4492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0680" y="5122039"/>
            <a:ext cx="590061" cy="590061"/>
          </a:xfrm>
          <a:prstGeom prst="rect">
            <a:avLst/>
          </a:prstGeom>
        </p:spPr>
      </p:pic>
      <p:sp>
        <p:nvSpPr>
          <p:cNvPr id="8" name="TextBox 7">
            <a:extLst>
              <a:ext uri="{FF2B5EF4-FFF2-40B4-BE49-F238E27FC236}">
                <a16:creationId xmlns:a16="http://schemas.microsoft.com/office/drawing/2014/main" id="{914A494E-3A60-0B86-CF94-8DBEB75458F5}"/>
              </a:ext>
            </a:extLst>
          </p:cNvPr>
          <p:cNvSpPr txBox="1"/>
          <p:nvPr/>
        </p:nvSpPr>
        <p:spPr>
          <a:xfrm>
            <a:off x="1261451" y="5207100"/>
            <a:ext cx="10788072" cy="369332"/>
          </a:xfrm>
          <a:prstGeom prst="rect">
            <a:avLst/>
          </a:prstGeom>
          <a:noFill/>
        </p:spPr>
        <p:txBody>
          <a:bodyPr wrap="square">
            <a:spAutoFit/>
          </a:bodyPr>
          <a:lstStyle/>
          <a:p>
            <a:pPr>
              <a:spcAft>
                <a:spcPts val="400"/>
              </a:spcAft>
            </a:pPr>
            <a:r>
              <a:rPr lang="en-US" b="1">
                <a:solidFill>
                  <a:srgbClr val="FF0000"/>
                </a:solidFill>
                <a:effectLst/>
                <a:latin typeface="Century Gothic" panose="020B0502020202020204" pitchFamily="34" charset="0"/>
                <a:ea typeface="MS Gothic" panose="020B0609070205080204" pitchFamily="49" charset="-128"/>
                <a:cs typeface="Tahoma" panose="020B0604030504040204" pitchFamily="34" charset="0"/>
              </a:rPr>
              <a:t>Please ensure your microphone is muted during the meeting unless you are asking a question.</a:t>
            </a:r>
            <a:endParaRPr lang="en-GB" b="1">
              <a:solidFill>
                <a:srgbClr val="FF0000"/>
              </a:solidFill>
              <a:effectLst/>
              <a:latin typeface="Century Gothic" panose="020B0502020202020204" pitchFamily="34" charset="0"/>
              <a:ea typeface="MS Gothic" panose="020B0609070205080204" pitchFamily="49" charset="-128"/>
              <a:cs typeface="Tahoma" panose="020B0604030504040204" pitchFamily="34" charset="0"/>
            </a:endParaRPr>
          </a:p>
        </p:txBody>
      </p:sp>
      <p:pic>
        <p:nvPicPr>
          <p:cNvPr id="9" name="Graphic 8" descr="Questions with solid fill">
            <a:extLst>
              <a:ext uri="{FF2B5EF4-FFF2-40B4-BE49-F238E27FC236}">
                <a16:creationId xmlns:a16="http://schemas.microsoft.com/office/drawing/2014/main" id="{9EA518B2-96DC-D2DA-0A51-02A5BB130F6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360680" y="5913983"/>
            <a:ext cx="659226" cy="590062"/>
          </a:xfrm>
          <a:prstGeom prst="rect">
            <a:avLst/>
          </a:prstGeom>
        </p:spPr>
      </p:pic>
      <p:pic>
        <p:nvPicPr>
          <p:cNvPr id="10" name="Picture 2">
            <a:extLst>
              <a:ext uri="{FF2B5EF4-FFF2-40B4-BE49-F238E27FC236}">
                <a16:creationId xmlns:a16="http://schemas.microsoft.com/office/drawing/2014/main" id="{17B1252F-7461-D6FF-58B6-2A40711CAD8D}"/>
              </a:ext>
            </a:extLst>
          </p:cNvPr>
          <p:cNvPicPr>
            <a:picLocks noChangeAspect="1"/>
          </p:cNvPicPr>
          <p:nvPr/>
        </p:nvPicPr>
        <p:blipFill>
          <a:blip r:embed="rId8"/>
          <a:srcRect/>
          <a:stretch>
            <a:fillRect/>
          </a:stretch>
        </p:blipFill>
        <p:spPr>
          <a:xfrm>
            <a:off x="10009137" y="0"/>
            <a:ext cx="1955793" cy="1007233"/>
          </a:xfrm>
          <a:prstGeom prst="rect">
            <a:avLst/>
          </a:prstGeom>
        </p:spPr>
      </p:pic>
      <p:pic>
        <p:nvPicPr>
          <p:cNvPr id="19" name="Graphic 18" descr="Chat with solid fill">
            <a:extLst>
              <a:ext uri="{FF2B5EF4-FFF2-40B4-BE49-F238E27FC236}">
                <a16:creationId xmlns:a16="http://schemas.microsoft.com/office/drawing/2014/main" id="{10E13124-6236-2418-8EA8-A9F805007D2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0680" y="4321397"/>
            <a:ext cx="758293" cy="758293"/>
          </a:xfrm>
          <a:prstGeom prst="rect">
            <a:avLst/>
          </a:prstGeom>
        </p:spPr>
      </p:pic>
      <p:sp>
        <p:nvSpPr>
          <p:cNvPr id="23" name="TextBox 22">
            <a:extLst>
              <a:ext uri="{FF2B5EF4-FFF2-40B4-BE49-F238E27FC236}">
                <a16:creationId xmlns:a16="http://schemas.microsoft.com/office/drawing/2014/main" id="{0A3E494C-656E-FA3C-0775-D7BAD5460FD9}"/>
              </a:ext>
            </a:extLst>
          </p:cNvPr>
          <p:cNvSpPr txBox="1"/>
          <p:nvPr/>
        </p:nvSpPr>
        <p:spPr>
          <a:xfrm>
            <a:off x="1261452" y="4500488"/>
            <a:ext cx="7919402" cy="369332"/>
          </a:xfrm>
          <a:prstGeom prst="rect">
            <a:avLst/>
          </a:prstGeom>
          <a:noFill/>
        </p:spPr>
        <p:txBody>
          <a:bodyPr wrap="square">
            <a:spAutoFit/>
          </a:bodyPr>
          <a:lstStyle/>
          <a:p>
            <a:pPr>
              <a:spcAft>
                <a:spcPts val="400"/>
              </a:spcAft>
            </a:pPr>
            <a:r>
              <a:rPr lang="en-US" b="1">
                <a:solidFill>
                  <a:schemeClr val="accent2">
                    <a:lumMod val="75000"/>
                  </a:schemeClr>
                </a:solidFill>
                <a:effectLst/>
                <a:latin typeface="Century Gothic" panose="020B0502020202020204" pitchFamily="34" charset="0"/>
                <a:ea typeface="MS Gothic" panose="020B0609070205080204" pitchFamily="49" charset="-128"/>
                <a:cs typeface="Tahoma" panose="020B0604030504040204" pitchFamily="34" charset="0"/>
              </a:rPr>
              <a:t>Please pop your name and school into the meeting chat</a:t>
            </a:r>
            <a:endParaRPr lang="en-GB" b="1">
              <a:solidFill>
                <a:schemeClr val="accent2">
                  <a:lumMod val="75000"/>
                </a:schemeClr>
              </a:solidFill>
              <a:effectLst/>
              <a:latin typeface="Century Gothic" panose="020B0502020202020204" pitchFamily="34" charset="0"/>
              <a:ea typeface="MS Gothic" panose="020B0609070205080204" pitchFamily="49" charset="-128"/>
              <a:cs typeface="Tahoma" panose="020B0604030504040204" pitchFamily="34" charset="0"/>
            </a:endParaRPr>
          </a:p>
        </p:txBody>
      </p:sp>
    </p:spTree>
    <p:extLst>
      <p:ext uri="{BB962C8B-B14F-4D97-AF65-F5344CB8AC3E}">
        <p14:creationId xmlns:p14="http://schemas.microsoft.com/office/powerpoint/2010/main" val="3777867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1C2FFF0-302B-7DC1-8613-CBCB639AE003}"/>
              </a:ext>
            </a:extLst>
          </p:cNvPr>
          <p:cNvSpPr>
            <a:spLocks noGrp="1"/>
          </p:cNvSpPr>
          <p:nvPr>
            <p:ph type="sldNum" sz="quarter" idx="12"/>
          </p:nvPr>
        </p:nvSpPr>
        <p:spPr/>
        <p:txBody>
          <a:bodyPr/>
          <a:lstStyle/>
          <a:p>
            <a:pPr rtl="0"/>
            <a:endParaRPr lang="en-GB" noProof="0"/>
          </a:p>
        </p:txBody>
      </p:sp>
      <p:sp>
        <p:nvSpPr>
          <p:cNvPr id="8" name="Title 2">
            <a:extLst>
              <a:ext uri="{FF2B5EF4-FFF2-40B4-BE49-F238E27FC236}">
                <a16:creationId xmlns:a16="http://schemas.microsoft.com/office/drawing/2014/main" id="{61C6D264-4E3B-4B8D-3B76-0160B4040746}"/>
              </a:ext>
            </a:extLst>
          </p:cNvPr>
          <p:cNvSpPr txBox="1">
            <a:spLocks/>
          </p:cNvSpPr>
          <p:nvPr/>
        </p:nvSpPr>
        <p:spPr>
          <a:xfrm>
            <a:off x="540604" y="392958"/>
            <a:ext cx="5410197" cy="1982171"/>
          </a:xfrm>
        </p:spPr>
        <p:txBody>
          <a:bodyPr rtlCol="0" anchor="b">
            <a:normAutofit/>
          </a:bodyPr>
          <a:lstStyle>
            <a:lvl1pPr algn="l" defTabSz="914400" rtl="0" eaLnBrk="1" latinLnBrk="0" hangingPunct="1">
              <a:lnSpc>
                <a:spcPct val="90000"/>
              </a:lnSpc>
              <a:spcBef>
                <a:spcPct val="0"/>
              </a:spcBef>
              <a:buNone/>
              <a:defRPr sz="2000" b="1" kern="1200">
                <a:solidFill>
                  <a:srgbClr val="FFFFFF"/>
                </a:solidFill>
                <a:latin typeface="+mj-lt"/>
                <a:ea typeface="+mj-ea"/>
                <a:cs typeface="+mj-cs"/>
              </a:defRPr>
            </a:lvl1pPr>
          </a:lstStyle>
          <a:p>
            <a:pPr marL="176213" indent="-176213">
              <a:lnSpc>
                <a:spcPct val="100000"/>
              </a:lnSpc>
            </a:pPr>
            <a:r>
              <a:rPr lang="en-GB" sz="2800">
                <a:solidFill>
                  <a:schemeClr val="tx2"/>
                </a:solidFill>
                <a:cs typeface="Posterama" panose="020B0504020200020000" pitchFamily="34" charset="0"/>
              </a:rPr>
              <a:t>	DfE Webinar:</a:t>
            </a:r>
            <a:br>
              <a:rPr lang="en-GB" sz="2800">
                <a:solidFill>
                  <a:schemeClr val="tx2"/>
                </a:solidFill>
                <a:cs typeface="Posterama" panose="020B0504020200020000" pitchFamily="34" charset="0"/>
              </a:rPr>
            </a:br>
            <a:r>
              <a:rPr lang="en-GB" sz="2800">
                <a:solidFill>
                  <a:schemeClr val="tx2"/>
                </a:solidFill>
                <a:cs typeface="Posterama" panose="020B0504020200020000" pitchFamily="34" charset="0"/>
              </a:rPr>
              <a:t>DfE Financial Benchmarking and Insights Tool (FBIT)</a:t>
            </a:r>
            <a:br>
              <a:rPr lang="en-GB" sz="2800">
                <a:solidFill>
                  <a:schemeClr val="tx2"/>
                </a:solidFill>
                <a:cs typeface="Posterama" panose="020B0504020200020000" pitchFamily="34" charset="0"/>
              </a:rPr>
            </a:br>
            <a:endParaRPr lang="en-GB" sz="2800">
              <a:solidFill>
                <a:schemeClr val="tx2"/>
              </a:solidFill>
              <a:cs typeface="Posterama" panose="020B0504020200020000" pitchFamily="34" charset="0"/>
            </a:endParaRPr>
          </a:p>
        </p:txBody>
      </p:sp>
      <p:sp>
        <p:nvSpPr>
          <p:cNvPr id="9" name="Content Placeholder 4">
            <a:extLst>
              <a:ext uri="{FF2B5EF4-FFF2-40B4-BE49-F238E27FC236}">
                <a16:creationId xmlns:a16="http://schemas.microsoft.com/office/drawing/2014/main" id="{559B8592-581C-9B4F-0750-AE6D6FF86941}"/>
              </a:ext>
            </a:extLst>
          </p:cNvPr>
          <p:cNvSpPr txBox="1">
            <a:spLocks/>
          </p:cNvSpPr>
          <p:nvPr/>
        </p:nvSpPr>
        <p:spPr>
          <a:xfrm>
            <a:off x="644489" y="2211574"/>
            <a:ext cx="5871501" cy="3099335"/>
          </a:xfrm>
          <a:prstGeom prst="rect">
            <a:avLst/>
          </a:prstGeom>
        </p:spPr>
        <p:txBody>
          <a:bodyPr rtlCol="0">
            <a:normAutofit/>
          </a:bodyPr>
          <a:lstStyle>
            <a:lvl1pPr marL="0" indent="0" algn="ctr" defTabSz="914400" rtl="0" eaLnBrk="1" latinLnBrk="0" hangingPunct="1">
              <a:lnSpc>
                <a:spcPct val="110000"/>
              </a:lnSpc>
              <a:spcBef>
                <a:spcPts val="1000"/>
              </a:spcBef>
              <a:buClr>
                <a:schemeClr val="bg1"/>
              </a:buClr>
              <a:buSzPct val="75000"/>
              <a:buFont typeface="+mj-lt"/>
              <a:buNone/>
              <a:defRPr sz="2000" kern="1200">
                <a:solidFill>
                  <a:schemeClr val="tx1"/>
                </a:solidFill>
                <a:latin typeface="+mn-lt"/>
                <a:ea typeface="+mn-ea"/>
                <a:cs typeface="+mn-cs"/>
              </a:defRPr>
            </a:lvl1pPr>
            <a:lvl2pPr marL="228600" indent="-228600" algn="l" defTabSz="914400" rtl="0" eaLnBrk="1" latinLnBrk="0" hangingPunct="1">
              <a:lnSpc>
                <a:spcPct val="110000"/>
              </a:lnSpc>
              <a:spcBef>
                <a:spcPts val="500"/>
              </a:spcBef>
              <a:buClr>
                <a:schemeClr val="bg1"/>
              </a:buClr>
              <a:buSzPct val="75000"/>
              <a:buFont typeface="+mj-lt"/>
              <a:buAutoNum type="arabicPeriod"/>
              <a:defRPr sz="2400" kern="1200">
                <a:solidFill>
                  <a:srgbClr val="FFFFFF"/>
                </a:solidFill>
                <a:latin typeface="+mn-lt"/>
                <a:ea typeface="+mn-ea"/>
                <a:cs typeface="+mn-cs"/>
              </a:defRPr>
            </a:lvl2pPr>
            <a:lvl3pPr marL="228600" indent="-228600" algn="l" defTabSz="914400" rtl="0" eaLnBrk="1" latinLnBrk="0" hangingPunct="1">
              <a:lnSpc>
                <a:spcPct val="110000"/>
              </a:lnSpc>
              <a:spcBef>
                <a:spcPts val="500"/>
              </a:spcBef>
              <a:buClr>
                <a:schemeClr val="bg1"/>
              </a:buClr>
              <a:buSzPct val="75000"/>
              <a:buFont typeface="+mj-lt"/>
              <a:buAutoNum type="arabicPeriod"/>
              <a:defRPr sz="2000" kern="1200">
                <a:solidFill>
                  <a:srgbClr val="FFFFFF"/>
                </a:solidFill>
                <a:latin typeface="+mn-lt"/>
                <a:ea typeface="+mn-ea"/>
                <a:cs typeface="+mn-cs"/>
              </a:defRPr>
            </a:lvl3pPr>
            <a:lvl4pPr marL="228600" indent="-228600" algn="l" defTabSz="914400" rtl="0" eaLnBrk="1" latinLnBrk="0" hangingPunct="1">
              <a:lnSpc>
                <a:spcPct val="110000"/>
              </a:lnSpc>
              <a:spcBef>
                <a:spcPts val="500"/>
              </a:spcBef>
              <a:buClr>
                <a:schemeClr val="bg1"/>
              </a:buClr>
              <a:buSzPct val="75000"/>
              <a:buFont typeface="+mj-lt"/>
              <a:buAutoNum type="arabicPeriod"/>
              <a:defRPr sz="1800" kern="1200">
                <a:solidFill>
                  <a:srgbClr val="FFFFFF"/>
                </a:solidFill>
                <a:latin typeface="+mn-lt"/>
                <a:ea typeface="+mn-ea"/>
                <a:cs typeface="+mn-cs"/>
              </a:defRPr>
            </a:lvl4pPr>
            <a:lvl5pPr marL="228600" indent="-228600" algn="l" defTabSz="914400" rtl="0" eaLnBrk="1" latinLnBrk="0" hangingPunct="1">
              <a:lnSpc>
                <a:spcPct val="110000"/>
              </a:lnSpc>
              <a:spcBef>
                <a:spcPts val="500"/>
              </a:spcBef>
              <a:buClr>
                <a:schemeClr val="bg1"/>
              </a:buClr>
              <a:buSzPct val="75000"/>
              <a:buFont typeface="+mj-lt"/>
              <a:buAutoNum type="arabicPeriod"/>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l">
              <a:buFont typeface="Wingdings" panose="05000000000000000000" pitchFamily="2" charset="2"/>
              <a:buChar char="q"/>
            </a:pPr>
            <a:r>
              <a:rPr lang="en-GB" sz="1600" kern="1200">
                <a:solidFill>
                  <a:schemeClr val="tx2"/>
                </a:solidFill>
                <a:latin typeface="+mn-lt"/>
                <a:ea typeface="+mn-ea"/>
                <a:cs typeface="+mn-cs"/>
              </a:rPr>
              <a:t>Benchmark your school’s spending against similar institutions</a:t>
            </a:r>
          </a:p>
          <a:p>
            <a:pPr marL="171450" indent="-171450" algn="l">
              <a:buFont typeface="Wingdings" panose="05000000000000000000" pitchFamily="2" charset="2"/>
              <a:buChar char="q"/>
            </a:pPr>
            <a:r>
              <a:rPr lang="en-GB" sz="1600" kern="1200">
                <a:solidFill>
                  <a:schemeClr val="tx2"/>
                </a:solidFill>
                <a:latin typeface="+mn-lt"/>
                <a:ea typeface="+mn-ea"/>
                <a:cs typeface="+mn-cs"/>
              </a:rPr>
              <a:t>Identify areas for improvement and share best practice</a:t>
            </a:r>
          </a:p>
          <a:p>
            <a:pPr marL="171450" indent="-171450" algn="l">
              <a:buFont typeface="Wingdings" panose="05000000000000000000" pitchFamily="2" charset="2"/>
              <a:buChar char="q"/>
            </a:pPr>
            <a:r>
              <a:rPr lang="en-GB" sz="1600" kern="1200">
                <a:solidFill>
                  <a:schemeClr val="tx2"/>
                </a:solidFill>
                <a:latin typeface="+mn-lt"/>
                <a:ea typeface="+mn-ea"/>
                <a:cs typeface="+mn-cs"/>
              </a:rPr>
              <a:t>Build a workforce deployment plan using the </a:t>
            </a:r>
            <a:r>
              <a:rPr lang="en-GB" sz="1600" u="sng" kern="1200">
                <a:solidFill>
                  <a:schemeClr val="tx2"/>
                </a:solidFill>
                <a:latin typeface="+mn-lt"/>
                <a:ea typeface="+mn-ea"/>
                <a:cs typeface="+mn-cs"/>
                <a:hlinkClick r:id="rId2" tooltip="https://www.gov.uk/guidance/integrated-curriculum-and-financial-planning-icfp">
                  <a:extLst>
                    <a:ext uri="{A12FA001-AC4F-418D-AE19-62706E023703}">
                      <ahyp:hlinkClr xmlns:ahyp="http://schemas.microsoft.com/office/drawing/2018/hyperlinkcolor" val="tx"/>
                    </a:ext>
                  </a:extLst>
                </a:hlinkClick>
              </a:rPr>
              <a:t>integrated curriculum and financial planning tool</a:t>
            </a:r>
            <a:endParaRPr lang="en-GB" sz="1600" kern="1200">
              <a:solidFill>
                <a:schemeClr val="tx2"/>
              </a:solidFill>
              <a:latin typeface="+mn-lt"/>
              <a:ea typeface="+mn-ea"/>
              <a:cs typeface="+mn-cs"/>
            </a:endParaRPr>
          </a:p>
          <a:p>
            <a:pPr marL="171450" indent="-171450" algn="l">
              <a:buFont typeface="Wingdings" panose="05000000000000000000" pitchFamily="2" charset="2"/>
              <a:buChar char="q"/>
            </a:pPr>
            <a:r>
              <a:rPr lang="en-GB" sz="1600" kern="1200">
                <a:solidFill>
                  <a:schemeClr val="tx2"/>
                </a:solidFill>
                <a:latin typeface="+mn-lt"/>
                <a:ea typeface="+mn-ea"/>
                <a:cs typeface="+mn-cs"/>
              </a:rPr>
              <a:t>Access commercial resources, frameworks, and guidance from the DfE</a:t>
            </a:r>
          </a:p>
          <a:p>
            <a:pPr marL="171450" indent="-171450" algn="l">
              <a:buFont typeface="Wingdings" panose="05000000000000000000" pitchFamily="2" charset="2"/>
              <a:buChar char="q"/>
            </a:pPr>
            <a:r>
              <a:rPr lang="en-GB" sz="1600">
                <a:solidFill>
                  <a:schemeClr val="tx2"/>
                </a:solidFill>
              </a:rPr>
              <a:t>G</a:t>
            </a:r>
            <a:r>
              <a:rPr lang="en-GB" sz="1600" kern="1200">
                <a:solidFill>
                  <a:schemeClr val="tx2"/>
                </a:solidFill>
                <a:latin typeface="+mn-lt"/>
                <a:ea typeface="+mn-ea"/>
                <a:cs typeface="+mn-cs"/>
              </a:rPr>
              <a:t>enerate reports to support conversations with leadership and governance teams</a:t>
            </a:r>
          </a:p>
          <a:p>
            <a:pPr algn="l"/>
            <a:endParaRPr lang="en-GB" sz="1600" kern="1200">
              <a:solidFill>
                <a:schemeClr val="tx2"/>
              </a:solidFill>
              <a:latin typeface="+mn-lt"/>
              <a:ea typeface="+mn-ea"/>
              <a:cs typeface="+mn-cs"/>
            </a:endParaRPr>
          </a:p>
          <a:p>
            <a:pPr algn="l"/>
            <a:endParaRPr lang="en-GB" sz="1600" kern="1200">
              <a:solidFill>
                <a:schemeClr val="tx2"/>
              </a:solidFill>
              <a:latin typeface="+mn-lt"/>
              <a:ea typeface="+mn-ea"/>
              <a:cs typeface="+mn-cs"/>
            </a:endParaRPr>
          </a:p>
        </p:txBody>
      </p:sp>
      <p:sp>
        <p:nvSpPr>
          <p:cNvPr id="11" name="Slide Number Placeholder 6">
            <a:extLst>
              <a:ext uri="{FF2B5EF4-FFF2-40B4-BE49-F238E27FC236}">
                <a16:creationId xmlns:a16="http://schemas.microsoft.com/office/drawing/2014/main" id="{0B59C9F4-58C8-0B2D-C1A8-EFF337B2D5EE}"/>
              </a:ext>
            </a:extLst>
          </p:cNvPr>
          <p:cNvSpPr txBox="1">
            <a:spLocks/>
          </p:cNvSpPr>
          <p:nvPr/>
        </p:nvSpPr>
        <p:spPr>
          <a:xfrm>
            <a:off x="11190806" y="6324600"/>
            <a:ext cx="799078" cy="365125"/>
          </a:xfrm>
        </p:spPr>
        <p:txBody>
          <a:bodyPr rtlCol="0"/>
          <a:lstStyle>
            <a:defPPr rtl="0">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11A71338-8BA2-4C79-A6C5-5A8E30081D0C}" type="slidenum">
              <a:rPr lang="en-GB" smtClean="0">
                <a:solidFill>
                  <a:schemeClr val="tx2"/>
                </a:solidFill>
              </a:rPr>
              <a:pPr>
                <a:spcAft>
                  <a:spcPts val="600"/>
                </a:spcAft>
              </a:pPr>
              <a:t>10</a:t>
            </a:fld>
            <a:endParaRPr lang="en-GB">
              <a:solidFill>
                <a:schemeClr val="tx2"/>
              </a:solidFill>
            </a:endParaRPr>
          </a:p>
        </p:txBody>
      </p:sp>
      <p:graphicFrame>
        <p:nvGraphicFramePr>
          <p:cNvPr id="12" name="Diagram 11">
            <a:extLst>
              <a:ext uri="{FF2B5EF4-FFF2-40B4-BE49-F238E27FC236}">
                <a16:creationId xmlns:a16="http://schemas.microsoft.com/office/drawing/2014/main" id="{E3D648D6-078C-55CD-A383-68A7D4819013}"/>
              </a:ext>
            </a:extLst>
          </p:cNvPr>
          <p:cNvGraphicFramePr/>
          <p:nvPr>
            <p:extLst>
              <p:ext uri="{D42A27DB-BD31-4B8C-83A1-F6EECF244321}">
                <p14:modId xmlns:p14="http://schemas.microsoft.com/office/powerpoint/2010/main" val="3922945941"/>
              </p:ext>
            </p:extLst>
          </p:nvPr>
        </p:nvGraphicFramePr>
        <p:xfrm>
          <a:off x="885994" y="5423642"/>
          <a:ext cx="5388490" cy="10136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Placeholder 20" descr="Spreadsheet and calculator">
            <a:extLst>
              <a:ext uri="{FF2B5EF4-FFF2-40B4-BE49-F238E27FC236}">
                <a16:creationId xmlns:a16="http://schemas.microsoft.com/office/drawing/2014/main" id="{521B01FC-1675-56DE-F5D3-5AE5A856DF3A}"/>
              </a:ext>
            </a:extLst>
          </p:cNvPr>
          <p:cNvPicPr>
            <a:picLocks noChangeAspect="1"/>
          </p:cNvPicPr>
          <p:nvPr/>
        </p:nvPicPr>
        <p:blipFill>
          <a:blip r:embed="rId8"/>
          <a:srcRect l="13380" r="13380"/>
          <a:stretch>
            <a:fillRect/>
          </a:stretch>
        </p:blipFill>
        <p:spPr>
          <a:xfrm>
            <a:off x="8719126" y="0"/>
            <a:ext cx="3472873" cy="6858000"/>
          </a:xfrm>
        </p:spPr>
      </p:pic>
      <p:pic>
        <p:nvPicPr>
          <p:cNvPr id="4" name="Picture Placeholder 20" descr="Spreadsheet and calculator">
            <a:extLst>
              <a:ext uri="{FF2B5EF4-FFF2-40B4-BE49-F238E27FC236}">
                <a16:creationId xmlns:a16="http://schemas.microsoft.com/office/drawing/2014/main" id="{1EF6506E-DDED-1CB1-BB6E-6F66EBD9C917}"/>
              </a:ext>
            </a:extLst>
          </p:cNvPr>
          <p:cNvPicPr>
            <a:picLocks noChangeAspect="1"/>
          </p:cNvPicPr>
          <p:nvPr/>
        </p:nvPicPr>
        <p:blipFill>
          <a:blip r:embed="rId8"/>
          <a:srcRect l="13380" r="13380"/>
          <a:stretch>
            <a:fillRect/>
          </a:stretch>
        </p:blipFill>
        <p:spPr>
          <a:xfrm>
            <a:off x="8871526" y="152400"/>
            <a:ext cx="3472873" cy="6858000"/>
          </a:xfrm>
        </p:spPr>
      </p:pic>
      <p:pic>
        <p:nvPicPr>
          <p:cNvPr id="14" name="Picture Placeholder 18">
            <a:extLst>
              <a:ext uri="{FF2B5EF4-FFF2-40B4-BE49-F238E27FC236}">
                <a16:creationId xmlns:a16="http://schemas.microsoft.com/office/drawing/2014/main" id="{D8072C93-4EF7-E57C-79CD-A7744DF60675}"/>
              </a:ext>
            </a:extLst>
          </p:cNvPr>
          <p:cNvPicPr>
            <a:picLocks noChangeAspect="1"/>
          </p:cNvPicPr>
          <p:nvPr/>
        </p:nvPicPr>
        <p:blipFill>
          <a:blip r:embed="rId9">
            <a:extLst>
              <a:ext uri="{837473B0-CC2E-450A-ABE3-18F120FF3D39}">
                <a1611:picAttrSrcUrl xmlns:a1611="http://schemas.microsoft.com/office/drawing/2016/11/main" r:id="rId10"/>
              </a:ext>
            </a:extLst>
          </a:blip>
          <a:srcRect/>
          <a:stretch/>
        </p:blipFill>
        <p:spPr>
          <a:xfrm>
            <a:off x="7524463" y="0"/>
            <a:ext cx="4667537" cy="2282888"/>
          </a:xfrm>
          <a:prstGeom prst="rect">
            <a:avLst/>
          </a:prstGeom>
        </p:spPr>
      </p:pic>
      <p:pic>
        <p:nvPicPr>
          <p:cNvPr id="15" name="Picture Placeholder 23">
            <a:extLst>
              <a:ext uri="{FF2B5EF4-FFF2-40B4-BE49-F238E27FC236}">
                <a16:creationId xmlns:a16="http://schemas.microsoft.com/office/drawing/2014/main" id="{229BB5CF-F15B-D56E-B0B6-14874055E884}"/>
              </a:ext>
            </a:extLst>
          </p:cNvPr>
          <p:cNvPicPr>
            <a:picLocks noChangeAspect="1"/>
          </p:cNvPicPr>
          <p:nvPr/>
        </p:nvPicPr>
        <p:blipFill>
          <a:blip r:embed="rId11">
            <a:extLst>
              <a:ext uri="{837473B0-CC2E-450A-ABE3-18F120FF3D39}">
                <a1611:picAttrSrcUrl xmlns:a1611="http://schemas.microsoft.com/office/drawing/2016/11/main" r:id="rId12"/>
              </a:ext>
            </a:extLst>
          </a:blip>
          <a:srcRect l="7255" t="9738" b="16400"/>
          <a:stretch>
            <a:fillRect/>
          </a:stretch>
        </p:blipFill>
        <p:spPr>
          <a:xfrm>
            <a:off x="7524462" y="2282888"/>
            <a:ext cx="4667537" cy="2282888"/>
          </a:xfrm>
          <a:prstGeom prst="rect">
            <a:avLst/>
          </a:prstGeom>
        </p:spPr>
      </p:pic>
      <p:pic>
        <p:nvPicPr>
          <p:cNvPr id="16" name="Picture Placeholder 28">
            <a:extLst>
              <a:ext uri="{FF2B5EF4-FFF2-40B4-BE49-F238E27FC236}">
                <a16:creationId xmlns:a16="http://schemas.microsoft.com/office/drawing/2014/main" id="{2C6B4A20-392D-EB5A-96C9-7C0E60FB5A86}"/>
              </a:ext>
            </a:extLst>
          </p:cNvPr>
          <p:cNvPicPr>
            <a:picLocks noChangeAspect="1"/>
          </p:cNvPicPr>
          <p:nvPr/>
        </p:nvPicPr>
        <p:blipFill>
          <a:blip r:embed="rId13">
            <a:extLst>
              <a:ext uri="{837473B0-CC2E-450A-ABE3-18F120FF3D39}">
                <a1611:picAttrSrcUrl xmlns:a1611="http://schemas.microsoft.com/office/drawing/2016/11/main" r:id="rId14"/>
              </a:ext>
            </a:extLst>
          </a:blip>
          <a:srcRect/>
          <a:stretch/>
        </p:blipFill>
        <p:spPr>
          <a:xfrm>
            <a:off x="7524463" y="4572000"/>
            <a:ext cx="4667536" cy="2286000"/>
          </a:xfrm>
          <a:prstGeom prst="rect">
            <a:avLst/>
          </a:prstGeom>
        </p:spPr>
      </p:pic>
    </p:spTree>
    <p:extLst>
      <p:ext uri="{BB962C8B-B14F-4D97-AF65-F5344CB8AC3E}">
        <p14:creationId xmlns:p14="http://schemas.microsoft.com/office/powerpoint/2010/main" val="1865950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A4829-D5E3-4A7F-8F9B-4332AEDBC53A}"/>
              </a:ext>
            </a:extLst>
          </p:cNvPr>
          <p:cNvSpPr>
            <a:spLocks noGrp="1"/>
          </p:cNvSpPr>
          <p:nvPr>
            <p:ph type="title"/>
          </p:nvPr>
        </p:nvSpPr>
        <p:spPr>
          <a:xfrm>
            <a:off x="267856" y="2311400"/>
            <a:ext cx="3352800" cy="977605"/>
          </a:xfrm>
        </p:spPr>
        <p:txBody>
          <a:bodyPr>
            <a:normAutofit/>
          </a:bodyPr>
          <a:lstStyle/>
          <a:p>
            <a:r>
              <a:rPr lang="en-GB" sz="5400">
                <a:solidFill>
                  <a:schemeClr val="tx2"/>
                </a:solidFill>
              </a:rPr>
              <a:t>GRANTS</a:t>
            </a:r>
          </a:p>
        </p:txBody>
      </p:sp>
      <p:sp>
        <p:nvSpPr>
          <p:cNvPr id="4" name="Text Placeholder 3">
            <a:extLst>
              <a:ext uri="{FF2B5EF4-FFF2-40B4-BE49-F238E27FC236}">
                <a16:creationId xmlns:a16="http://schemas.microsoft.com/office/drawing/2014/main" id="{3742C61D-984B-D6D3-1F52-F367242832FD}"/>
              </a:ext>
            </a:extLst>
          </p:cNvPr>
          <p:cNvSpPr>
            <a:spLocks noGrp="1"/>
          </p:cNvSpPr>
          <p:nvPr>
            <p:ph type="body" sz="half" idx="2"/>
          </p:nvPr>
        </p:nvSpPr>
        <p:spPr>
          <a:xfrm>
            <a:off x="4065510" y="206695"/>
            <a:ext cx="4534204" cy="338250"/>
          </a:xfrm>
        </p:spPr>
        <p:txBody>
          <a:bodyPr>
            <a:normAutofit fontScale="92500" lnSpcReduction="20000"/>
          </a:bodyPr>
          <a:lstStyle/>
          <a:p>
            <a:r>
              <a:rPr lang="en-GB" sz="1800">
                <a:solidFill>
                  <a:schemeClr val="tx2"/>
                </a:solidFill>
              </a:rPr>
              <a:t>Latest grant changes for 2026-2027</a:t>
            </a:r>
          </a:p>
        </p:txBody>
      </p:sp>
      <p:graphicFrame>
        <p:nvGraphicFramePr>
          <p:cNvPr id="7" name="Diagram 6">
            <a:extLst>
              <a:ext uri="{FF2B5EF4-FFF2-40B4-BE49-F238E27FC236}">
                <a16:creationId xmlns:a16="http://schemas.microsoft.com/office/drawing/2014/main" id="{512BF5E1-E47E-6B1B-AAAB-09691FA0AD79}"/>
              </a:ext>
            </a:extLst>
          </p:cNvPr>
          <p:cNvGraphicFramePr/>
          <p:nvPr>
            <p:extLst>
              <p:ext uri="{D42A27DB-BD31-4B8C-83A1-F6EECF244321}">
                <p14:modId xmlns:p14="http://schemas.microsoft.com/office/powerpoint/2010/main" val="3770532858"/>
              </p:ext>
            </p:extLst>
          </p:nvPr>
        </p:nvGraphicFramePr>
        <p:xfrm>
          <a:off x="5381731" y="544945"/>
          <a:ext cx="5389733" cy="3305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1">
            <a:extLst>
              <a:ext uri="{FF2B5EF4-FFF2-40B4-BE49-F238E27FC236}">
                <a16:creationId xmlns:a16="http://schemas.microsoft.com/office/drawing/2014/main" id="{E379D0C7-6F35-A909-2660-47651F47F298}"/>
              </a:ext>
            </a:extLst>
          </p:cNvPr>
          <p:cNvSpPr>
            <a:spLocks noChangeArrowheads="1"/>
          </p:cNvSpPr>
          <p:nvPr/>
        </p:nvSpPr>
        <p:spPr bwMode="auto">
          <a:xfrm>
            <a:off x="267856" y="3289005"/>
            <a:ext cx="34544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a:solidFill>
                  <a:schemeClr val="tx2"/>
                </a:solidFill>
                <a:latin typeface="Arial" panose="020B0604020202020204" pitchFamily="34" charset="0"/>
              </a:rPr>
              <a:t>Updated information will be available on the </a:t>
            </a:r>
            <a:r>
              <a:rPr lang="en-US" altLang="en-US">
                <a:solidFill>
                  <a:schemeClr val="tx2"/>
                </a:solidFill>
                <a:latin typeface="Arial" panose="020B0604020202020204" pitchFamily="34" charset="0"/>
                <a:hlinkClick r:id="rId7">
                  <a:extLst>
                    <a:ext uri="{A12FA001-AC4F-418D-AE19-62706E023703}">
                      <ahyp:hlinkClr xmlns:ahyp="http://schemas.microsoft.com/office/drawing/2018/hyperlinkcolor" val="tx"/>
                    </a:ext>
                  </a:extLst>
                </a:hlinkClick>
              </a:rPr>
              <a:t>Grants</a:t>
            </a:r>
            <a:r>
              <a:rPr lang="en-US" altLang="en-US">
                <a:solidFill>
                  <a:schemeClr val="tx2"/>
                </a:solidFill>
                <a:latin typeface="Arial" panose="020B0604020202020204" pitchFamily="34" charset="0"/>
              </a:rPr>
              <a:t> SharePoint hub.</a:t>
            </a:r>
          </a:p>
        </p:txBody>
      </p:sp>
      <p:sp>
        <p:nvSpPr>
          <p:cNvPr id="15" name="Text Placeholder 3">
            <a:extLst>
              <a:ext uri="{FF2B5EF4-FFF2-40B4-BE49-F238E27FC236}">
                <a16:creationId xmlns:a16="http://schemas.microsoft.com/office/drawing/2014/main" id="{809CAE41-585E-88A9-6005-5B1D86108DB1}"/>
              </a:ext>
            </a:extLst>
          </p:cNvPr>
          <p:cNvSpPr txBox="1">
            <a:spLocks/>
          </p:cNvSpPr>
          <p:nvPr/>
        </p:nvSpPr>
        <p:spPr>
          <a:xfrm>
            <a:off x="4065510" y="4043210"/>
            <a:ext cx="4927680" cy="338250"/>
          </a:xfrm>
          <a:prstGeom prst="rect">
            <a:avLst/>
          </a:prstGeom>
        </p:spPr>
        <p:txBody>
          <a:bodyPr vert="horz" lIns="121899" tIns="60949" rIns="121899" bIns="60949" rtlCol="0">
            <a:noAutofit/>
          </a:bodyPr>
          <a:lstStyle>
            <a:lvl1pPr marL="0" indent="0" algn="l" defTabSz="1218987" rtl="0" eaLnBrk="1" latinLnBrk="0" hangingPunct="1">
              <a:lnSpc>
                <a:spcPct val="95000"/>
              </a:lnSpc>
              <a:spcBef>
                <a:spcPts val="1200"/>
              </a:spcBef>
              <a:buSzPct val="100000"/>
              <a:buFont typeface="Arial" pitchFamily="34" charset="0"/>
              <a:buNone/>
              <a:defRPr sz="1600" kern="1200">
                <a:solidFill>
                  <a:schemeClr val="tx1"/>
                </a:solidFill>
                <a:latin typeface="+mn-lt"/>
                <a:ea typeface="+mn-ea"/>
                <a:cs typeface="+mn-cs"/>
              </a:defRPr>
            </a:lvl1pPr>
            <a:lvl2pPr marL="609493" indent="0" algn="l" defTabSz="1218987" rtl="0" eaLnBrk="1" latinLnBrk="0" hangingPunct="1">
              <a:lnSpc>
                <a:spcPct val="95000"/>
              </a:lnSpc>
              <a:spcBef>
                <a:spcPts val="1066"/>
              </a:spcBef>
              <a:buSzPct val="100000"/>
              <a:buFont typeface="Century Gothic" pitchFamily="34" charset="0"/>
              <a:buNone/>
              <a:defRPr sz="1600" kern="1200">
                <a:solidFill>
                  <a:schemeClr val="tx1"/>
                </a:solidFill>
                <a:latin typeface="+mn-lt"/>
                <a:ea typeface="+mn-ea"/>
                <a:cs typeface="+mn-cs"/>
              </a:defRPr>
            </a:lvl2pPr>
            <a:lvl3pPr marL="1218987" indent="0" algn="l" defTabSz="1218987" rtl="0" eaLnBrk="1" latinLnBrk="0" hangingPunct="1">
              <a:lnSpc>
                <a:spcPct val="95000"/>
              </a:lnSpc>
              <a:spcBef>
                <a:spcPts val="1066"/>
              </a:spcBef>
              <a:buSzPct val="100000"/>
              <a:buFont typeface="Century Gothic" pitchFamily="34" charset="0"/>
              <a:buNone/>
              <a:defRPr sz="1300" kern="1200">
                <a:solidFill>
                  <a:schemeClr val="tx1"/>
                </a:solidFill>
                <a:latin typeface="+mn-lt"/>
                <a:ea typeface="+mn-ea"/>
                <a:cs typeface="+mn-cs"/>
              </a:defRPr>
            </a:lvl3pPr>
            <a:lvl4pPr marL="1828480" indent="0" algn="l" defTabSz="1218987" rtl="0" eaLnBrk="1" latinLnBrk="0" hangingPunct="1">
              <a:lnSpc>
                <a:spcPct val="95000"/>
              </a:lnSpc>
              <a:spcBef>
                <a:spcPts val="1066"/>
              </a:spcBef>
              <a:buSzPct val="100000"/>
              <a:buFont typeface="Century Gothic" pitchFamily="34" charset="0"/>
              <a:buNone/>
              <a:defRPr sz="1200" kern="1200">
                <a:solidFill>
                  <a:schemeClr val="tx1"/>
                </a:solidFill>
                <a:latin typeface="+mn-lt"/>
                <a:ea typeface="+mn-ea"/>
                <a:cs typeface="+mn-cs"/>
              </a:defRPr>
            </a:lvl4pPr>
            <a:lvl5pPr marL="2437973" indent="0" algn="l" defTabSz="1218987" rtl="0" eaLnBrk="1" latinLnBrk="0" hangingPunct="1">
              <a:lnSpc>
                <a:spcPct val="95000"/>
              </a:lnSpc>
              <a:spcBef>
                <a:spcPts val="1066"/>
              </a:spcBef>
              <a:buSzPct val="100000"/>
              <a:buFont typeface="Century Gothic" pitchFamily="34" charset="0"/>
              <a:buNone/>
              <a:defRPr sz="1200" kern="1200">
                <a:solidFill>
                  <a:schemeClr val="tx1"/>
                </a:solidFill>
                <a:latin typeface="+mn-lt"/>
                <a:ea typeface="+mn-ea"/>
                <a:cs typeface="+mn-cs"/>
              </a:defRPr>
            </a:lvl5pPr>
            <a:lvl6pPr marL="3047467" indent="0" algn="l" defTabSz="1218987" rtl="0" eaLnBrk="1" latinLnBrk="0" hangingPunct="1">
              <a:lnSpc>
                <a:spcPct val="95000"/>
              </a:lnSpc>
              <a:spcBef>
                <a:spcPts val="1066"/>
              </a:spcBef>
              <a:buSzPct val="90000"/>
              <a:buFont typeface="Century Gothic" pitchFamily="34" charset="0"/>
              <a:buNone/>
              <a:defRPr sz="1200" kern="1200">
                <a:solidFill>
                  <a:schemeClr val="tx1"/>
                </a:solidFill>
                <a:latin typeface="+mn-lt"/>
                <a:ea typeface="+mn-ea"/>
                <a:cs typeface="+mn-cs"/>
              </a:defRPr>
            </a:lvl6pPr>
            <a:lvl7pPr marL="3656960" indent="0" algn="l" defTabSz="1218987" rtl="0" eaLnBrk="1" latinLnBrk="0" hangingPunct="1">
              <a:lnSpc>
                <a:spcPct val="95000"/>
              </a:lnSpc>
              <a:spcBef>
                <a:spcPts val="1066"/>
              </a:spcBef>
              <a:buSzPct val="90000"/>
              <a:buFont typeface="Century Gothic" pitchFamily="34" charset="0"/>
              <a:buNone/>
              <a:defRPr sz="1200" kern="1200">
                <a:solidFill>
                  <a:schemeClr val="tx1"/>
                </a:solidFill>
                <a:latin typeface="+mn-lt"/>
                <a:ea typeface="+mn-ea"/>
                <a:cs typeface="+mn-cs"/>
              </a:defRPr>
            </a:lvl7pPr>
            <a:lvl8pPr marL="4266453" indent="0" algn="l" defTabSz="1218987" rtl="0" eaLnBrk="1" latinLnBrk="0" hangingPunct="1">
              <a:lnSpc>
                <a:spcPct val="95000"/>
              </a:lnSpc>
              <a:spcBef>
                <a:spcPts val="1066"/>
              </a:spcBef>
              <a:buSzPct val="90000"/>
              <a:buFont typeface="Century Gothic" pitchFamily="34" charset="0"/>
              <a:buNone/>
              <a:defRPr sz="1200" kern="1200">
                <a:solidFill>
                  <a:schemeClr val="tx1"/>
                </a:solidFill>
                <a:latin typeface="+mn-lt"/>
                <a:ea typeface="+mn-ea"/>
                <a:cs typeface="+mn-cs"/>
              </a:defRPr>
            </a:lvl8pPr>
            <a:lvl9pPr marL="4875947" indent="0" algn="l" defTabSz="1218987" rtl="0" eaLnBrk="1" latinLnBrk="0" hangingPunct="1">
              <a:lnSpc>
                <a:spcPct val="95000"/>
              </a:lnSpc>
              <a:spcBef>
                <a:spcPts val="1066"/>
              </a:spcBef>
              <a:buSzPct val="90000"/>
              <a:buFont typeface="Century Gothic" pitchFamily="34" charset="0"/>
              <a:buNone/>
              <a:defRPr sz="1200" kern="1200">
                <a:solidFill>
                  <a:schemeClr val="tx1"/>
                </a:solidFill>
                <a:latin typeface="+mn-lt"/>
                <a:ea typeface="+mn-ea"/>
                <a:cs typeface="+mn-cs"/>
              </a:defRPr>
            </a:lvl9pPr>
          </a:lstStyle>
          <a:p>
            <a:r>
              <a:rPr lang="en-GB" sz="1800">
                <a:solidFill>
                  <a:schemeClr val="tx2"/>
                </a:solidFill>
              </a:rPr>
              <a:t>Expecting but unconfirmed for 2026-2027</a:t>
            </a:r>
          </a:p>
        </p:txBody>
      </p:sp>
      <p:graphicFrame>
        <p:nvGraphicFramePr>
          <p:cNvPr id="16" name="Diagram 15">
            <a:extLst>
              <a:ext uri="{FF2B5EF4-FFF2-40B4-BE49-F238E27FC236}">
                <a16:creationId xmlns:a16="http://schemas.microsoft.com/office/drawing/2014/main" id="{1A08623A-90A7-C786-7D9E-272F0985417D}"/>
              </a:ext>
            </a:extLst>
          </p:cNvPr>
          <p:cNvGraphicFramePr/>
          <p:nvPr>
            <p:extLst>
              <p:ext uri="{D42A27DB-BD31-4B8C-83A1-F6EECF244321}">
                <p14:modId xmlns:p14="http://schemas.microsoft.com/office/powerpoint/2010/main" val="2912985437"/>
              </p:ext>
            </p:extLst>
          </p:nvPr>
        </p:nvGraphicFramePr>
        <p:xfrm>
          <a:off x="4471429" y="4443760"/>
          <a:ext cx="3249141" cy="20040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3" name="Diagram 2">
            <a:extLst>
              <a:ext uri="{FF2B5EF4-FFF2-40B4-BE49-F238E27FC236}">
                <a16:creationId xmlns:a16="http://schemas.microsoft.com/office/drawing/2014/main" id="{85AB744F-E868-0306-8564-9530AFE422C9}"/>
              </a:ext>
            </a:extLst>
          </p:cNvPr>
          <p:cNvGraphicFramePr/>
          <p:nvPr>
            <p:extLst>
              <p:ext uri="{D42A27DB-BD31-4B8C-83A1-F6EECF244321}">
                <p14:modId xmlns:p14="http://schemas.microsoft.com/office/powerpoint/2010/main" val="2287784381"/>
              </p:ext>
            </p:extLst>
          </p:nvPr>
        </p:nvGraphicFramePr>
        <p:xfrm>
          <a:off x="8261953" y="4443760"/>
          <a:ext cx="3249141" cy="20040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6" name="Graphic 5" descr="Coins outline">
            <a:extLst>
              <a:ext uri="{FF2B5EF4-FFF2-40B4-BE49-F238E27FC236}">
                <a16:creationId xmlns:a16="http://schemas.microsoft.com/office/drawing/2014/main" id="{AAEDCC87-261B-58CD-6368-A164F431FF60}"/>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178560" y="655320"/>
            <a:ext cx="1361440" cy="1361440"/>
          </a:xfrm>
          <a:prstGeom prst="rect">
            <a:avLst/>
          </a:prstGeom>
        </p:spPr>
      </p:pic>
    </p:spTree>
    <p:extLst>
      <p:ext uri="{BB962C8B-B14F-4D97-AF65-F5344CB8AC3E}">
        <p14:creationId xmlns:p14="http://schemas.microsoft.com/office/powerpoint/2010/main" val="360129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AF2B2934-3F0C-E881-8897-7795D0A0E463}"/>
              </a:ext>
            </a:extLst>
          </p:cNvPr>
          <p:cNvGraphicFramePr/>
          <p:nvPr>
            <p:extLst>
              <p:ext uri="{D42A27DB-BD31-4B8C-83A1-F6EECF244321}">
                <p14:modId xmlns:p14="http://schemas.microsoft.com/office/powerpoint/2010/main" val="1206878661"/>
              </p:ext>
            </p:extLst>
          </p:nvPr>
        </p:nvGraphicFramePr>
        <p:xfrm>
          <a:off x="6352" y="0"/>
          <a:ext cx="12188824" cy="27845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 11">
            <a:extLst>
              <a:ext uri="{FF2B5EF4-FFF2-40B4-BE49-F238E27FC236}">
                <a16:creationId xmlns:a16="http://schemas.microsoft.com/office/drawing/2014/main" id="{90CEEF7A-371E-49BC-C5EA-8BFEEF6EE2AA}"/>
              </a:ext>
            </a:extLst>
          </p:cNvPr>
          <p:cNvGraphicFramePr/>
          <p:nvPr>
            <p:extLst>
              <p:ext uri="{D42A27DB-BD31-4B8C-83A1-F6EECF244321}">
                <p14:modId xmlns:p14="http://schemas.microsoft.com/office/powerpoint/2010/main" val="1938470029"/>
              </p:ext>
            </p:extLst>
          </p:nvPr>
        </p:nvGraphicFramePr>
        <p:xfrm>
          <a:off x="3176" y="2589888"/>
          <a:ext cx="12188824" cy="213598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3" name="Diagram 12">
            <a:extLst>
              <a:ext uri="{FF2B5EF4-FFF2-40B4-BE49-F238E27FC236}">
                <a16:creationId xmlns:a16="http://schemas.microsoft.com/office/drawing/2014/main" id="{5FEDCAA2-6BED-D19A-1BF7-9784E2FBD5BB}"/>
              </a:ext>
            </a:extLst>
          </p:cNvPr>
          <p:cNvGraphicFramePr/>
          <p:nvPr>
            <p:extLst>
              <p:ext uri="{D42A27DB-BD31-4B8C-83A1-F6EECF244321}">
                <p14:modId xmlns:p14="http://schemas.microsoft.com/office/powerpoint/2010/main" val="89664445"/>
              </p:ext>
            </p:extLst>
          </p:nvPr>
        </p:nvGraphicFramePr>
        <p:xfrm>
          <a:off x="6352" y="4722011"/>
          <a:ext cx="12188824" cy="213598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935150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F0E07-2292-C8FA-64D3-4A7BAC32D41B}"/>
            </a:ext>
          </a:extLst>
        </p:cNvPr>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F6B73F03-9EAC-D965-88EE-5901B32F22D0}"/>
              </a:ext>
            </a:extLst>
          </p:cNvPr>
          <p:cNvGraphicFramePr/>
          <p:nvPr>
            <p:extLst>
              <p:ext uri="{D42A27DB-BD31-4B8C-83A1-F6EECF244321}">
                <p14:modId xmlns:p14="http://schemas.microsoft.com/office/powerpoint/2010/main" val="3189026419"/>
              </p:ext>
            </p:extLst>
          </p:nvPr>
        </p:nvGraphicFramePr>
        <p:xfrm>
          <a:off x="6352" y="1073791"/>
          <a:ext cx="12188824" cy="172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 11">
            <a:extLst>
              <a:ext uri="{FF2B5EF4-FFF2-40B4-BE49-F238E27FC236}">
                <a16:creationId xmlns:a16="http://schemas.microsoft.com/office/drawing/2014/main" id="{058FD17B-852B-656C-658F-3C3CCA132FDD}"/>
              </a:ext>
            </a:extLst>
          </p:cNvPr>
          <p:cNvGraphicFramePr/>
          <p:nvPr>
            <p:extLst>
              <p:ext uri="{D42A27DB-BD31-4B8C-83A1-F6EECF244321}">
                <p14:modId xmlns:p14="http://schemas.microsoft.com/office/powerpoint/2010/main" val="3761426596"/>
              </p:ext>
            </p:extLst>
          </p:nvPr>
        </p:nvGraphicFramePr>
        <p:xfrm>
          <a:off x="3176" y="3244336"/>
          <a:ext cx="12188824" cy="181032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9388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D17BADF5-16F2-4D6C-1E07-94CF763A6703}"/>
              </a:ext>
            </a:extLst>
          </p:cNvPr>
          <p:cNvSpPr txBox="1">
            <a:spLocks/>
          </p:cNvSpPr>
          <p:nvPr/>
        </p:nvSpPr>
        <p:spPr>
          <a:xfrm>
            <a:off x="4777563" y="5687822"/>
            <a:ext cx="4671237" cy="972353"/>
          </a:xfrm>
          <a:prstGeom prst="rect">
            <a:avLst/>
          </a:prstGeom>
        </p:spPr>
        <p:txBody>
          <a:bodyPr vert="horz" lIns="121899" tIns="60949" rIns="121899" bIns="60949" rtlCol="0" anchor="b">
            <a:normAutofit fontScale="85000" lnSpcReduction="10000"/>
          </a:bodyPr>
          <a:lstStyle>
            <a:lvl1pPr marL="0" indent="0" algn="l" defTabSz="1218987" rtl="0" eaLnBrk="1" latinLnBrk="0" hangingPunct="1">
              <a:lnSpc>
                <a:spcPct val="95000"/>
              </a:lnSpc>
              <a:spcBef>
                <a:spcPts val="0"/>
              </a:spcBef>
              <a:buSzPct val="100000"/>
              <a:buFont typeface="Arial" pitchFamily="34" charset="0"/>
              <a:buNone/>
              <a:defRPr sz="2800" kern="1200">
                <a:solidFill>
                  <a:schemeClr val="tx1"/>
                </a:solidFill>
                <a:latin typeface="+mn-lt"/>
                <a:ea typeface="+mn-ea"/>
                <a:cs typeface="+mn-cs"/>
              </a:defRPr>
            </a:lvl1pPr>
            <a:lvl2pPr marL="609493" indent="0" algn="l" defTabSz="1218987" rtl="0" eaLnBrk="1" latinLnBrk="0" hangingPunct="1">
              <a:lnSpc>
                <a:spcPct val="95000"/>
              </a:lnSpc>
              <a:spcBef>
                <a:spcPts val="1066"/>
              </a:spcBef>
              <a:buSzPct val="100000"/>
              <a:buFont typeface="Century Gothic" pitchFamily="34" charset="0"/>
              <a:buNone/>
              <a:defRPr sz="2400" kern="1200">
                <a:solidFill>
                  <a:schemeClr val="tx1">
                    <a:tint val="75000"/>
                  </a:schemeClr>
                </a:solidFill>
                <a:latin typeface="+mn-lt"/>
                <a:ea typeface="+mn-ea"/>
                <a:cs typeface="+mn-cs"/>
              </a:defRPr>
            </a:lvl2pPr>
            <a:lvl3pPr marL="1218987" indent="0" algn="l" defTabSz="1218987" rtl="0" eaLnBrk="1" latinLnBrk="0" hangingPunct="1">
              <a:lnSpc>
                <a:spcPct val="95000"/>
              </a:lnSpc>
              <a:spcBef>
                <a:spcPts val="1066"/>
              </a:spcBef>
              <a:buSzPct val="100000"/>
              <a:buFont typeface="Century Gothic" pitchFamily="34" charset="0"/>
              <a:buNone/>
              <a:defRPr sz="2100" kern="1200">
                <a:solidFill>
                  <a:schemeClr val="tx1">
                    <a:tint val="75000"/>
                  </a:schemeClr>
                </a:solidFill>
                <a:latin typeface="+mn-lt"/>
                <a:ea typeface="+mn-ea"/>
                <a:cs typeface="+mn-cs"/>
              </a:defRPr>
            </a:lvl3pPr>
            <a:lvl4pPr marL="1828480" indent="0" algn="l" defTabSz="1218987" rtl="0" eaLnBrk="1" latinLnBrk="0" hangingPunct="1">
              <a:lnSpc>
                <a:spcPct val="95000"/>
              </a:lnSpc>
              <a:spcBef>
                <a:spcPts val="1066"/>
              </a:spcBef>
              <a:buSzPct val="100000"/>
              <a:buFont typeface="Century Gothic" pitchFamily="34" charset="0"/>
              <a:buNone/>
              <a:defRPr sz="1900" kern="1200">
                <a:solidFill>
                  <a:schemeClr val="tx1">
                    <a:tint val="75000"/>
                  </a:schemeClr>
                </a:solidFill>
                <a:latin typeface="+mn-lt"/>
                <a:ea typeface="+mn-ea"/>
                <a:cs typeface="+mn-cs"/>
              </a:defRPr>
            </a:lvl4pPr>
            <a:lvl5pPr marL="2437973" indent="0" algn="l" defTabSz="1218987" rtl="0" eaLnBrk="1" latinLnBrk="0" hangingPunct="1">
              <a:lnSpc>
                <a:spcPct val="95000"/>
              </a:lnSpc>
              <a:spcBef>
                <a:spcPts val="1066"/>
              </a:spcBef>
              <a:buSzPct val="100000"/>
              <a:buFont typeface="Century Gothic" pitchFamily="34" charset="0"/>
              <a:buNone/>
              <a:defRPr sz="1900" kern="1200">
                <a:solidFill>
                  <a:schemeClr val="tx1">
                    <a:tint val="75000"/>
                  </a:schemeClr>
                </a:solidFill>
                <a:latin typeface="+mn-lt"/>
                <a:ea typeface="+mn-ea"/>
                <a:cs typeface="+mn-cs"/>
              </a:defRPr>
            </a:lvl5pPr>
            <a:lvl6pPr marL="3047467"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6pPr>
            <a:lvl7pPr marL="3656960"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7pPr>
            <a:lvl8pPr marL="4266453"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8pPr>
            <a:lvl9pPr marL="4875947"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9pPr>
          </a:lstStyle>
          <a:p>
            <a:r>
              <a:rPr lang="en-US" sz="5400" b="1">
                <a:solidFill>
                  <a:schemeClr val="accent6"/>
                </a:solidFill>
              </a:rPr>
              <a:t>Feedback form</a:t>
            </a:r>
          </a:p>
        </p:txBody>
      </p:sp>
      <p:sp>
        <p:nvSpPr>
          <p:cNvPr id="8" name="Title 7">
            <a:extLst>
              <a:ext uri="{FF2B5EF4-FFF2-40B4-BE49-F238E27FC236}">
                <a16:creationId xmlns:a16="http://schemas.microsoft.com/office/drawing/2014/main" id="{EE8CA7EC-9BF4-2950-30F1-269C08A2AEC4}"/>
              </a:ext>
            </a:extLst>
          </p:cNvPr>
          <p:cNvSpPr>
            <a:spLocks noGrp="1"/>
          </p:cNvSpPr>
          <p:nvPr>
            <p:ph type="title"/>
          </p:nvPr>
        </p:nvSpPr>
        <p:spPr>
          <a:xfrm>
            <a:off x="5181600" y="483343"/>
            <a:ext cx="7010400" cy="972353"/>
          </a:xfrm>
          <a:solidFill>
            <a:schemeClr val="accent6">
              <a:lumMod val="20000"/>
              <a:lumOff val="80000"/>
            </a:schemeClr>
          </a:solidFill>
        </p:spPr>
        <p:txBody>
          <a:bodyPr/>
          <a:lstStyle/>
          <a:p>
            <a:r>
              <a:rPr lang="en-GB">
                <a:solidFill>
                  <a:schemeClr val="accent6"/>
                </a:solidFill>
              </a:rPr>
              <a:t>ANY QUESTIONS?</a:t>
            </a:r>
          </a:p>
        </p:txBody>
      </p:sp>
      <p:pic>
        <p:nvPicPr>
          <p:cNvPr id="12" name="Graphic 11" descr="Smiling face with solid fill with solid fill">
            <a:extLst>
              <a:ext uri="{FF2B5EF4-FFF2-40B4-BE49-F238E27FC236}">
                <a16:creationId xmlns:a16="http://schemas.microsoft.com/office/drawing/2014/main" id="{EEAD9E12-9224-B1C9-08D3-84FB930ACC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48800" y="5834316"/>
            <a:ext cx="914400" cy="914400"/>
          </a:xfrm>
          <a:prstGeom prst="rect">
            <a:avLst/>
          </a:prstGeom>
        </p:spPr>
      </p:pic>
      <p:pic>
        <p:nvPicPr>
          <p:cNvPr id="14" name="Graphic 13" descr="Neutral face with solid fill with solid fill">
            <a:extLst>
              <a:ext uri="{FF2B5EF4-FFF2-40B4-BE49-F238E27FC236}">
                <a16:creationId xmlns:a16="http://schemas.microsoft.com/office/drawing/2014/main" id="{5835794D-6DC8-7A9A-97E7-12E55912B83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63200" y="5834317"/>
            <a:ext cx="914400" cy="914400"/>
          </a:xfrm>
          <a:prstGeom prst="rect">
            <a:avLst/>
          </a:prstGeom>
        </p:spPr>
      </p:pic>
      <p:pic>
        <p:nvPicPr>
          <p:cNvPr id="16" name="Graphic 15" descr="Worried face with solid fill with solid fill">
            <a:extLst>
              <a:ext uri="{FF2B5EF4-FFF2-40B4-BE49-F238E27FC236}">
                <a16:creationId xmlns:a16="http://schemas.microsoft.com/office/drawing/2014/main" id="{EA008470-232E-1F26-2D72-0835A0C2946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277600" y="5834318"/>
            <a:ext cx="914400" cy="914400"/>
          </a:xfrm>
          <a:prstGeom prst="rect">
            <a:avLst/>
          </a:prstGeom>
        </p:spPr>
      </p:pic>
    </p:spTree>
    <p:extLst>
      <p:ext uri="{BB962C8B-B14F-4D97-AF65-F5344CB8AC3E}">
        <p14:creationId xmlns:p14="http://schemas.microsoft.com/office/powerpoint/2010/main" val="142307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1F1EF-D649-D0E9-5E11-37220BA290E9}"/>
            </a:ext>
          </a:extLst>
        </p:cNvPr>
        <p:cNvGrpSpPr/>
        <p:nvPr/>
      </p:nvGrpSpPr>
      <p:grpSpPr>
        <a:xfrm>
          <a:off x="0" y="0"/>
          <a:ext cx="0" cy="0"/>
          <a:chOff x="0" y="0"/>
          <a:chExt cx="0" cy="0"/>
        </a:xfrm>
      </p:grpSpPr>
      <p:pic>
        <p:nvPicPr>
          <p:cNvPr id="21" name="Picture Placeholder 20">
            <a:extLst>
              <a:ext uri="{FF2B5EF4-FFF2-40B4-BE49-F238E27FC236}">
                <a16:creationId xmlns:a16="http://schemas.microsoft.com/office/drawing/2014/main" id="{93CC5087-71DF-3DBF-C5DF-F929435A8EB8}"/>
              </a:ext>
            </a:extLst>
          </p:cNvPr>
          <p:cNvPicPr>
            <a:picLocks noGrp="1"/>
          </p:cNvPicPr>
          <p:nvPr>
            <p:ph type="pic" sz="quarter" idx="10"/>
          </p:nvPr>
        </p:nvPicPr>
        <p:blipFill>
          <a:blip r:embed="rId3"/>
          <a:srcRect l="7008" r="7008"/>
          <a:stretch>
            <a:fillRect/>
          </a:stretch>
        </p:blipFill>
        <p:spPr>
          <a:xfrm>
            <a:off x="5403273" y="0"/>
            <a:ext cx="6916575" cy="6858000"/>
          </a:xfrm>
        </p:spPr>
      </p:pic>
      <p:graphicFrame>
        <p:nvGraphicFramePr>
          <p:cNvPr id="2" name="Content Placeholder 6">
            <a:extLst>
              <a:ext uri="{FF2B5EF4-FFF2-40B4-BE49-F238E27FC236}">
                <a16:creationId xmlns:a16="http://schemas.microsoft.com/office/drawing/2014/main" id="{04729DEB-BF86-ECEA-5845-C282F3790F93}"/>
              </a:ext>
            </a:extLst>
          </p:cNvPr>
          <p:cNvGraphicFramePr>
            <a:graphicFrameLocks/>
          </p:cNvGraphicFramePr>
          <p:nvPr>
            <p:extLst>
              <p:ext uri="{D42A27DB-BD31-4B8C-83A1-F6EECF244321}">
                <p14:modId xmlns:p14="http://schemas.microsoft.com/office/powerpoint/2010/main" val="1531874835"/>
              </p:ext>
            </p:extLst>
          </p:nvPr>
        </p:nvGraphicFramePr>
        <p:xfrm>
          <a:off x="1" y="0"/>
          <a:ext cx="6733308" cy="6900160"/>
        </p:xfrm>
        <a:graphic>
          <a:graphicData uri="http://schemas.openxmlformats.org/drawingml/2006/table">
            <a:tbl>
              <a:tblPr firstRow="1" bandRow="1">
                <a:tableStyleId>{10A1B5D5-9B99-4C35-A422-299274C87663}</a:tableStyleId>
              </a:tblPr>
              <a:tblGrid>
                <a:gridCol w="1393507">
                  <a:extLst>
                    <a:ext uri="{9D8B030D-6E8A-4147-A177-3AD203B41FA5}">
                      <a16:colId xmlns:a16="http://schemas.microsoft.com/office/drawing/2014/main" val="3115439614"/>
                    </a:ext>
                  </a:extLst>
                </a:gridCol>
                <a:gridCol w="2993187">
                  <a:extLst>
                    <a:ext uri="{9D8B030D-6E8A-4147-A177-3AD203B41FA5}">
                      <a16:colId xmlns:a16="http://schemas.microsoft.com/office/drawing/2014/main" val="324863480"/>
                    </a:ext>
                  </a:extLst>
                </a:gridCol>
                <a:gridCol w="2346614">
                  <a:extLst>
                    <a:ext uri="{9D8B030D-6E8A-4147-A177-3AD203B41FA5}">
                      <a16:colId xmlns:a16="http://schemas.microsoft.com/office/drawing/2014/main" val="470990097"/>
                    </a:ext>
                  </a:extLst>
                </a:gridCol>
              </a:tblGrid>
              <a:tr h="529453">
                <a:tc>
                  <a:txBody>
                    <a:bodyPr/>
                    <a:lstStyle/>
                    <a:p>
                      <a:r>
                        <a:rPr lang="en-GB" sz="1600"/>
                        <a:t>Time</a:t>
                      </a:r>
                    </a:p>
                  </a:txBody>
                  <a:tcPr anchor="ctr"/>
                </a:tc>
                <a:tc>
                  <a:txBody>
                    <a:bodyPr/>
                    <a:lstStyle/>
                    <a:p>
                      <a:r>
                        <a:rPr lang="en-GB" sz="1600"/>
                        <a:t>Topics</a:t>
                      </a:r>
                    </a:p>
                  </a:txBody>
                  <a:tcPr anchor="ctr"/>
                </a:tc>
                <a:tc>
                  <a:txBody>
                    <a:bodyPr/>
                    <a:lstStyle/>
                    <a:p>
                      <a:r>
                        <a:rPr lang="en-GB" sz="1600"/>
                        <a:t>Presenter </a:t>
                      </a:r>
                    </a:p>
                  </a:txBody>
                  <a:tcPr anchor="ctr"/>
                </a:tc>
                <a:extLst>
                  <a:ext uri="{0D108BD9-81ED-4DB2-BD59-A6C34878D82A}">
                    <a16:rowId xmlns:a16="http://schemas.microsoft.com/office/drawing/2014/main" val="3302482911"/>
                  </a:ext>
                </a:extLst>
              </a:tr>
              <a:tr h="6114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10:00 -10:05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Welcome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a:p>
                  </a:txBody>
                  <a:tcPr/>
                </a:tc>
                <a:extLst>
                  <a:ext uri="{0D108BD9-81ED-4DB2-BD59-A6C34878D82A}">
                    <a16:rowId xmlns:a16="http://schemas.microsoft.com/office/drawing/2014/main" val="1036664211"/>
                  </a:ext>
                </a:extLst>
              </a:tr>
              <a:tr h="6114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solidFill>
                            <a:schemeClr val="tx1"/>
                          </a:solidFill>
                        </a:rPr>
                        <a:t>10:05 -10:15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Utilities Update </a:t>
                      </a:r>
                      <a:endParaRPr lang="en-GB" sz="160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Matthew, Jim, Tom and Paul</a:t>
                      </a:r>
                      <a:endParaRPr lang="en-GB" sz="1600">
                        <a:solidFill>
                          <a:srgbClr val="FF0000"/>
                        </a:solidFill>
                      </a:endParaRPr>
                    </a:p>
                  </a:txBody>
                  <a:tcPr/>
                </a:tc>
                <a:extLst>
                  <a:ext uri="{0D108BD9-81ED-4DB2-BD59-A6C34878D82A}">
                    <a16:rowId xmlns:a16="http://schemas.microsoft.com/office/drawing/2014/main" val="1447237083"/>
                  </a:ext>
                </a:extLst>
              </a:tr>
              <a:tr h="1522953">
                <a:tc>
                  <a:txBody>
                    <a:bodyPr/>
                    <a:lstStyle/>
                    <a:p>
                      <a:r>
                        <a:rPr lang="en-GB" sz="1600"/>
                        <a:t>10:15  11:00</a:t>
                      </a:r>
                    </a:p>
                  </a:txBody>
                  <a:tcPr/>
                </a:tc>
                <a:tc gridSpan="2">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a:solidFill>
                            <a:schemeClr val="tx1"/>
                          </a:solidFill>
                        </a:rPr>
                        <a:t>Schools-financial-value-standard (SFVS)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a:solidFill>
                            <a:schemeClr val="tx1"/>
                          </a:solidFill>
                        </a:rPr>
                        <a:t>Register of Certified Officers (RCO)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a:solidFill>
                            <a:schemeClr val="tx1"/>
                          </a:solidFill>
                        </a:rPr>
                        <a:t>Asset Leasing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a:solidFill>
                            <a:schemeClr val="tx1"/>
                          </a:solidFill>
                        </a:rPr>
                        <a:t>Private fund account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a:solidFill>
                            <a:schemeClr val="tx1"/>
                          </a:solidFill>
                        </a:rPr>
                        <a:t>25/26 Year End Close down Calendar/Closedown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a:solidFill>
                            <a:schemeClr val="tx1"/>
                          </a:solidFill>
                        </a:rPr>
                        <a:t>Accruals</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a:p>
                  </a:txBody>
                  <a:tcPr/>
                </a:tc>
                <a:extLst>
                  <a:ext uri="{0D108BD9-81ED-4DB2-BD59-A6C34878D82A}">
                    <a16:rowId xmlns:a16="http://schemas.microsoft.com/office/drawing/2014/main" val="3465986573"/>
                  </a:ext>
                </a:extLst>
              </a:tr>
              <a:tr h="611474">
                <a:tc>
                  <a:txBody>
                    <a:bodyPr/>
                    <a:lstStyle/>
                    <a:p>
                      <a:r>
                        <a:rPr lang="en-GB" sz="1600">
                          <a:solidFill>
                            <a:schemeClr val="tx1"/>
                          </a:solidFill>
                        </a:rPr>
                        <a:t>11:00 -11:15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Pupil Projection Update</a:t>
                      </a:r>
                      <a:endParaRPr lang="en-GB" sz="160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Oliver</a:t>
                      </a:r>
                    </a:p>
                  </a:txBody>
                  <a:tcPr/>
                </a:tc>
                <a:extLst>
                  <a:ext uri="{0D108BD9-81ED-4DB2-BD59-A6C34878D82A}">
                    <a16:rowId xmlns:a16="http://schemas.microsoft.com/office/drawing/2014/main" val="2447691858"/>
                  </a:ext>
                </a:extLst>
              </a:tr>
              <a:tr h="568489">
                <a:tc>
                  <a:txBody>
                    <a:bodyPr/>
                    <a:lstStyle/>
                    <a:p>
                      <a:endParaRPr lang="en-GB"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solidFill>
                            <a:schemeClr val="tx1"/>
                          </a:solidFill>
                        </a:rPr>
                        <a:t>FY26/27 Budget Planning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a:solidFill>
                          <a:srgbClr val="FF0000"/>
                        </a:solidFill>
                      </a:endParaRPr>
                    </a:p>
                  </a:txBody>
                  <a:tcPr/>
                </a:tc>
                <a:extLst>
                  <a:ext uri="{0D108BD9-81ED-4DB2-BD59-A6C34878D82A}">
                    <a16:rowId xmlns:a16="http://schemas.microsoft.com/office/drawing/2014/main" val="30259362"/>
                  </a:ext>
                </a:extLst>
              </a:tr>
              <a:tr h="568489">
                <a:tc>
                  <a:txBody>
                    <a:bodyPr/>
                    <a:lstStyle/>
                    <a:p>
                      <a:endParaRPr lang="en-GB" sz="1600"/>
                    </a:p>
                  </a:txBody>
                  <a:tcPr/>
                </a:tc>
                <a:tc>
                  <a:txBody>
                    <a:bodyPr/>
                    <a:lstStyle/>
                    <a:p>
                      <a:r>
                        <a:rPr lang="en-GB" sz="1600"/>
                        <a:t>Deficit School </a:t>
                      </a:r>
                    </a:p>
                  </a:txBody>
                  <a:tcPr/>
                </a:tc>
                <a:tc>
                  <a:txBody>
                    <a:bodyPr/>
                    <a:lstStyle/>
                    <a:p>
                      <a:endParaRPr lang="en-GB" sz="1600">
                        <a:solidFill>
                          <a:srgbClr val="FF0000"/>
                        </a:solidFill>
                      </a:endParaRPr>
                    </a:p>
                  </a:txBody>
                  <a:tcPr/>
                </a:tc>
                <a:extLst>
                  <a:ext uri="{0D108BD9-81ED-4DB2-BD59-A6C34878D82A}">
                    <a16:rowId xmlns:a16="http://schemas.microsoft.com/office/drawing/2014/main" val="2202284218"/>
                  </a:ext>
                </a:extLst>
              </a:tr>
              <a:tr h="568489">
                <a:tc>
                  <a:txBody>
                    <a:bodyPr/>
                    <a:lstStyle/>
                    <a:p>
                      <a:endParaRPr lang="en-GB"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3 to 5 – Year Plan</a:t>
                      </a:r>
                    </a:p>
                  </a:txBody>
                  <a:tcPr/>
                </a:tc>
                <a:tc>
                  <a:txBody>
                    <a:bodyPr/>
                    <a:lstStyle/>
                    <a:p>
                      <a:endParaRPr lang="en-GB" sz="1600"/>
                    </a:p>
                  </a:txBody>
                  <a:tcPr/>
                </a:tc>
                <a:extLst>
                  <a:ext uri="{0D108BD9-81ED-4DB2-BD59-A6C34878D82A}">
                    <a16:rowId xmlns:a16="http://schemas.microsoft.com/office/drawing/2014/main" val="1726872751"/>
                  </a:ext>
                </a:extLst>
              </a:tr>
              <a:tr h="568489">
                <a:tc>
                  <a:txBody>
                    <a:bodyPr/>
                    <a:lstStyle/>
                    <a:p>
                      <a:endParaRPr lang="en-GB" sz="1600"/>
                    </a:p>
                  </a:txBody>
                  <a:tcPr/>
                </a:tc>
                <a:tc>
                  <a:txBody>
                    <a:bodyPr/>
                    <a:lstStyle/>
                    <a:p>
                      <a:r>
                        <a:rPr lang="en-GB" sz="1600"/>
                        <a:t>DfE Financial Benchmarking</a:t>
                      </a:r>
                    </a:p>
                    <a:p>
                      <a:r>
                        <a:rPr lang="en-GB" sz="1600"/>
                        <a:t>Grants </a:t>
                      </a:r>
                    </a:p>
                  </a:txBody>
                  <a:tcPr/>
                </a:tc>
                <a:tc>
                  <a:txBody>
                    <a:bodyPr/>
                    <a:lstStyle/>
                    <a:p>
                      <a:endParaRPr lang="en-GB" sz="1600"/>
                    </a:p>
                  </a:txBody>
                  <a:tcPr/>
                </a:tc>
                <a:extLst>
                  <a:ext uri="{0D108BD9-81ED-4DB2-BD59-A6C34878D82A}">
                    <a16:rowId xmlns:a16="http://schemas.microsoft.com/office/drawing/2014/main" val="3316596152"/>
                  </a:ext>
                </a:extLst>
              </a:tr>
              <a:tr h="697218">
                <a:tc>
                  <a:txBody>
                    <a:bodyPr/>
                    <a:lstStyle/>
                    <a:p>
                      <a:r>
                        <a:rPr lang="en-GB" sz="1600"/>
                        <a:t>11:50  12:00</a:t>
                      </a:r>
                    </a:p>
                  </a:txBody>
                  <a:tcPr/>
                </a:tc>
                <a:tc>
                  <a:txBody>
                    <a:bodyPr/>
                    <a:lstStyle/>
                    <a:p>
                      <a:r>
                        <a:rPr lang="en-GB" sz="1600"/>
                        <a:t>Questions &amp; AOB </a:t>
                      </a:r>
                    </a:p>
                  </a:txBody>
                  <a:tcPr/>
                </a:tc>
                <a:tc>
                  <a:txBody>
                    <a:bodyPr/>
                    <a:lstStyle/>
                    <a:p>
                      <a:endParaRPr lang="en-GB" sz="1600"/>
                    </a:p>
                  </a:txBody>
                  <a:tcPr/>
                </a:tc>
                <a:extLst>
                  <a:ext uri="{0D108BD9-81ED-4DB2-BD59-A6C34878D82A}">
                    <a16:rowId xmlns:a16="http://schemas.microsoft.com/office/drawing/2014/main" val="1915588146"/>
                  </a:ext>
                </a:extLst>
              </a:tr>
            </a:tbl>
          </a:graphicData>
        </a:graphic>
      </p:graphicFrame>
    </p:spTree>
    <p:extLst>
      <p:ext uri="{BB962C8B-B14F-4D97-AF65-F5344CB8AC3E}">
        <p14:creationId xmlns:p14="http://schemas.microsoft.com/office/powerpoint/2010/main" val="2873496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1701800"/>
            <a:ext cx="3352800" cy="1727200"/>
          </a:xfrm>
        </p:spPr>
        <p:txBody>
          <a:bodyPr rtlCol="0">
            <a:normAutofit/>
          </a:bodyPr>
          <a:lstStyle/>
          <a:p>
            <a:r>
              <a:rPr lang="en-GB" sz="5400">
                <a:solidFill>
                  <a:schemeClr val="tx2"/>
                </a:solidFill>
              </a:rPr>
              <a:t>SFVS</a:t>
            </a:r>
            <a:endParaRPr lang="en-US" sz="5400">
              <a:solidFill>
                <a:schemeClr val="tx2"/>
              </a:solidFill>
            </a:endParaRPr>
          </a:p>
        </p:txBody>
      </p:sp>
      <p:sp>
        <p:nvSpPr>
          <p:cNvPr id="3" name="Content Placeholder 2"/>
          <p:cNvSpPr>
            <a:spLocks noGrp="1"/>
          </p:cNvSpPr>
          <p:nvPr>
            <p:ph idx="1"/>
          </p:nvPr>
        </p:nvSpPr>
        <p:spPr>
          <a:xfrm>
            <a:off x="3935760" y="482599"/>
            <a:ext cx="7949932" cy="3574448"/>
          </a:xfrm>
        </p:spPr>
        <p:txBody>
          <a:bodyPr rtlCol="0">
            <a:normAutofit/>
          </a:bodyPr>
          <a:lstStyle/>
          <a:p>
            <a:pPr marL="342900" indent="-342900">
              <a:buClr>
                <a:schemeClr val="tx2"/>
              </a:buClr>
              <a:buFont typeface="Wingdings" panose="05000000000000000000" pitchFamily="2" charset="2"/>
              <a:buChar char="q"/>
            </a:pPr>
            <a:r>
              <a:rPr lang="en-US" sz="2000">
                <a:solidFill>
                  <a:schemeClr val="tx2"/>
                </a:solidFill>
              </a:rPr>
              <a:t>Please use the checklist form available on the SFVS Gov.uk website - do not use an old template – the Government make changes to the form every year.</a:t>
            </a:r>
          </a:p>
          <a:p>
            <a:pPr marL="712788" lvl="1" indent="-342900">
              <a:buClr>
                <a:schemeClr val="tx2"/>
              </a:buClr>
              <a:buFont typeface="Wingdings" panose="05000000000000000000" pitchFamily="2" charset="2"/>
              <a:buChar char="Ø"/>
            </a:pPr>
            <a:r>
              <a:rPr lang="en-US">
                <a:solidFill>
                  <a:schemeClr val="tx2"/>
                </a:solidFill>
              </a:rPr>
              <a:t>Question 16: Feedback from DfE</a:t>
            </a:r>
          </a:p>
          <a:p>
            <a:pPr marL="342900" indent="-342900">
              <a:buClr>
                <a:schemeClr val="tx2"/>
              </a:buClr>
              <a:buFont typeface="Wingdings" panose="05000000000000000000" pitchFamily="2" charset="2"/>
              <a:buChar char="q"/>
            </a:pPr>
            <a:endParaRPr lang="en-US" sz="2000">
              <a:solidFill>
                <a:schemeClr val="tx2"/>
              </a:solidFill>
            </a:endParaRPr>
          </a:p>
          <a:p>
            <a:pPr marL="342900" indent="-342900">
              <a:buClr>
                <a:schemeClr val="tx2"/>
              </a:buClr>
              <a:buFont typeface="Wingdings" panose="05000000000000000000" pitchFamily="2" charset="2"/>
              <a:buChar char="q"/>
            </a:pPr>
            <a:r>
              <a:rPr lang="en-US" sz="2000">
                <a:solidFill>
                  <a:schemeClr val="tx2"/>
                </a:solidFill>
              </a:rPr>
              <a:t>The related party transactions form is mandatory – </a:t>
            </a:r>
            <a:r>
              <a:rPr lang="en-US" sz="2000" u="sng">
                <a:solidFill>
                  <a:schemeClr val="tx2"/>
                </a:solidFill>
              </a:rPr>
              <a:t>even if this is a null return</a:t>
            </a:r>
            <a:r>
              <a:rPr lang="en-US" sz="2000">
                <a:solidFill>
                  <a:schemeClr val="tx2"/>
                </a:solidFill>
              </a:rPr>
              <a:t>.</a:t>
            </a:r>
          </a:p>
          <a:p>
            <a:pPr marL="457200" indent="-457200">
              <a:buClr>
                <a:schemeClr val="tx2"/>
              </a:buClr>
              <a:buFont typeface="Arial" panose="020B0604020202020204" pitchFamily="34" charset="0"/>
              <a:buChar char="•"/>
            </a:pPr>
            <a:endParaRPr lang="en-US" sz="2000">
              <a:solidFill>
                <a:schemeClr val="tx2"/>
              </a:solidFill>
            </a:endParaRPr>
          </a:p>
        </p:txBody>
      </p:sp>
      <p:sp>
        <p:nvSpPr>
          <p:cNvPr id="4" name="Text Placeholder 3"/>
          <p:cNvSpPr>
            <a:spLocks noGrp="1"/>
          </p:cNvSpPr>
          <p:nvPr>
            <p:ph type="body" sz="half" idx="2"/>
          </p:nvPr>
        </p:nvSpPr>
        <p:spPr>
          <a:xfrm>
            <a:off x="304801" y="3397471"/>
            <a:ext cx="3352800" cy="2399362"/>
          </a:xfrm>
        </p:spPr>
        <p:txBody>
          <a:bodyPr rtlCol="0">
            <a:normAutofit fontScale="92500" lnSpcReduction="10000"/>
          </a:bodyPr>
          <a:lstStyle/>
          <a:p>
            <a:r>
              <a:rPr lang="en-GB" sz="2200">
                <a:solidFill>
                  <a:schemeClr val="tx2"/>
                </a:solidFill>
              </a:rPr>
              <a:t>Schools should submit their SFVS checklist to their local authority no later than:</a:t>
            </a:r>
          </a:p>
          <a:p>
            <a:endParaRPr lang="en-GB" sz="1800">
              <a:solidFill>
                <a:srgbClr val="FF0000"/>
              </a:solidFill>
            </a:endParaRPr>
          </a:p>
          <a:p>
            <a:r>
              <a:rPr lang="en-US" sz="3300">
                <a:solidFill>
                  <a:srgbClr val="FF0000"/>
                </a:solidFill>
              </a:rPr>
              <a:t>31</a:t>
            </a:r>
            <a:r>
              <a:rPr lang="en-US" sz="3300" baseline="30000">
                <a:solidFill>
                  <a:srgbClr val="FF0000"/>
                </a:solidFill>
              </a:rPr>
              <a:t>st</a:t>
            </a:r>
            <a:r>
              <a:rPr lang="en-US" sz="3300">
                <a:solidFill>
                  <a:srgbClr val="FF0000"/>
                </a:solidFill>
              </a:rPr>
              <a:t> March 2026</a:t>
            </a:r>
          </a:p>
          <a:p>
            <a:pPr rtl="0"/>
            <a:endParaRPr lang="en-US" sz="1800">
              <a:solidFill>
                <a:srgbClr val="FF0000"/>
              </a:solidFill>
            </a:endParaRPr>
          </a:p>
        </p:txBody>
      </p:sp>
      <p:pic>
        <p:nvPicPr>
          <p:cNvPr id="6" name="Graphic 5" descr="Clipboard with solid fill">
            <a:extLst>
              <a:ext uri="{FF2B5EF4-FFF2-40B4-BE49-F238E27FC236}">
                <a16:creationId xmlns:a16="http://schemas.microsoft.com/office/drawing/2014/main" id="{4991A572-53CE-71F7-DDA9-727804986A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0997" y="382510"/>
            <a:ext cx="1966371" cy="1966371"/>
          </a:xfrm>
          <a:prstGeom prst="rect">
            <a:avLst/>
          </a:prstGeom>
        </p:spPr>
      </p:pic>
      <p:pic>
        <p:nvPicPr>
          <p:cNvPr id="8" name="Graphic 7" descr="CheckList with solid fill">
            <a:extLst>
              <a:ext uri="{FF2B5EF4-FFF2-40B4-BE49-F238E27FC236}">
                <a16:creationId xmlns:a16="http://schemas.microsoft.com/office/drawing/2014/main" id="{4734EA5E-C92F-AD36-FD9A-1239BC76AE5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18435" y="878018"/>
            <a:ext cx="1200163" cy="1200163"/>
          </a:xfrm>
          <a:prstGeom prst="rect">
            <a:avLst/>
          </a:prstGeom>
        </p:spPr>
      </p:pic>
      <p:graphicFrame>
        <p:nvGraphicFramePr>
          <p:cNvPr id="9" name="Diagram 8">
            <a:extLst>
              <a:ext uri="{FF2B5EF4-FFF2-40B4-BE49-F238E27FC236}">
                <a16:creationId xmlns:a16="http://schemas.microsoft.com/office/drawing/2014/main" id="{B3EE0A84-D0B6-358D-A50F-6A54D4DB91BC}"/>
              </a:ext>
            </a:extLst>
          </p:cNvPr>
          <p:cNvGraphicFramePr/>
          <p:nvPr>
            <p:extLst>
              <p:ext uri="{D42A27DB-BD31-4B8C-83A1-F6EECF244321}">
                <p14:modId xmlns:p14="http://schemas.microsoft.com/office/powerpoint/2010/main" val="1575069584"/>
              </p:ext>
            </p:extLst>
          </p:nvPr>
        </p:nvGraphicFramePr>
        <p:xfrm>
          <a:off x="4202284" y="3350791"/>
          <a:ext cx="7556938" cy="7062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TextBox 10">
            <a:extLst>
              <a:ext uri="{FF2B5EF4-FFF2-40B4-BE49-F238E27FC236}">
                <a16:creationId xmlns:a16="http://schemas.microsoft.com/office/drawing/2014/main" id="{A7D29A11-8405-15FE-C16B-F85563E38F58}"/>
              </a:ext>
            </a:extLst>
          </p:cNvPr>
          <p:cNvSpPr txBox="1"/>
          <p:nvPr/>
        </p:nvSpPr>
        <p:spPr>
          <a:xfrm>
            <a:off x="3935760" y="4620403"/>
            <a:ext cx="7753435" cy="646331"/>
          </a:xfrm>
          <a:prstGeom prst="rect">
            <a:avLst/>
          </a:prstGeom>
          <a:noFill/>
        </p:spPr>
        <p:txBody>
          <a:bodyPr wrap="square">
            <a:spAutoFit/>
          </a:bodyPr>
          <a:lstStyle/>
          <a:p>
            <a:pPr marL="342900" indent="-342900">
              <a:buClr>
                <a:schemeClr val="tx2"/>
              </a:buClr>
              <a:buSzPct val="75000"/>
              <a:buFont typeface="Wingdings" panose="05000000000000000000" pitchFamily="2" charset="2"/>
              <a:buChar char="q"/>
            </a:pPr>
            <a:r>
              <a:rPr lang="en-US" sz="1800">
                <a:solidFill>
                  <a:schemeClr val="tx2"/>
                </a:solidFill>
              </a:rPr>
              <a:t>Ensure your Register of Certified Officers (RCO) is up to date as the Chair of Governors will be signing YE submissions</a:t>
            </a:r>
          </a:p>
        </p:txBody>
      </p:sp>
      <p:grpSp>
        <p:nvGrpSpPr>
          <p:cNvPr id="14" name="Group 13">
            <a:extLst>
              <a:ext uri="{FF2B5EF4-FFF2-40B4-BE49-F238E27FC236}">
                <a16:creationId xmlns:a16="http://schemas.microsoft.com/office/drawing/2014/main" id="{F7F1306F-6539-8FEE-6BE5-1AB1223A40A1}"/>
              </a:ext>
            </a:extLst>
          </p:cNvPr>
          <p:cNvGrpSpPr/>
          <p:nvPr/>
        </p:nvGrpSpPr>
        <p:grpSpPr>
          <a:xfrm>
            <a:off x="4202284" y="5606035"/>
            <a:ext cx="7556938" cy="661100"/>
            <a:chOff x="0" y="0"/>
            <a:chExt cx="7556938" cy="661100"/>
          </a:xfrm>
          <a:scene3d>
            <a:camera prst="orthographicFront">
              <a:rot lat="0" lon="0" rev="0"/>
            </a:camera>
            <a:lightRig rig="contrasting" dir="t">
              <a:rot lat="0" lon="0" rev="1200000"/>
            </a:lightRig>
          </a:scene3d>
        </p:grpSpPr>
        <p:sp>
          <p:nvSpPr>
            <p:cNvPr id="15" name="Rectangle: Rounded Corners 14">
              <a:extLst>
                <a:ext uri="{FF2B5EF4-FFF2-40B4-BE49-F238E27FC236}">
                  <a16:creationId xmlns:a16="http://schemas.microsoft.com/office/drawing/2014/main" id="{4DB21C05-AF2A-3636-DD69-8038D9175D40}"/>
                </a:ext>
              </a:extLst>
            </p:cNvPr>
            <p:cNvSpPr/>
            <p:nvPr/>
          </p:nvSpPr>
          <p:spPr>
            <a:xfrm>
              <a:off x="0" y="0"/>
              <a:ext cx="7556938" cy="661100"/>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2">
                <a:shade val="80000"/>
                <a:hueOff val="0"/>
                <a:satOff val="0"/>
                <a:lumOff val="0"/>
                <a:alphaOff val="0"/>
              </a:schemeClr>
            </a:fillRef>
            <a:effectRef idx="2">
              <a:schemeClr val="accent2">
                <a:shade val="80000"/>
                <a:hueOff val="0"/>
                <a:satOff val="0"/>
                <a:lumOff val="0"/>
                <a:alphaOff val="0"/>
              </a:schemeClr>
            </a:effectRef>
            <a:fontRef idx="minor">
              <a:schemeClr val="lt1"/>
            </a:fontRef>
          </p:style>
          <p:txBody>
            <a:bodyPr/>
            <a:lstStyle/>
            <a:p>
              <a:endParaRPr lang="en-GB"/>
            </a:p>
          </p:txBody>
        </p:sp>
        <p:sp>
          <p:nvSpPr>
            <p:cNvPr id="16" name="Rectangle: Rounded Corners 4">
              <a:extLst>
                <a:ext uri="{FF2B5EF4-FFF2-40B4-BE49-F238E27FC236}">
                  <a16:creationId xmlns:a16="http://schemas.microsoft.com/office/drawing/2014/main" id="{A35F74C3-5369-388E-D3F3-398641C36299}"/>
                </a:ext>
              </a:extLst>
            </p:cNvPr>
            <p:cNvSpPr txBox="1"/>
            <p:nvPr/>
          </p:nvSpPr>
          <p:spPr>
            <a:xfrm>
              <a:off x="32272" y="32272"/>
              <a:ext cx="7492394" cy="59655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r>
                <a:rPr lang="en-GB" sz="2000">
                  <a:solidFill>
                    <a:schemeClr val="bg1"/>
                  </a:solidFill>
                  <a:hlinkClick r:id="rId12">
                    <a:extLst>
                      <a:ext uri="{A12FA001-AC4F-418D-AE19-62706E023703}">
                        <ahyp:hlinkClr xmlns:ahyp="http://schemas.microsoft.com/office/drawing/2018/hyperlinkcolor" val="tx"/>
                      </a:ext>
                    </a:extLst>
                  </a:hlinkClick>
                </a:rPr>
                <a:t>Register of Certified Officers (RCO)</a:t>
              </a:r>
              <a:endParaRPr lang="en-GB" sz="2000">
                <a:solidFill>
                  <a:schemeClr val="bg1"/>
                </a:solidFill>
              </a:endParaRPr>
            </a:p>
          </p:txBody>
        </p:sp>
      </p:grpSp>
      <p:sp>
        <p:nvSpPr>
          <p:cNvPr id="5" name="Text Placeholder 4">
            <a:extLst>
              <a:ext uri="{FF2B5EF4-FFF2-40B4-BE49-F238E27FC236}">
                <a16:creationId xmlns:a16="http://schemas.microsoft.com/office/drawing/2014/main" id="{B19861A3-CB9B-4C01-206A-4BD9AA39409D}"/>
              </a:ext>
            </a:extLst>
          </p:cNvPr>
          <p:cNvSpPr txBox="1">
            <a:spLocks/>
          </p:cNvSpPr>
          <p:nvPr/>
        </p:nvSpPr>
        <p:spPr>
          <a:xfrm>
            <a:off x="270520" y="5796833"/>
            <a:ext cx="3516389" cy="834875"/>
          </a:xfrm>
          <a:prstGeom prst="rect">
            <a:avLst/>
          </a:prstGeom>
        </p:spPr>
        <p:txBody>
          <a:bodyPr vert="horz" lIns="121899" tIns="60949" rIns="121899" bIns="60949" rtlCol="0">
            <a:normAutofit fontScale="70000" lnSpcReduction="20000"/>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pPr marL="0" indent="0">
              <a:lnSpc>
                <a:spcPct val="120000"/>
              </a:lnSpc>
              <a:buNone/>
            </a:pPr>
            <a:r>
              <a:rPr lang="en-GB" b="1">
                <a:solidFill>
                  <a:srgbClr val="7030A0"/>
                </a:solidFill>
                <a:ea typeface="Aptos" panose="020B0004020202020204" pitchFamily="34" charset="0"/>
                <a:cs typeface="Aptos" panose="020B0004020202020204" pitchFamily="34" charset="0"/>
              </a:rPr>
              <a:t>Spring holiday: Mon 30th Mar 2026 to Mon 10th Apr 2026</a:t>
            </a:r>
          </a:p>
        </p:txBody>
      </p:sp>
    </p:spTree>
    <p:extLst>
      <p:ext uri="{BB962C8B-B14F-4D97-AF65-F5344CB8AC3E}">
        <p14:creationId xmlns:p14="http://schemas.microsoft.com/office/powerpoint/2010/main" val="175068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5338E-D7CF-4F23-7818-6631B2096BEF}"/>
              </a:ext>
            </a:extLst>
          </p:cNvPr>
          <p:cNvSpPr>
            <a:spLocks noGrp="1"/>
          </p:cNvSpPr>
          <p:nvPr>
            <p:ph type="title"/>
          </p:nvPr>
        </p:nvSpPr>
        <p:spPr>
          <a:xfrm>
            <a:off x="31897" y="209831"/>
            <a:ext cx="3962399" cy="5854539"/>
          </a:xfrm>
        </p:spPr>
        <p:txBody>
          <a:bodyPr>
            <a:noAutofit/>
          </a:bodyPr>
          <a:lstStyle/>
          <a:p>
            <a:r>
              <a:rPr lang="en-GB" sz="4400">
                <a:solidFill>
                  <a:schemeClr val="tx2"/>
                </a:solidFill>
              </a:rPr>
              <a:t>Asset Leasing</a:t>
            </a:r>
            <a:br>
              <a:rPr lang="en-GB" sz="4400">
                <a:solidFill>
                  <a:schemeClr val="tx2"/>
                </a:solidFill>
              </a:rPr>
            </a:br>
            <a:br>
              <a:rPr lang="en-GB" sz="4400">
                <a:solidFill>
                  <a:schemeClr val="tx2"/>
                </a:solidFill>
              </a:rPr>
            </a:br>
            <a:br>
              <a:rPr lang="en-GB" sz="4400">
                <a:solidFill>
                  <a:schemeClr val="tx2"/>
                </a:solidFill>
              </a:rPr>
            </a:br>
            <a:br>
              <a:rPr lang="en-GB" sz="4400">
                <a:solidFill>
                  <a:schemeClr val="tx2"/>
                </a:solidFill>
              </a:rPr>
            </a:br>
            <a:br>
              <a:rPr lang="en-GB" sz="2800">
                <a:solidFill>
                  <a:schemeClr val="tx2"/>
                </a:solidFill>
              </a:rPr>
            </a:br>
            <a:br>
              <a:rPr lang="en-GB" sz="4400">
                <a:solidFill>
                  <a:schemeClr val="tx2"/>
                </a:solidFill>
              </a:rPr>
            </a:br>
            <a:r>
              <a:rPr lang="en-GB" sz="4400">
                <a:solidFill>
                  <a:schemeClr val="tx2"/>
                </a:solidFill>
              </a:rPr>
              <a:t>Private Fund Accounts</a:t>
            </a:r>
            <a:br>
              <a:rPr lang="en-GB" sz="4400">
                <a:solidFill>
                  <a:schemeClr val="tx2"/>
                </a:solidFill>
              </a:rPr>
            </a:br>
            <a:br>
              <a:rPr lang="en-GB" sz="3200">
                <a:solidFill>
                  <a:schemeClr val="tx2"/>
                </a:solidFill>
              </a:rPr>
            </a:br>
            <a:r>
              <a:rPr lang="en-GB" sz="4400">
                <a:solidFill>
                  <a:schemeClr val="tx2"/>
                </a:solidFill>
              </a:rPr>
              <a:t>NatWest</a:t>
            </a:r>
          </a:p>
        </p:txBody>
      </p:sp>
      <p:sp>
        <p:nvSpPr>
          <p:cNvPr id="7" name="Slide Number Placeholder 6">
            <a:extLst>
              <a:ext uri="{FF2B5EF4-FFF2-40B4-BE49-F238E27FC236}">
                <a16:creationId xmlns:a16="http://schemas.microsoft.com/office/drawing/2014/main" id="{16DF458E-1719-43A5-1387-8425A8DEFC87}"/>
              </a:ext>
            </a:extLst>
          </p:cNvPr>
          <p:cNvSpPr>
            <a:spLocks noGrp="1"/>
          </p:cNvSpPr>
          <p:nvPr>
            <p:ph type="sldNum" sz="quarter" idx="12"/>
          </p:nvPr>
        </p:nvSpPr>
        <p:spPr/>
        <p:txBody>
          <a:bodyPr/>
          <a:lstStyle/>
          <a:p>
            <a:pPr rtl="0"/>
            <a:endParaRPr lang="en-GB" noProof="0"/>
          </a:p>
        </p:txBody>
      </p:sp>
      <p:sp>
        <p:nvSpPr>
          <p:cNvPr id="9" name="Content Placeholder 10">
            <a:extLst>
              <a:ext uri="{FF2B5EF4-FFF2-40B4-BE49-F238E27FC236}">
                <a16:creationId xmlns:a16="http://schemas.microsoft.com/office/drawing/2014/main" id="{F16EC866-E4A7-82E8-AEB3-546F808E2515}"/>
              </a:ext>
            </a:extLst>
          </p:cNvPr>
          <p:cNvSpPr txBox="1">
            <a:spLocks/>
          </p:cNvSpPr>
          <p:nvPr/>
        </p:nvSpPr>
        <p:spPr>
          <a:xfrm>
            <a:off x="4259112" y="375165"/>
            <a:ext cx="7248525" cy="961928"/>
          </a:xfrm>
        </p:spPr>
        <p:txBody>
          <a:bodyPr>
            <a:normAutofit fontScale="92500" lnSpcReduction="10000"/>
          </a:bodyPr>
          <a:lstStyle>
            <a:lvl1pPr marL="228600" indent="-228600" algn="l" defTabSz="914400" rtl="0" eaLnBrk="1" latinLnBrk="0" hangingPunct="1">
              <a:lnSpc>
                <a:spcPct val="110000"/>
              </a:lnSpc>
              <a:spcBef>
                <a:spcPts val="1000"/>
              </a:spcBef>
              <a:buClr>
                <a:schemeClr val="bg1"/>
              </a:buClr>
              <a:buSzPct val="75000"/>
              <a:buFont typeface="+mj-lt"/>
              <a:buAutoNum type="arabicPeriod"/>
              <a:defRPr sz="2800" kern="1200">
                <a:solidFill>
                  <a:srgbClr val="FFFFFF"/>
                </a:solidFill>
                <a:latin typeface="+mn-lt"/>
                <a:ea typeface="+mn-ea"/>
                <a:cs typeface="+mn-cs"/>
              </a:defRPr>
            </a:lvl1pPr>
            <a:lvl2pPr marL="228600" indent="-228600" algn="l" defTabSz="914400" rtl="0" eaLnBrk="1" latinLnBrk="0" hangingPunct="1">
              <a:lnSpc>
                <a:spcPct val="110000"/>
              </a:lnSpc>
              <a:spcBef>
                <a:spcPts val="500"/>
              </a:spcBef>
              <a:buClr>
                <a:schemeClr val="bg1"/>
              </a:buClr>
              <a:buSzPct val="75000"/>
              <a:buFont typeface="+mj-lt"/>
              <a:buAutoNum type="arabicPeriod"/>
              <a:defRPr sz="2400" kern="1200">
                <a:solidFill>
                  <a:srgbClr val="FFFFFF"/>
                </a:solidFill>
                <a:latin typeface="+mn-lt"/>
                <a:ea typeface="+mn-ea"/>
                <a:cs typeface="+mn-cs"/>
              </a:defRPr>
            </a:lvl2pPr>
            <a:lvl3pPr marL="228600" indent="-228600" algn="l" defTabSz="914400" rtl="0" eaLnBrk="1" latinLnBrk="0" hangingPunct="1">
              <a:lnSpc>
                <a:spcPct val="110000"/>
              </a:lnSpc>
              <a:spcBef>
                <a:spcPts val="500"/>
              </a:spcBef>
              <a:buClr>
                <a:schemeClr val="bg1"/>
              </a:buClr>
              <a:buSzPct val="75000"/>
              <a:buFont typeface="+mj-lt"/>
              <a:buAutoNum type="arabicPeriod"/>
              <a:defRPr sz="2000" kern="1200">
                <a:solidFill>
                  <a:srgbClr val="FFFFFF"/>
                </a:solidFill>
                <a:latin typeface="+mn-lt"/>
                <a:ea typeface="+mn-ea"/>
                <a:cs typeface="+mn-cs"/>
              </a:defRPr>
            </a:lvl3pPr>
            <a:lvl4pPr marL="228600" indent="-228600" algn="l" defTabSz="914400" rtl="0" eaLnBrk="1" latinLnBrk="0" hangingPunct="1">
              <a:lnSpc>
                <a:spcPct val="110000"/>
              </a:lnSpc>
              <a:spcBef>
                <a:spcPts val="500"/>
              </a:spcBef>
              <a:buClr>
                <a:schemeClr val="bg1"/>
              </a:buClr>
              <a:buSzPct val="75000"/>
              <a:buFont typeface="+mj-lt"/>
              <a:buAutoNum type="arabicPeriod"/>
              <a:defRPr sz="1800" kern="1200">
                <a:solidFill>
                  <a:srgbClr val="FFFFFF"/>
                </a:solidFill>
                <a:latin typeface="+mn-lt"/>
                <a:ea typeface="+mn-ea"/>
                <a:cs typeface="+mn-cs"/>
              </a:defRPr>
            </a:lvl4pPr>
            <a:lvl5pPr marL="228600" indent="-228600" algn="l" defTabSz="914400" rtl="0" eaLnBrk="1" latinLnBrk="0" hangingPunct="1">
              <a:lnSpc>
                <a:spcPct val="110000"/>
              </a:lnSpc>
              <a:spcBef>
                <a:spcPts val="500"/>
              </a:spcBef>
              <a:buClr>
                <a:schemeClr val="bg1"/>
              </a:buClr>
              <a:buSzPct val="75000"/>
              <a:buFont typeface="+mj-lt"/>
              <a:buAutoNum type="arabicPeriod"/>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Clr>
                <a:schemeClr val="tx2"/>
              </a:buClr>
              <a:buNone/>
            </a:pPr>
            <a:r>
              <a:rPr lang="en-GB" sz="2100" b="1">
                <a:solidFill>
                  <a:schemeClr val="tx2"/>
                </a:solidFill>
              </a:rPr>
              <a:t>Asset Leasing:</a:t>
            </a:r>
          </a:p>
          <a:p>
            <a:pPr lvl="1" algn="just">
              <a:buClr>
                <a:schemeClr val="tx2"/>
              </a:buClr>
              <a:buFont typeface="Wingdings" panose="05000000000000000000" pitchFamily="2" charset="2"/>
              <a:buChar char="ü"/>
            </a:pPr>
            <a:r>
              <a:rPr lang="en-GB" sz="1400">
                <a:solidFill>
                  <a:schemeClr val="tx2"/>
                </a:solidFill>
              </a:rPr>
              <a:t>Please ensure you have completed: </a:t>
            </a:r>
            <a:r>
              <a:rPr lang="en-GB" sz="1400" b="1">
                <a:solidFill>
                  <a:srgbClr val="FF0000"/>
                </a:solidFill>
              </a:rPr>
              <a:t>Friday, 6 March 2026</a:t>
            </a:r>
          </a:p>
          <a:p>
            <a:pPr lvl="1" algn="just">
              <a:buClr>
                <a:schemeClr val="tx2"/>
              </a:buClr>
              <a:buFont typeface="Wingdings" panose="05000000000000000000" pitchFamily="2" charset="2"/>
              <a:buChar char="ü"/>
            </a:pPr>
            <a:r>
              <a:rPr lang="en-GB" sz="1400">
                <a:solidFill>
                  <a:schemeClr val="tx2"/>
                </a:solidFill>
              </a:rPr>
              <a:t>If you haven’t received the email, please do advise so we can resend it</a:t>
            </a:r>
          </a:p>
          <a:p>
            <a:pPr algn="just">
              <a:buAutoNum type="arabicPeriod" startAt="6"/>
            </a:pPr>
            <a:endParaRPr lang="en-GB" sz="1800">
              <a:solidFill>
                <a:schemeClr val="tx2"/>
              </a:solidFill>
            </a:endParaRPr>
          </a:p>
        </p:txBody>
      </p:sp>
      <p:sp>
        <p:nvSpPr>
          <p:cNvPr id="10" name="Content Placeholder 10">
            <a:extLst>
              <a:ext uri="{FF2B5EF4-FFF2-40B4-BE49-F238E27FC236}">
                <a16:creationId xmlns:a16="http://schemas.microsoft.com/office/drawing/2014/main" id="{6B3F5443-2FEA-6E04-BBA8-5CA53F23764D}"/>
              </a:ext>
            </a:extLst>
          </p:cNvPr>
          <p:cNvSpPr txBox="1">
            <a:spLocks/>
          </p:cNvSpPr>
          <p:nvPr/>
        </p:nvSpPr>
        <p:spPr>
          <a:xfrm>
            <a:off x="4259112" y="3856338"/>
            <a:ext cx="7248523" cy="1109712"/>
          </a:xfrm>
        </p:spPr>
        <p:txBody>
          <a:bodyPr>
            <a:normAutofit/>
          </a:bodyPr>
          <a:lstStyle>
            <a:lvl1pPr marL="228600" indent="-228600" algn="l" defTabSz="914400" rtl="0" eaLnBrk="1" latinLnBrk="0" hangingPunct="1">
              <a:lnSpc>
                <a:spcPct val="110000"/>
              </a:lnSpc>
              <a:spcBef>
                <a:spcPts val="1000"/>
              </a:spcBef>
              <a:buClr>
                <a:schemeClr val="bg1"/>
              </a:buClr>
              <a:buSzPct val="75000"/>
              <a:buFont typeface="+mj-lt"/>
              <a:buAutoNum type="arabicPeriod"/>
              <a:defRPr sz="2800" kern="1200">
                <a:solidFill>
                  <a:srgbClr val="FFFFFF"/>
                </a:solidFill>
                <a:latin typeface="+mn-lt"/>
                <a:ea typeface="+mn-ea"/>
                <a:cs typeface="+mn-cs"/>
              </a:defRPr>
            </a:lvl1pPr>
            <a:lvl2pPr marL="228600" indent="-228600" algn="l" defTabSz="914400" rtl="0" eaLnBrk="1" latinLnBrk="0" hangingPunct="1">
              <a:lnSpc>
                <a:spcPct val="110000"/>
              </a:lnSpc>
              <a:spcBef>
                <a:spcPts val="500"/>
              </a:spcBef>
              <a:buClr>
                <a:schemeClr val="bg1"/>
              </a:buClr>
              <a:buSzPct val="75000"/>
              <a:buFont typeface="+mj-lt"/>
              <a:buAutoNum type="arabicPeriod"/>
              <a:defRPr sz="2400" kern="1200">
                <a:solidFill>
                  <a:srgbClr val="FFFFFF"/>
                </a:solidFill>
                <a:latin typeface="+mn-lt"/>
                <a:ea typeface="+mn-ea"/>
                <a:cs typeface="+mn-cs"/>
              </a:defRPr>
            </a:lvl2pPr>
            <a:lvl3pPr marL="228600" indent="-228600" algn="l" defTabSz="914400" rtl="0" eaLnBrk="1" latinLnBrk="0" hangingPunct="1">
              <a:lnSpc>
                <a:spcPct val="110000"/>
              </a:lnSpc>
              <a:spcBef>
                <a:spcPts val="500"/>
              </a:spcBef>
              <a:buClr>
                <a:schemeClr val="bg1"/>
              </a:buClr>
              <a:buSzPct val="75000"/>
              <a:buFont typeface="+mj-lt"/>
              <a:buAutoNum type="arabicPeriod"/>
              <a:defRPr sz="2000" kern="1200">
                <a:solidFill>
                  <a:srgbClr val="FFFFFF"/>
                </a:solidFill>
                <a:latin typeface="+mn-lt"/>
                <a:ea typeface="+mn-ea"/>
                <a:cs typeface="+mn-cs"/>
              </a:defRPr>
            </a:lvl3pPr>
            <a:lvl4pPr marL="228600" indent="-228600" algn="l" defTabSz="914400" rtl="0" eaLnBrk="1" latinLnBrk="0" hangingPunct="1">
              <a:lnSpc>
                <a:spcPct val="110000"/>
              </a:lnSpc>
              <a:spcBef>
                <a:spcPts val="500"/>
              </a:spcBef>
              <a:buClr>
                <a:schemeClr val="bg1"/>
              </a:buClr>
              <a:buSzPct val="75000"/>
              <a:buFont typeface="+mj-lt"/>
              <a:buAutoNum type="arabicPeriod"/>
              <a:defRPr sz="1800" kern="1200">
                <a:solidFill>
                  <a:srgbClr val="FFFFFF"/>
                </a:solidFill>
                <a:latin typeface="+mn-lt"/>
                <a:ea typeface="+mn-ea"/>
                <a:cs typeface="+mn-cs"/>
              </a:defRPr>
            </a:lvl4pPr>
            <a:lvl5pPr marL="228600" indent="-228600" algn="l" defTabSz="914400" rtl="0" eaLnBrk="1" latinLnBrk="0" hangingPunct="1">
              <a:lnSpc>
                <a:spcPct val="110000"/>
              </a:lnSpc>
              <a:spcBef>
                <a:spcPts val="500"/>
              </a:spcBef>
              <a:buClr>
                <a:schemeClr val="bg1"/>
              </a:buClr>
              <a:buSzPct val="75000"/>
              <a:buFont typeface="+mj-lt"/>
              <a:buAutoNum type="arabicPeriod"/>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Clr>
                <a:schemeClr val="tx2"/>
              </a:buClr>
              <a:buNone/>
            </a:pPr>
            <a:r>
              <a:rPr lang="en-GB" sz="1900" b="1">
                <a:solidFill>
                  <a:schemeClr val="tx2"/>
                </a:solidFill>
              </a:rPr>
              <a:t>Private Fund Accounts:</a:t>
            </a:r>
          </a:p>
          <a:p>
            <a:pPr lvl="1" algn="just">
              <a:buClr>
                <a:schemeClr val="tx2"/>
              </a:buClr>
              <a:buFont typeface="Wingdings" panose="05000000000000000000" pitchFamily="2" charset="2"/>
              <a:buChar char="ü"/>
            </a:pPr>
            <a:r>
              <a:rPr lang="en-GB" sz="1400">
                <a:solidFill>
                  <a:schemeClr val="tx2"/>
                </a:solidFill>
              </a:rPr>
              <a:t>Please ensure you have the schools private accounts audited annually</a:t>
            </a:r>
          </a:p>
          <a:p>
            <a:pPr lvl="1" algn="just">
              <a:buClr>
                <a:schemeClr val="tx2"/>
              </a:buClr>
              <a:buFont typeface="Wingdings" panose="05000000000000000000" pitchFamily="2" charset="2"/>
              <a:buChar char="ü"/>
            </a:pPr>
            <a:r>
              <a:rPr lang="en-GB" sz="1400">
                <a:solidFill>
                  <a:schemeClr val="tx2"/>
                </a:solidFill>
              </a:rPr>
              <a:t>Please submit a copy of the audited accounts to the Schools Finance Helpdesk</a:t>
            </a:r>
          </a:p>
        </p:txBody>
      </p:sp>
      <p:sp>
        <p:nvSpPr>
          <p:cNvPr id="4" name="Subtitle 2">
            <a:extLst>
              <a:ext uri="{FF2B5EF4-FFF2-40B4-BE49-F238E27FC236}">
                <a16:creationId xmlns:a16="http://schemas.microsoft.com/office/drawing/2014/main" id="{62684A09-E53F-B000-1A5B-944238D940F9}"/>
              </a:ext>
            </a:extLst>
          </p:cNvPr>
          <p:cNvSpPr txBox="1">
            <a:spLocks/>
          </p:cNvSpPr>
          <p:nvPr/>
        </p:nvSpPr>
        <p:spPr>
          <a:xfrm>
            <a:off x="4382452" y="2079077"/>
            <a:ext cx="10731089" cy="367730"/>
          </a:xfrm>
          <a:prstGeom prst="rect">
            <a:avLst/>
          </a:prstGeom>
        </p:spPr>
        <p:txBody>
          <a:bodyPr vert="horz" lIns="91440" tIns="45720" rIns="91440" bIns="45720" rtlCol="0">
            <a:noAutofit/>
          </a:bodyPr>
          <a:lstStyle>
            <a:defPPr>
              <a:defRPr lang="en-US"/>
            </a:defPPr>
            <a:lvl1pPr marL="228600" indent="-228600" algn="just" defTabSz="457200" rtl="0" eaLnBrk="1" latinLnBrk="0" hangingPunct="1">
              <a:lnSpc>
                <a:spcPct val="107000"/>
              </a:lnSpc>
              <a:spcBef>
                <a:spcPts val="1000"/>
              </a:spcBef>
              <a:spcAft>
                <a:spcPts val="800"/>
              </a:spcAft>
              <a:buFont typeface="Wingdings" panose="05000000000000000000" pitchFamily="2" charset="2"/>
              <a:buChar char="Ø"/>
              <a:defRPr sz="1600" kern="1200">
                <a:solidFill>
                  <a:schemeClr val="tx1"/>
                </a:solidFill>
                <a:latin typeface="Franklin Gothic Book" panose="020B0503020102020204" pitchFamily="34" charset="0"/>
                <a:ea typeface="+mn-ea"/>
                <a:cs typeface="Times New Roman" panose="02020603050405020304" pitchFamily="18" charset="0"/>
              </a:defRPr>
            </a:lvl1pPr>
            <a:lvl2pPr marL="685800" indent="-228600" algn="l" defTabSz="4572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4572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6" name="Subtitle 2">
            <a:extLst>
              <a:ext uri="{FF2B5EF4-FFF2-40B4-BE49-F238E27FC236}">
                <a16:creationId xmlns:a16="http://schemas.microsoft.com/office/drawing/2014/main" id="{8E243A77-D2A0-33CB-C14E-FEBFA881944D}"/>
              </a:ext>
            </a:extLst>
          </p:cNvPr>
          <p:cNvSpPr txBox="1">
            <a:spLocks/>
          </p:cNvSpPr>
          <p:nvPr/>
        </p:nvSpPr>
        <p:spPr>
          <a:xfrm>
            <a:off x="4382450" y="3034163"/>
            <a:ext cx="10731089" cy="394837"/>
          </a:xfrm>
          <a:prstGeom prst="rect">
            <a:avLst/>
          </a:prstGeom>
        </p:spPr>
        <p:txBody>
          <a:bodyPr vert="horz" lIns="91440" tIns="45720" rIns="91440" bIns="45720" rtlCol="0">
            <a:noAutofit/>
          </a:bodyPr>
          <a:lstStyle>
            <a:defPPr>
              <a:defRPr lang="en-US"/>
            </a:defPPr>
            <a:lvl1pPr marL="228600" indent="-228600" algn="just" defTabSz="457200" rtl="0" eaLnBrk="1" latinLnBrk="0" hangingPunct="1">
              <a:lnSpc>
                <a:spcPct val="107000"/>
              </a:lnSpc>
              <a:spcBef>
                <a:spcPts val="1000"/>
              </a:spcBef>
              <a:spcAft>
                <a:spcPts val="800"/>
              </a:spcAft>
              <a:buFont typeface="Wingdings" panose="05000000000000000000" pitchFamily="2" charset="2"/>
              <a:buChar char="Ø"/>
              <a:defRPr sz="1600" kern="1200">
                <a:solidFill>
                  <a:schemeClr val="tx1"/>
                </a:solidFill>
                <a:latin typeface="Franklin Gothic Book" panose="020B0503020102020204" pitchFamily="34" charset="0"/>
                <a:ea typeface="+mn-ea"/>
                <a:cs typeface="Times New Roman" panose="02020603050405020304" pitchFamily="18" charset="0"/>
              </a:defRPr>
            </a:lvl1pPr>
            <a:lvl2pPr marL="685800" indent="-228600" algn="l" defTabSz="4572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4572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11" name="Content Placeholder 10">
            <a:extLst>
              <a:ext uri="{FF2B5EF4-FFF2-40B4-BE49-F238E27FC236}">
                <a16:creationId xmlns:a16="http://schemas.microsoft.com/office/drawing/2014/main" id="{913C4403-4836-807A-E7D9-C5F5DD8A604C}"/>
              </a:ext>
            </a:extLst>
          </p:cNvPr>
          <p:cNvSpPr txBox="1">
            <a:spLocks/>
          </p:cNvSpPr>
          <p:nvPr/>
        </p:nvSpPr>
        <p:spPr>
          <a:xfrm>
            <a:off x="4492023" y="1337093"/>
            <a:ext cx="7015612" cy="2472372"/>
          </a:xfrm>
        </p:spPr>
        <p:txBody>
          <a:bodyPr>
            <a:normAutofit/>
          </a:bodyPr>
          <a:lstStyle>
            <a:lvl1pPr marL="228600" indent="-228600" algn="l" defTabSz="914400" rtl="0" eaLnBrk="1" latinLnBrk="0" hangingPunct="1">
              <a:lnSpc>
                <a:spcPct val="110000"/>
              </a:lnSpc>
              <a:spcBef>
                <a:spcPts val="1000"/>
              </a:spcBef>
              <a:buClr>
                <a:schemeClr val="bg1"/>
              </a:buClr>
              <a:buSzPct val="75000"/>
              <a:buFont typeface="+mj-lt"/>
              <a:buAutoNum type="arabicPeriod"/>
              <a:defRPr sz="2800" kern="1200">
                <a:solidFill>
                  <a:srgbClr val="FFFFFF"/>
                </a:solidFill>
                <a:latin typeface="+mn-lt"/>
                <a:ea typeface="+mn-ea"/>
                <a:cs typeface="+mn-cs"/>
              </a:defRPr>
            </a:lvl1pPr>
            <a:lvl2pPr marL="228600" indent="-228600" algn="l" defTabSz="914400" rtl="0" eaLnBrk="1" latinLnBrk="0" hangingPunct="1">
              <a:lnSpc>
                <a:spcPct val="110000"/>
              </a:lnSpc>
              <a:spcBef>
                <a:spcPts val="500"/>
              </a:spcBef>
              <a:buClr>
                <a:schemeClr val="bg1"/>
              </a:buClr>
              <a:buSzPct val="75000"/>
              <a:buFont typeface="+mj-lt"/>
              <a:buAutoNum type="arabicPeriod"/>
              <a:defRPr sz="2400" kern="1200">
                <a:solidFill>
                  <a:srgbClr val="FFFFFF"/>
                </a:solidFill>
                <a:latin typeface="+mn-lt"/>
                <a:ea typeface="+mn-ea"/>
                <a:cs typeface="+mn-cs"/>
              </a:defRPr>
            </a:lvl2pPr>
            <a:lvl3pPr marL="228600" indent="-228600" algn="l" defTabSz="914400" rtl="0" eaLnBrk="1" latinLnBrk="0" hangingPunct="1">
              <a:lnSpc>
                <a:spcPct val="110000"/>
              </a:lnSpc>
              <a:spcBef>
                <a:spcPts val="500"/>
              </a:spcBef>
              <a:buClr>
                <a:schemeClr val="bg1"/>
              </a:buClr>
              <a:buSzPct val="75000"/>
              <a:buFont typeface="+mj-lt"/>
              <a:buAutoNum type="arabicPeriod"/>
              <a:defRPr sz="2000" kern="1200">
                <a:solidFill>
                  <a:srgbClr val="FFFFFF"/>
                </a:solidFill>
                <a:latin typeface="+mn-lt"/>
                <a:ea typeface="+mn-ea"/>
                <a:cs typeface="+mn-cs"/>
              </a:defRPr>
            </a:lvl3pPr>
            <a:lvl4pPr marL="228600" indent="-228600" algn="l" defTabSz="914400" rtl="0" eaLnBrk="1" latinLnBrk="0" hangingPunct="1">
              <a:lnSpc>
                <a:spcPct val="110000"/>
              </a:lnSpc>
              <a:spcBef>
                <a:spcPts val="500"/>
              </a:spcBef>
              <a:buClr>
                <a:schemeClr val="bg1"/>
              </a:buClr>
              <a:buSzPct val="75000"/>
              <a:buFont typeface="+mj-lt"/>
              <a:buAutoNum type="arabicPeriod"/>
              <a:defRPr sz="1800" kern="1200">
                <a:solidFill>
                  <a:srgbClr val="FFFFFF"/>
                </a:solidFill>
                <a:latin typeface="+mn-lt"/>
                <a:ea typeface="+mn-ea"/>
                <a:cs typeface="+mn-cs"/>
              </a:defRPr>
            </a:lvl4pPr>
            <a:lvl5pPr marL="228600" indent="-228600" algn="l" defTabSz="914400" rtl="0" eaLnBrk="1" latinLnBrk="0" hangingPunct="1">
              <a:lnSpc>
                <a:spcPct val="110000"/>
              </a:lnSpc>
              <a:spcBef>
                <a:spcPts val="500"/>
              </a:spcBef>
              <a:buClr>
                <a:schemeClr val="bg1"/>
              </a:buClr>
              <a:buSzPct val="75000"/>
              <a:buFont typeface="+mj-lt"/>
              <a:buAutoNum type="arabicPeriod"/>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Clr>
                <a:schemeClr val="tx2"/>
              </a:buClr>
              <a:buNone/>
            </a:pPr>
            <a:r>
              <a:rPr lang="en-GB" sz="1600" b="1">
                <a:solidFill>
                  <a:schemeClr val="tx2"/>
                </a:solidFill>
              </a:rPr>
              <a:t>Housekeeping:</a:t>
            </a:r>
          </a:p>
          <a:p>
            <a:pPr marL="285750" indent="-285750" algn="just">
              <a:buClr>
                <a:schemeClr val="tx2"/>
              </a:buClr>
              <a:buFont typeface="Wingdings" panose="05000000000000000000" pitchFamily="2" charset="2"/>
              <a:buChar char="q"/>
            </a:pPr>
            <a:r>
              <a:rPr lang="en-GB" sz="1400">
                <a:solidFill>
                  <a:schemeClr val="tx2"/>
                </a:solidFill>
              </a:rPr>
              <a:t>All potential lease agreements should be submitted to WBC </a:t>
            </a:r>
            <a:r>
              <a:rPr lang="en-GB" sz="1400" u="sng">
                <a:solidFill>
                  <a:schemeClr val="tx2"/>
                </a:solidFill>
              </a:rPr>
              <a:t>BEFORE</a:t>
            </a:r>
            <a:r>
              <a:rPr lang="en-GB" sz="1400">
                <a:solidFill>
                  <a:schemeClr val="tx2"/>
                </a:solidFill>
              </a:rPr>
              <a:t> they are agreed and signed</a:t>
            </a:r>
          </a:p>
          <a:p>
            <a:pPr marL="285750" indent="-285750" algn="just">
              <a:buClr>
                <a:schemeClr val="tx2"/>
              </a:buClr>
              <a:buFont typeface="Wingdings" panose="05000000000000000000" pitchFamily="2" charset="2"/>
              <a:buChar char="q"/>
            </a:pPr>
            <a:r>
              <a:rPr lang="en-GB" sz="1400">
                <a:solidFill>
                  <a:schemeClr val="tx2"/>
                </a:solidFill>
              </a:rPr>
              <a:t>When sending the lease for approval, please confirm the individual cost price of each asset on the lease</a:t>
            </a:r>
          </a:p>
          <a:p>
            <a:pPr marL="285750" indent="-285750" algn="just">
              <a:buClr>
                <a:schemeClr val="tx2"/>
              </a:buClr>
              <a:buFont typeface="Wingdings" panose="05000000000000000000" pitchFamily="2" charset="2"/>
              <a:buChar char="q"/>
            </a:pPr>
            <a:r>
              <a:rPr lang="en-GB" sz="1400">
                <a:solidFill>
                  <a:schemeClr val="tx2"/>
                </a:solidFill>
              </a:rPr>
              <a:t>You should submit your lease agreements to the Schools Finance Helpdesk</a:t>
            </a:r>
          </a:p>
          <a:p>
            <a:pPr marL="285750" indent="-285750" algn="just">
              <a:buClr>
                <a:schemeClr val="tx2"/>
              </a:buClr>
              <a:buFont typeface="Wingdings" panose="05000000000000000000" pitchFamily="2" charset="2"/>
              <a:buChar char="q"/>
            </a:pPr>
            <a:r>
              <a:rPr lang="en-GB" sz="1400">
                <a:solidFill>
                  <a:schemeClr val="tx2"/>
                </a:solidFill>
              </a:rPr>
              <a:t>Please follow up with your lessor for a countersigned copy of the agreement</a:t>
            </a:r>
          </a:p>
          <a:p>
            <a:pPr algn="just"/>
            <a:endParaRPr lang="en-GB" sz="1800">
              <a:solidFill>
                <a:schemeClr val="tx2"/>
              </a:solidFill>
            </a:endParaRPr>
          </a:p>
          <a:p>
            <a:pPr algn="just"/>
            <a:endParaRPr lang="en-GB" sz="1700">
              <a:solidFill>
                <a:schemeClr val="tx2"/>
              </a:solidFill>
            </a:endParaRPr>
          </a:p>
        </p:txBody>
      </p:sp>
      <p:pic>
        <p:nvPicPr>
          <p:cNvPr id="3" name="Picture 2">
            <a:extLst>
              <a:ext uri="{FF2B5EF4-FFF2-40B4-BE49-F238E27FC236}">
                <a16:creationId xmlns:a16="http://schemas.microsoft.com/office/drawing/2014/main" id="{5B9033E4-DD2F-05C1-ACCD-902780B22B4A}"/>
              </a:ext>
            </a:extLst>
          </p:cNvPr>
          <p:cNvPicPr>
            <a:picLocks noChangeAspect="1"/>
          </p:cNvPicPr>
          <p:nvPr/>
        </p:nvPicPr>
        <p:blipFill>
          <a:blip r:embed="rId2"/>
          <a:stretch>
            <a:fillRect/>
          </a:stretch>
        </p:blipFill>
        <p:spPr>
          <a:xfrm>
            <a:off x="-4" y="1020738"/>
            <a:ext cx="3962399" cy="2484408"/>
          </a:xfrm>
          <a:prstGeom prst="rect">
            <a:avLst/>
          </a:prstGeom>
        </p:spPr>
      </p:pic>
      <p:sp>
        <p:nvSpPr>
          <p:cNvPr id="5" name="Content Placeholder 10">
            <a:extLst>
              <a:ext uri="{FF2B5EF4-FFF2-40B4-BE49-F238E27FC236}">
                <a16:creationId xmlns:a16="http://schemas.microsoft.com/office/drawing/2014/main" id="{45C92CA6-1D1C-8547-6CC0-59E2FB03F8B9}"/>
              </a:ext>
            </a:extLst>
          </p:cNvPr>
          <p:cNvSpPr txBox="1">
            <a:spLocks/>
          </p:cNvSpPr>
          <p:nvPr/>
        </p:nvSpPr>
        <p:spPr>
          <a:xfrm>
            <a:off x="4259112" y="5423682"/>
            <a:ext cx="7248523" cy="941948"/>
          </a:xfrm>
        </p:spPr>
        <p:txBody>
          <a:bodyPr>
            <a:normAutofit fontScale="92500" lnSpcReduction="10000"/>
          </a:bodyPr>
          <a:lstStyle>
            <a:lvl1pPr marL="228600" indent="-228600" algn="l" defTabSz="914400" rtl="0" eaLnBrk="1" latinLnBrk="0" hangingPunct="1">
              <a:lnSpc>
                <a:spcPct val="110000"/>
              </a:lnSpc>
              <a:spcBef>
                <a:spcPts val="1000"/>
              </a:spcBef>
              <a:buClr>
                <a:schemeClr val="bg1"/>
              </a:buClr>
              <a:buSzPct val="75000"/>
              <a:buFont typeface="+mj-lt"/>
              <a:buAutoNum type="arabicPeriod"/>
              <a:defRPr sz="2800" kern="1200">
                <a:solidFill>
                  <a:srgbClr val="FFFFFF"/>
                </a:solidFill>
                <a:latin typeface="+mn-lt"/>
                <a:ea typeface="+mn-ea"/>
                <a:cs typeface="+mn-cs"/>
              </a:defRPr>
            </a:lvl1pPr>
            <a:lvl2pPr marL="228600" indent="-228600" algn="l" defTabSz="914400" rtl="0" eaLnBrk="1" latinLnBrk="0" hangingPunct="1">
              <a:lnSpc>
                <a:spcPct val="110000"/>
              </a:lnSpc>
              <a:spcBef>
                <a:spcPts val="500"/>
              </a:spcBef>
              <a:buClr>
                <a:schemeClr val="bg1"/>
              </a:buClr>
              <a:buSzPct val="75000"/>
              <a:buFont typeface="+mj-lt"/>
              <a:buAutoNum type="arabicPeriod"/>
              <a:defRPr sz="2400" kern="1200">
                <a:solidFill>
                  <a:srgbClr val="FFFFFF"/>
                </a:solidFill>
                <a:latin typeface="+mn-lt"/>
                <a:ea typeface="+mn-ea"/>
                <a:cs typeface="+mn-cs"/>
              </a:defRPr>
            </a:lvl2pPr>
            <a:lvl3pPr marL="228600" indent="-228600" algn="l" defTabSz="914400" rtl="0" eaLnBrk="1" latinLnBrk="0" hangingPunct="1">
              <a:lnSpc>
                <a:spcPct val="110000"/>
              </a:lnSpc>
              <a:spcBef>
                <a:spcPts val="500"/>
              </a:spcBef>
              <a:buClr>
                <a:schemeClr val="bg1"/>
              </a:buClr>
              <a:buSzPct val="75000"/>
              <a:buFont typeface="+mj-lt"/>
              <a:buAutoNum type="arabicPeriod"/>
              <a:defRPr sz="2000" kern="1200">
                <a:solidFill>
                  <a:srgbClr val="FFFFFF"/>
                </a:solidFill>
                <a:latin typeface="+mn-lt"/>
                <a:ea typeface="+mn-ea"/>
                <a:cs typeface="+mn-cs"/>
              </a:defRPr>
            </a:lvl3pPr>
            <a:lvl4pPr marL="228600" indent="-228600" algn="l" defTabSz="914400" rtl="0" eaLnBrk="1" latinLnBrk="0" hangingPunct="1">
              <a:lnSpc>
                <a:spcPct val="110000"/>
              </a:lnSpc>
              <a:spcBef>
                <a:spcPts val="500"/>
              </a:spcBef>
              <a:buClr>
                <a:schemeClr val="bg1"/>
              </a:buClr>
              <a:buSzPct val="75000"/>
              <a:buFont typeface="+mj-lt"/>
              <a:buAutoNum type="arabicPeriod"/>
              <a:defRPr sz="1800" kern="1200">
                <a:solidFill>
                  <a:srgbClr val="FFFFFF"/>
                </a:solidFill>
                <a:latin typeface="+mn-lt"/>
                <a:ea typeface="+mn-ea"/>
                <a:cs typeface="+mn-cs"/>
              </a:defRPr>
            </a:lvl4pPr>
            <a:lvl5pPr marL="228600" indent="-228600" algn="l" defTabSz="914400" rtl="0" eaLnBrk="1" latinLnBrk="0" hangingPunct="1">
              <a:lnSpc>
                <a:spcPct val="110000"/>
              </a:lnSpc>
              <a:spcBef>
                <a:spcPts val="500"/>
              </a:spcBef>
              <a:buClr>
                <a:schemeClr val="bg1"/>
              </a:buClr>
              <a:buSzPct val="75000"/>
              <a:buFont typeface="+mj-lt"/>
              <a:buAutoNum type="arabicPeriod"/>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Clr>
                <a:schemeClr val="tx2"/>
              </a:buClr>
              <a:buNone/>
            </a:pPr>
            <a:r>
              <a:rPr lang="en-GB" sz="1900" b="1">
                <a:solidFill>
                  <a:schemeClr val="tx2"/>
                </a:solidFill>
              </a:rPr>
              <a:t>NatWest:</a:t>
            </a:r>
          </a:p>
          <a:p>
            <a:pPr lvl="1" algn="just">
              <a:buClr>
                <a:schemeClr val="tx2"/>
              </a:buClr>
              <a:buFont typeface="Wingdings" panose="05000000000000000000" pitchFamily="2" charset="2"/>
              <a:buChar char="ü"/>
            </a:pPr>
            <a:r>
              <a:rPr lang="en-GB" sz="1500">
                <a:solidFill>
                  <a:schemeClr val="tx2"/>
                </a:solidFill>
              </a:rPr>
              <a:t>Annual review of your signatories.</a:t>
            </a:r>
          </a:p>
          <a:p>
            <a:pPr lvl="1" algn="just">
              <a:buClr>
                <a:schemeClr val="tx2"/>
              </a:buClr>
              <a:buFont typeface="Wingdings" panose="05000000000000000000" pitchFamily="2" charset="2"/>
              <a:buChar char="ü"/>
            </a:pPr>
            <a:r>
              <a:rPr lang="en-GB" sz="1500" u="sng">
                <a:hlinkClick r:id="rId3"/>
              </a:rPr>
              <a:t>Videos to help you get the best out of Bankline | NatWest Business</a:t>
            </a:r>
            <a:endParaRPr lang="en-GB" sz="1500">
              <a:solidFill>
                <a:schemeClr val="tx2"/>
              </a:solidFill>
            </a:endParaRPr>
          </a:p>
        </p:txBody>
      </p:sp>
    </p:spTree>
    <p:extLst>
      <p:ext uri="{BB962C8B-B14F-4D97-AF65-F5344CB8AC3E}">
        <p14:creationId xmlns:p14="http://schemas.microsoft.com/office/powerpoint/2010/main" val="70210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5A23F-AD01-EC13-5A73-E1D51C9BAE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EDA218-6605-62A9-6C84-D6877B9C5323}"/>
              </a:ext>
            </a:extLst>
          </p:cNvPr>
          <p:cNvSpPr>
            <a:spLocks noGrp="1"/>
          </p:cNvSpPr>
          <p:nvPr>
            <p:ph type="title"/>
          </p:nvPr>
        </p:nvSpPr>
        <p:spPr>
          <a:xfrm>
            <a:off x="227747" y="464462"/>
            <a:ext cx="3352800" cy="2575420"/>
          </a:xfrm>
        </p:spPr>
        <p:txBody>
          <a:bodyPr rtlCol="0">
            <a:noAutofit/>
          </a:bodyPr>
          <a:lstStyle/>
          <a:p>
            <a:r>
              <a:rPr lang="en-GB" sz="4400">
                <a:solidFill>
                  <a:schemeClr val="tx2"/>
                </a:solidFill>
              </a:rPr>
              <a:t>25-26 </a:t>
            </a:r>
            <a:br>
              <a:rPr lang="en-GB" sz="4400">
                <a:solidFill>
                  <a:schemeClr val="tx2"/>
                </a:solidFill>
              </a:rPr>
            </a:br>
            <a:r>
              <a:rPr lang="en-GB" sz="4400">
                <a:solidFill>
                  <a:schemeClr val="tx2"/>
                </a:solidFill>
              </a:rPr>
              <a:t>Year End Closedown</a:t>
            </a:r>
            <a:br>
              <a:rPr lang="en-GB" sz="4400">
                <a:solidFill>
                  <a:schemeClr val="tx2"/>
                </a:solidFill>
              </a:rPr>
            </a:br>
            <a:r>
              <a:rPr lang="en-GB" sz="4400">
                <a:solidFill>
                  <a:schemeClr val="tx2"/>
                </a:solidFill>
              </a:rPr>
              <a:t>Timetable</a:t>
            </a:r>
            <a:endParaRPr lang="en-US" sz="4400">
              <a:solidFill>
                <a:schemeClr val="tx2"/>
              </a:solidFill>
            </a:endParaRPr>
          </a:p>
        </p:txBody>
      </p:sp>
      <p:sp>
        <p:nvSpPr>
          <p:cNvPr id="4" name="Text Placeholder 3">
            <a:extLst>
              <a:ext uri="{FF2B5EF4-FFF2-40B4-BE49-F238E27FC236}">
                <a16:creationId xmlns:a16="http://schemas.microsoft.com/office/drawing/2014/main" id="{5586557E-FED4-47E4-9AE8-3D8A3D2F80B7}"/>
              </a:ext>
            </a:extLst>
          </p:cNvPr>
          <p:cNvSpPr>
            <a:spLocks noGrp="1"/>
          </p:cNvSpPr>
          <p:nvPr>
            <p:ph type="body" sz="half" idx="2"/>
          </p:nvPr>
        </p:nvSpPr>
        <p:spPr>
          <a:xfrm>
            <a:off x="306309" y="4009255"/>
            <a:ext cx="3195675" cy="1149909"/>
          </a:xfrm>
        </p:spPr>
        <p:txBody>
          <a:bodyPr rtlCol="0">
            <a:normAutofit fontScale="92500" lnSpcReduction="20000"/>
          </a:bodyPr>
          <a:lstStyle/>
          <a:p>
            <a:r>
              <a:rPr lang="en-US" sz="2600">
                <a:solidFill>
                  <a:schemeClr val="tx2"/>
                </a:solidFill>
              </a:rPr>
              <a:t>The Timetable is available on the website:</a:t>
            </a:r>
          </a:p>
          <a:p>
            <a:pPr rtl="0"/>
            <a:endParaRPr lang="en-US">
              <a:solidFill>
                <a:schemeClr val="tx2"/>
              </a:solidFill>
            </a:endParaRPr>
          </a:p>
        </p:txBody>
      </p:sp>
      <p:sp>
        <p:nvSpPr>
          <p:cNvPr id="9" name="Text Placeholder 3">
            <a:extLst>
              <a:ext uri="{FF2B5EF4-FFF2-40B4-BE49-F238E27FC236}">
                <a16:creationId xmlns:a16="http://schemas.microsoft.com/office/drawing/2014/main" id="{6C8B4B76-3849-80F1-3C1E-B4F442DBE3A1}"/>
              </a:ext>
            </a:extLst>
          </p:cNvPr>
          <p:cNvSpPr txBox="1">
            <a:spLocks/>
          </p:cNvSpPr>
          <p:nvPr/>
        </p:nvSpPr>
        <p:spPr>
          <a:xfrm>
            <a:off x="306309" y="5159164"/>
            <a:ext cx="3351927" cy="581000"/>
          </a:xfrm>
          <a:prstGeom prst="rect">
            <a:avLst/>
          </a:prstGeom>
        </p:spPr>
        <p:txBody>
          <a:bodyPr vert="horz" lIns="121899" tIns="60949" rIns="121899" bIns="60949" rtlCol="0">
            <a:normAutofit/>
          </a:bodyPr>
          <a:lstStyle>
            <a:lvl1pPr marL="0" indent="0" algn="l" defTabSz="1218987" rtl="0" eaLnBrk="1" latinLnBrk="0" hangingPunct="1">
              <a:lnSpc>
                <a:spcPct val="95000"/>
              </a:lnSpc>
              <a:spcBef>
                <a:spcPts val="1200"/>
              </a:spcBef>
              <a:buSzPct val="100000"/>
              <a:buFont typeface="Arial" pitchFamily="34" charset="0"/>
              <a:buNone/>
              <a:defRPr sz="1600" kern="1200">
                <a:solidFill>
                  <a:schemeClr val="tx1"/>
                </a:solidFill>
                <a:latin typeface="+mn-lt"/>
                <a:ea typeface="+mn-ea"/>
                <a:cs typeface="+mn-cs"/>
              </a:defRPr>
            </a:lvl1pPr>
            <a:lvl2pPr marL="609493" indent="0" algn="l" defTabSz="1218987" rtl="0" eaLnBrk="1" latinLnBrk="0" hangingPunct="1">
              <a:lnSpc>
                <a:spcPct val="95000"/>
              </a:lnSpc>
              <a:spcBef>
                <a:spcPts val="1066"/>
              </a:spcBef>
              <a:buSzPct val="100000"/>
              <a:buFont typeface="Century Gothic" pitchFamily="34" charset="0"/>
              <a:buNone/>
              <a:defRPr sz="1600" kern="1200">
                <a:solidFill>
                  <a:schemeClr val="tx1"/>
                </a:solidFill>
                <a:latin typeface="+mn-lt"/>
                <a:ea typeface="+mn-ea"/>
                <a:cs typeface="+mn-cs"/>
              </a:defRPr>
            </a:lvl2pPr>
            <a:lvl3pPr marL="1218987" indent="0" algn="l" defTabSz="1218987" rtl="0" eaLnBrk="1" latinLnBrk="0" hangingPunct="1">
              <a:lnSpc>
                <a:spcPct val="95000"/>
              </a:lnSpc>
              <a:spcBef>
                <a:spcPts val="1066"/>
              </a:spcBef>
              <a:buSzPct val="100000"/>
              <a:buFont typeface="Century Gothic" pitchFamily="34" charset="0"/>
              <a:buNone/>
              <a:defRPr sz="1300" kern="1200">
                <a:solidFill>
                  <a:schemeClr val="tx1"/>
                </a:solidFill>
                <a:latin typeface="+mn-lt"/>
                <a:ea typeface="+mn-ea"/>
                <a:cs typeface="+mn-cs"/>
              </a:defRPr>
            </a:lvl3pPr>
            <a:lvl4pPr marL="1828480" indent="0" algn="l" defTabSz="1218987" rtl="0" eaLnBrk="1" latinLnBrk="0" hangingPunct="1">
              <a:lnSpc>
                <a:spcPct val="95000"/>
              </a:lnSpc>
              <a:spcBef>
                <a:spcPts val="1066"/>
              </a:spcBef>
              <a:buSzPct val="100000"/>
              <a:buFont typeface="Century Gothic" pitchFamily="34" charset="0"/>
              <a:buNone/>
              <a:defRPr sz="1200" kern="1200">
                <a:solidFill>
                  <a:schemeClr val="tx1"/>
                </a:solidFill>
                <a:latin typeface="+mn-lt"/>
                <a:ea typeface="+mn-ea"/>
                <a:cs typeface="+mn-cs"/>
              </a:defRPr>
            </a:lvl4pPr>
            <a:lvl5pPr marL="2437973" indent="0" algn="l" defTabSz="1218987" rtl="0" eaLnBrk="1" latinLnBrk="0" hangingPunct="1">
              <a:lnSpc>
                <a:spcPct val="95000"/>
              </a:lnSpc>
              <a:spcBef>
                <a:spcPts val="1066"/>
              </a:spcBef>
              <a:buSzPct val="100000"/>
              <a:buFont typeface="Century Gothic" pitchFamily="34" charset="0"/>
              <a:buNone/>
              <a:defRPr sz="1200" kern="1200">
                <a:solidFill>
                  <a:schemeClr val="tx1"/>
                </a:solidFill>
                <a:latin typeface="+mn-lt"/>
                <a:ea typeface="+mn-ea"/>
                <a:cs typeface="+mn-cs"/>
              </a:defRPr>
            </a:lvl5pPr>
            <a:lvl6pPr marL="3047467" indent="0" algn="l" defTabSz="1218987" rtl="0" eaLnBrk="1" latinLnBrk="0" hangingPunct="1">
              <a:lnSpc>
                <a:spcPct val="95000"/>
              </a:lnSpc>
              <a:spcBef>
                <a:spcPts val="1066"/>
              </a:spcBef>
              <a:buSzPct val="90000"/>
              <a:buFont typeface="Century Gothic" pitchFamily="34" charset="0"/>
              <a:buNone/>
              <a:defRPr sz="1200" kern="1200">
                <a:solidFill>
                  <a:schemeClr val="tx1"/>
                </a:solidFill>
                <a:latin typeface="+mn-lt"/>
                <a:ea typeface="+mn-ea"/>
                <a:cs typeface="+mn-cs"/>
              </a:defRPr>
            </a:lvl6pPr>
            <a:lvl7pPr marL="3656960" indent="0" algn="l" defTabSz="1218987" rtl="0" eaLnBrk="1" latinLnBrk="0" hangingPunct="1">
              <a:lnSpc>
                <a:spcPct val="95000"/>
              </a:lnSpc>
              <a:spcBef>
                <a:spcPts val="1066"/>
              </a:spcBef>
              <a:buSzPct val="90000"/>
              <a:buFont typeface="Century Gothic" pitchFamily="34" charset="0"/>
              <a:buNone/>
              <a:defRPr sz="1200" kern="1200">
                <a:solidFill>
                  <a:schemeClr val="tx1"/>
                </a:solidFill>
                <a:latin typeface="+mn-lt"/>
                <a:ea typeface="+mn-ea"/>
                <a:cs typeface="+mn-cs"/>
              </a:defRPr>
            </a:lvl7pPr>
            <a:lvl8pPr marL="4266453" indent="0" algn="l" defTabSz="1218987" rtl="0" eaLnBrk="1" latinLnBrk="0" hangingPunct="1">
              <a:lnSpc>
                <a:spcPct val="95000"/>
              </a:lnSpc>
              <a:spcBef>
                <a:spcPts val="1066"/>
              </a:spcBef>
              <a:buSzPct val="90000"/>
              <a:buFont typeface="Century Gothic" pitchFamily="34" charset="0"/>
              <a:buNone/>
              <a:defRPr sz="1200" kern="1200">
                <a:solidFill>
                  <a:schemeClr val="tx1"/>
                </a:solidFill>
                <a:latin typeface="+mn-lt"/>
                <a:ea typeface="+mn-ea"/>
                <a:cs typeface="+mn-cs"/>
              </a:defRPr>
            </a:lvl8pPr>
            <a:lvl9pPr marL="4875947" indent="0" algn="l" defTabSz="1218987" rtl="0" eaLnBrk="1" latinLnBrk="0" hangingPunct="1">
              <a:lnSpc>
                <a:spcPct val="95000"/>
              </a:lnSpc>
              <a:spcBef>
                <a:spcPts val="1066"/>
              </a:spcBef>
              <a:buSzPct val="90000"/>
              <a:buFont typeface="Century Gothic" pitchFamily="34" charset="0"/>
              <a:buNone/>
              <a:defRPr sz="1200" kern="1200">
                <a:solidFill>
                  <a:schemeClr val="tx1"/>
                </a:solidFill>
                <a:latin typeface="+mn-lt"/>
                <a:ea typeface="+mn-ea"/>
                <a:cs typeface="+mn-cs"/>
              </a:defRPr>
            </a:lvl9pPr>
          </a:lstStyle>
          <a:p>
            <a:r>
              <a:rPr lang="en-GB" sz="2800">
                <a:hlinkClick r:id="rId3"/>
              </a:rPr>
              <a:t>Timetable</a:t>
            </a:r>
            <a:endParaRPr lang="en-US" sz="2800"/>
          </a:p>
        </p:txBody>
      </p:sp>
      <p:pic>
        <p:nvPicPr>
          <p:cNvPr id="5" name="Picture 4" descr="A screenshot of a computer&#10;&#10;AI-generated content may be incorrect.">
            <a:extLst>
              <a:ext uri="{FF2B5EF4-FFF2-40B4-BE49-F238E27FC236}">
                <a16:creationId xmlns:a16="http://schemas.microsoft.com/office/drawing/2014/main" id="{EAC91CA7-1998-F8E9-75AC-000982C2F282}"/>
              </a:ext>
            </a:extLst>
          </p:cNvPr>
          <p:cNvPicPr>
            <a:picLocks noChangeAspect="1"/>
          </p:cNvPicPr>
          <p:nvPr/>
        </p:nvPicPr>
        <p:blipFill>
          <a:blip r:embed="rId4"/>
          <a:stretch>
            <a:fillRect/>
          </a:stretch>
        </p:blipFill>
        <p:spPr>
          <a:xfrm>
            <a:off x="3971622" y="464462"/>
            <a:ext cx="8220378" cy="5519890"/>
          </a:xfrm>
          <a:prstGeom prst="rect">
            <a:avLst/>
          </a:prstGeom>
        </p:spPr>
      </p:pic>
    </p:spTree>
    <p:extLst>
      <p:ext uri="{BB962C8B-B14F-4D97-AF65-F5344CB8AC3E}">
        <p14:creationId xmlns:p14="http://schemas.microsoft.com/office/powerpoint/2010/main" val="289015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descr="Spreadsheet and calculator">
            <a:extLst>
              <a:ext uri="{FF2B5EF4-FFF2-40B4-BE49-F238E27FC236}">
                <a16:creationId xmlns:a16="http://schemas.microsoft.com/office/drawing/2014/main" id="{3F103F76-FFF2-9302-1C00-A886A064754F}"/>
              </a:ext>
            </a:extLst>
          </p:cNvPr>
          <p:cNvPicPr>
            <a:picLocks noGrp="1" noChangeAspect="1"/>
          </p:cNvPicPr>
          <p:nvPr>
            <p:ph type="pic" sz="quarter" idx="10"/>
          </p:nvPr>
        </p:nvPicPr>
        <p:blipFill>
          <a:blip r:embed="rId3"/>
          <a:srcRect l="13380" r="13380"/>
          <a:stretch>
            <a:fillRect/>
          </a:stretch>
        </p:blipFill>
        <p:spPr>
          <a:xfrm>
            <a:off x="8719126" y="0"/>
            <a:ext cx="3472873" cy="6858000"/>
          </a:xfrm>
        </p:spPr>
      </p:pic>
      <p:sp>
        <p:nvSpPr>
          <p:cNvPr id="27" name="Text Placeholder 4">
            <a:extLst>
              <a:ext uri="{FF2B5EF4-FFF2-40B4-BE49-F238E27FC236}">
                <a16:creationId xmlns:a16="http://schemas.microsoft.com/office/drawing/2014/main" id="{D79CBAF8-636C-2D70-AE73-6C3E02DDFDE1}"/>
              </a:ext>
            </a:extLst>
          </p:cNvPr>
          <p:cNvSpPr txBox="1">
            <a:spLocks/>
          </p:cNvSpPr>
          <p:nvPr/>
        </p:nvSpPr>
        <p:spPr>
          <a:xfrm>
            <a:off x="1434855" y="1632308"/>
            <a:ext cx="4973041" cy="512064"/>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pPr marL="0" indent="0">
              <a:buNone/>
            </a:pPr>
            <a:r>
              <a:rPr lang="en-GB" b="1">
                <a:ea typeface="Aptos" panose="020B0004020202020204" pitchFamily="34" charset="0"/>
                <a:cs typeface="Aptos" panose="020B0004020202020204" pitchFamily="34" charset="0"/>
              </a:rPr>
              <a:t>Key Dates:</a:t>
            </a:r>
            <a:endParaRPr lang="en-GB">
              <a:ea typeface="Aptos" panose="020B0004020202020204" pitchFamily="34" charset="0"/>
              <a:cs typeface="Aptos" panose="020B0004020202020204" pitchFamily="34" charset="0"/>
            </a:endParaRPr>
          </a:p>
        </p:txBody>
      </p:sp>
      <p:sp>
        <p:nvSpPr>
          <p:cNvPr id="28" name="Content Placeholder 10">
            <a:extLst>
              <a:ext uri="{FF2B5EF4-FFF2-40B4-BE49-F238E27FC236}">
                <a16:creationId xmlns:a16="http://schemas.microsoft.com/office/drawing/2014/main" id="{B0623A3B-33B0-4FC2-19B0-6A5A95DC1DE2}"/>
              </a:ext>
            </a:extLst>
          </p:cNvPr>
          <p:cNvSpPr txBox="1">
            <a:spLocks/>
          </p:cNvSpPr>
          <p:nvPr/>
        </p:nvSpPr>
        <p:spPr>
          <a:xfrm>
            <a:off x="1434856" y="2090287"/>
            <a:ext cx="5512846" cy="4305714"/>
          </a:xfrm>
        </p:spPr>
        <p:txBody>
          <a:bodyPr>
            <a:normAutofit/>
          </a:bodyPr>
          <a:lstStyle>
            <a:lvl1pPr marL="228600" indent="-228600" algn="l" defTabSz="914400" rtl="0" eaLnBrk="1" latinLnBrk="0" hangingPunct="1">
              <a:lnSpc>
                <a:spcPct val="110000"/>
              </a:lnSpc>
              <a:spcBef>
                <a:spcPts val="1000"/>
              </a:spcBef>
              <a:buClr>
                <a:schemeClr val="bg1"/>
              </a:buClr>
              <a:buSzPct val="75000"/>
              <a:buFont typeface="+mj-lt"/>
              <a:buAutoNum type="arabicPeriod"/>
              <a:defRPr sz="2800" kern="1200">
                <a:solidFill>
                  <a:srgbClr val="FFFFFF"/>
                </a:solidFill>
                <a:latin typeface="+mn-lt"/>
                <a:ea typeface="+mn-ea"/>
                <a:cs typeface="+mn-cs"/>
              </a:defRPr>
            </a:lvl1pPr>
            <a:lvl2pPr marL="228600" indent="-228600" algn="l" defTabSz="914400" rtl="0" eaLnBrk="1" latinLnBrk="0" hangingPunct="1">
              <a:lnSpc>
                <a:spcPct val="110000"/>
              </a:lnSpc>
              <a:spcBef>
                <a:spcPts val="500"/>
              </a:spcBef>
              <a:buClr>
                <a:schemeClr val="bg1"/>
              </a:buClr>
              <a:buSzPct val="75000"/>
              <a:buFont typeface="+mj-lt"/>
              <a:buAutoNum type="arabicPeriod"/>
              <a:defRPr sz="2400" kern="1200">
                <a:solidFill>
                  <a:srgbClr val="FFFFFF"/>
                </a:solidFill>
                <a:latin typeface="+mn-lt"/>
                <a:ea typeface="+mn-ea"/>
                <a:cs typeface="+mn-cs"/>
              </a:defRPr>
            </a:lvl2pPr>
            <a:lvl3pPr marL="228600" indent="-228600" algn="l" defTabSz="914400" rtl="0" eaLnBrk="1" latinLnBrk="0" hangingPunct="1">
              <a:lnSpc>
                <a:spcPct val="110000"/>
              </a:lnSpc>
              <a:spcBef>
                <a:spcPts val="500"/>
              </a:spcBef>
              <a:buClr>
                <a:schemeClr val="bg1"/>
              </a:buClr>
              <a:buSzPct val="75000"/>
              <a:buFont typeface="+mj-lt"/>
              <a:buAutoNum type="arabicPeriod"/>
              <a:defRPr sz="2000" kern="1200">
                <a:solidFill>
                  <a:srgbClr val="FFFFFF"/>
                </a:solidFill>
                <a:latin typeface="+mn-lt"/>
                <a:ea typeface="+mn-ea"/>
                <a:cs typeface="+mn-cs"/>
              </a:defRPr>
            </a:lvl3pPr>
            <a:lvl4pPr marL="228600" indent="-228600" algn="l" defTabSz="914400" rtl="0" eaLnBrk="1" latinLnBrk="0" hangingPunct="1">
              <a:lnSpc>
                <a:spcPct val="110000"/>
              </a:lnSpc>
              <a:spcBef>
                <a:spcPts val="500"/>
              </a:spcBef>
              <a:buClr>
                <a:schemeClr val="bg1"/>
              </a:buClr>
              <a:buSzPct val="75000"/>
              <a:buFont typeface="+mj-lt"/>
              <a:buAutoNum type="arabicPeriod"/>
              <a:defRPr sz="1800" kern="1200">
                <a:solidFill>
                  <a:srgbClr val="FFFFFF"/>
                </a:solidFill>
                <a:latin typeface="+mn-lt"/>
                <a:ea typeface="+mn-ea"/>
                <a:cs typeface="+mn-cs"/>
              </a:defRPr>
            </a:lvl4pPr>
            <a:lvl5pPr marL="228600" indent="-228600" algn="l" defTabSz="914400" rtl="0" eaLnBrk="1" latinLnBrk="0" hangingPunct="1">
              <a:lnSpc>
                <a:spcPct val="110000"/>
              </a:lnSpc>
              <a:spcBef>
                <a:spcPts val="500"/>
              </a:spcBef>
              <a:buClr>
                <a:schemeClr val="bg1"/>
              </a:buClr>
              <a:buSzPct val="75000"/>
              <a:buFont typeface="+mj-lt"/>
              <a:buAutoNum type="arabicPeriod"/>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2"/>
              </a:buClr>
            </a:pPr>
            <a:r>
              <a:rPr lang="en-GB" sz="1900" b="1">
                <a:solidFill>
                  <a:schemeClr val="tx2"/>
                </a:solidFill>
              </a:rPr>
              <a:t>20</a:t>
            </a:r>
            <a:r>
              <a:rPr lang="en-GB" sz="1900" b="1" baseline="30000">
                <a:solidFill>
                  <a:schemeClr val="tx2"/>
                </a:solidFill>
              </a:rPr>
              <a:t>th</a:t>
            </a:r>
            <a:r>
              <a:rPr lang="en-GB" sz="1900" b="1">
                <a:solidFill>
                  <a:schemeClr val="tx2"/>
                </a:solidFill>
              </a:rPr>
              <a:t> March 2026:</a:t>
            </a:r>
          </a:p>
          <a:p>
            <a:pPr lvl="1">
              <a:buClr>
                <a:schemeClr val="tx2"/>
              </a:buClr>
              <a:buFont typeface="Wingdings" panose="05000000000000000000" pitchFamily="2" charset="2"/>
              <a:buChar char="ü"/>
            </a:pPr>
            <a:r>
              <a:rPr lang="en-GB" sz="1600">
                <a:solidFill>
                  <a:schemeClr val="tx2"/>
                </a:solidFill>
              </a:rPr>
              <a:t>Deadline for centrally paid invoices</a:t>
            </a:r>
          </a:p>
          <a:p>
            <a:pPr lvl="1">
              <a:buClr>
                <a:schemeClr val="tx2"/>
              </a:buClr>
              <a:buFont typeface="Wingdings" panose="05000000000000000000" pitchFamily="2" charset="2"/>
              <a:buChar char="ü"/>
            </a:pPr>
            <a:r>
              <a:rPr lang="en-GB" sz="1600">
                <a:solidFill>
                  <a:schemeClr val="tx2"/>
                </a:solidFill>
              </a:rPr>
              <a:t>Final imprest</a:t>
            </a:r>
          </a:p>
          <a:p>
            <a:pPr lvl="1">
              <a:buClr>
                <a:schemeClr val="tx2"/>
              </a:buClr>
              <a:buFont typeface="Wingdings" panose="05000000000000000000" pitchFamily="2" charset="2"/>
              <a:buChar char="ü"/>
            </a:pPr>
            <a:r>
              <a:rPr lang="en-GB" sz="1600">
                <a:solidFill>
                  <a:schemeClr val="tx2"/>
                </a:solidFill>
              </a:rPr>
              <a:t>Approved accruals journals (SC, SD, PIA, RIA, UIFSM)</a:t>
            </a:r>
          </a:p>
          <a:p>
            <a:pPr>
              <a:buClr>
                <a:schemeClr val="tx2"/>
              </a:buClr>
            </a:pPr>
            <a:r>
              <a:rPr lang="en-GB" sz="1900" b="1">
                <a:solidFill>
                  <a:schemeClr val="tx2"/>
                </a:solidFill>
              </a:rPr>
              <a:t>25</a:t>
            </a:r>
            <a:r>
              <a:rPr lang="en-GB" sz="1900" b="1" baseline="30000">
                <a:solidFill>
                  <a:schemeClr val="tx2"/>
                </a:solidFill>
              </a:rPr>
              <a:t>th</a:t>
            </a:r>
            <a:r>
              <a:rPr lang="en-GB" sz="1900" b="1">
                <a:solidFill>
                  <a:schemeClr val="tx2"/>
                </a:solidFill>
              </a:rPr>
              <a:t> March 2026:</a:t>
            </a:r>
          </a:p>
          <a:p>
            <a:pPr lvl="1">
              <a:buClr>
                <a:schemeClr val="tx2"/>
              </a:buClr>
              <a:buFont typeface="Wingdings" panose="05000000000000000000" pitchFamily="2" charset="2"/>
              <a:buChar char="ü"/>
            </a:pPr>
            <a:r>
              <a:rPr lang="en-GB" sz="1600">
                <a:solidFill>
                  <a:schemeClr val="tx2"/>
                </a:solidFill>
              </a:rPr>
              <a:t>BWO reports to schools</a:t>
            </a:r>
          </a:p>
          <a:p>
            <a:pPr>
              <a:buClr>
                <a:schemeClr val="tx2"/>
              </a:buClr>
            </a:pPr>
            <a:r>
              <a:rPr lang="en-GB" sz="1900" b="1">
                <a:solidFill>
                  <a:schemeClr val="tx2"/>
                </a:solidFill>
              </a:rPr>
              <a:t>27</a:t>
            </a:r>
            <a:r>
              <a:rPr lang="en-GB" sz="1900" b="1" baseline="30000">
                <a:solidFill>
                  <a:schemeClr val="tx2"/>
                </a:solidFill>
              </a:rPr>
              <a:t>th</a:t>
            </a:r>
            <a:r>
              <a:rPr lang="en-GB" sz="1900" b="1">
                <a:solidFill>
                  <a:schemeClr val="tx2"/>
                </a:solidFill>
              </a:rPr>
              <a:t> March 2026:</a:t>
            </a:r>
          </a:p>
          <a:p>
            <a:pPr lvl="1">
              <a:buClr>
                <a:schemeClr val="tx2"/>
              </a:buClr>
              <a:buFont typeface="Wingdings" panose="05000000000000000000" pitchFamily="2" charset="2"/>
              <a:buChar char="ü"/>
            </a:pPr>
            <a:r>
              <a:rPr lang="en-GB" sz="1600">
                <a:solidFill>
                  <a:schemeClr val="tx2"/>
                </a:solidFill>
              </a:rPr>
              <a:t>Queries on BWO reports to SFH</a:t>
            </a:r>
          </a:p>
          <a:p>
            <a:pPr>
              <a:buClr>
                <a:schemeClr val="tx2"/>
              </a:buClr>
            </a:pPr>
            <a:r>
              <a:rPr lang="en-GB" sz="1900" b="1">
                <a:solidFill>
                  <a:schemeClr val="tx2"/>
                </a:solidFill>
              </a:rPr>
              <a:t>31</a:t>
            </a:r>
            <a:r>
              <a:rPr lang="en-GB" sz="1900" b="1" baseline="30000">
                <a:solidFill>
                  <a:schemeClr val="tx2"/>
                </a:solidFill>
              </a:rPr>
              <a:t>st</a:t>
            </a:r>
            <a:r>
              <a:rPr lang="en-GB" sz="1900" b="1">
                <a:solidFill>
                  <a:schemeClr val="tx2"/>
                </a:solidFill>
              </a:rPr>
              <a:t> March 2026:</a:t>
            </a:r>
          </a:p>
          <a:p>
            <a:pPr lvl="1">
              <a:buClr>
                <a:schemeClr val="tx2"/>
              </a:buClr>
              <a:buFont typeface="Wingdings" panose="05000000000000000000" pitchFamily="2" charset="2"/>
              <a:buChar char="ü"/>
            </a:pPr>
            <a:r>
              <a:rPr lang="en-GB" sz="1600">
                <a:solidFill>
                  <a:schemeClr val="tx2"/>
                </a:solidFill>
              </a:rPr>
              <a:t>SFVS from schools to WBC</a:t>
            </a:r>
            <a:endParaRPr lang="en-GB" sz="1800">
              <a:solidFill>
                <a:schemeClr val="tx2"/>
              </a:solidFill>
            </a:endParaRPr>
          </a:p>
        </p:txBody>
      </p:sp>
      <p:sp>
        <p:nvSpPr>
          <p:cNvPr id="29" name="Text Placeholder 4">
            <a:extLst>
              <a:ext uri="{FF2B5EF4-FFF2-40B4-BE49-F238E27FC236}">
                <a16:creationId xmlns:a16="http://schemas.microsoft.com/office/drawing/2014/main" id="{C46DE1BB-1073-6DF3-6C1F-809282A5D835}"/>
              </a:ext>
            </a:extLst>
          </p:cNvPr>
          <p:cNvSpPr txBox="1">
            <a:spLocks/>
          </p:cNvSpPr>
          <p:nvPr/>
        </p:nvSpPr>
        <p:spPr>
          <a:xfrm>
            <a:off x="1434855" y="5995133"/>
            <a:ext cx="5825480" cy="363112"/>
          </a:xfrm>
          <a:prstGeom prst="rect">
            <a:avLst/>
          </a:prstGeom>
        </p:spPr>
        <p:txBody>
          <a:bodyPr vert="horz" lIns="121899" tIns="60949" rIns="121899" bIns="60949" rtlCol="0">
            <a:normAutofit fontScale="62500" lnSpcReduction="20000"/>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pPr marL="0" indent="0">
              <a:buNone/>
            </a:pPr>
            <a:r>
              <a:rPr lang="en-GB" b="1">
                <a:solidFill>
                  <a:srgbClr val="FF0000"/>
                </a:solidFill>
                <a:ea typeface="Aptos" panose="020B0004020202020204" pitchFamily="34" charset="0"/>
                <a:cs typeface="Aptos" panose="020B0004020202020204" pitchFamily="34" charset="0"/>
              </a:rPr>
              <a:t>Spring holiday: Mon 30th Mar 2026 to Mon 10th Apr 2026</a:t>
            </a:r>
            <a:endParaRPr lang="en-GB">
              <a:solidFill>
                <a:srgbClr val="FF0000"/>
              </a:solidFill>
              <a:ea typeface="Aptos" panose="020B0004020202020204" pitchFamily="34" charset="0"/>
              <a:cs typeface="Aptos" panose="020B0004020202020204" pitchFamily="34" charset="0"/>
            </a:endParaRPr>
          </a:p>
        </p:txBody>
      </p:sp>
      <p:sp>
        <p:nvSpPr>
          <p:cNvPr id="32" name="TextBox 31">
            <a:extLst>
              <a:ext uri="{FF2B5EF4-FFF2-40B4-BE49-F238E27FC236}">
                <a16:creationId xmlns:a16="http://schemas.microsoft.com/office/drawing/2014/main" id="{F783CEFC-6D4B-B407-ADC4-7A8E9866171C}"/>
              </a:ext>
            </a:extLst>
          </p:cNvPr>
          <p:cNvSpPr txBox="1"/>
          <p:nvPr/>
        </p:nvSpPr>
        <p:spPr>
          <a:xfrm>
            <a:off x="420256" y="862867"/>
            <a:ext cx="8320919"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square">
            <a:spAutoFit/>
          </a:bodyPr>
          <a:lstStyle/>
          <a:p>
            <a:r>
              <a:rPr lang="en-GB" altLang="en-US" sz="1800">
                <a:solidFill>
                  <a:srgbClr val="FF0000"/>
                </a:solidFill>
                <a:cs typeface="Arial" panose="020B0604020202020204" pitchFamily="34" charset="0"/>
              </a:rPr>
              <a:t>Please ensure your P11 reports match to BWO.  </a:t>
            </a:r>
          </a:p>
          <a:p>
            <a:r>
              <a:rPr lang="en-GB" altLang="en-US">
                <a:solidFill>
                  <a:srgbClr val="FF0000"/>
                </a:solidFill>
                <a:cs typeface="Arial" panose="020B0604020202020204" pitchFamily="34" charset="0"/>
              </a:rPr>
              <a:t>N</a:t>
            </a:r>
            <a:r>
              <a:rPr lang="en-GB" altLang="en-US" sz="1800">
                <a:solidFill>
                  <a:srgbClr val="FF0000"/>
                </a:solidFill>
                <a:cs typeface="Arial" panose="020B0604020202020204" pitchFamily="34" charset="0"/>
              </a:rPr>
              <a:t>otify Schools Finance with any anomalies as soon as possible. </a:t>
            </a:r>
          </a:p>
        </p:txBody>
      </p:sp>
      <p:sp>
        <p:nvSpPr>
          <p:cNvPr id="34" name="TextBox 33">
            <a:extLst>
              <a:ext uri="{FF2B5EF4-FFF2-40B4-BE49-F238E27FC236}">
                <a16:creationId xmlns:a16="http://schemas.microsoft.com/office/drawing/2014/main" id="{B56E5F10-D86F-FE20-5EA9-E0363561F94D}"/>
              </a:ext>
            </a:extLst>
          </p:cNvPr>
          <p:cNvSpPr txBox="1"/>
          <p:nvPr/>
        </p:nvSpPr>
        <p:spPr>
          <a:xfrm>
            <a:off x="420256" y="93426"/>
            <a:ext cx="7809343" cy="769441"/>
          </a:xfrm>
          <a:prstGeom prst="rect">
            <a:avLst/>
          </a:prstGeom>
          <a:noFill/>
        </p:spPr>
        <p:txBody>
          <a:bodyPr wrap="square">
            <a:spAutoFit/>
          </a:bodyPr>
          <a:lstStyle/>
          <a:p>
            <a:r>
              <a:rPr lang="en-US" sz="4400" b="1">
                <a:solidFill>
                  <a:schemeClr val="tx2"/>
                </a:solidFill>
              </a:rPr>
              <a:t>25-26 Year end Closedown</a:t>
            </a:r>
          </a:p>
        </p:txBody>
      </p:sp>
    </p:spTree>
    <p:extLst>
      <p:ext uri="{BB962C8B-B14F-4D97-AF65-F5344CB8AC3E}">
        <p14:creationId xmlns:p14="http://schemas.microsoft.com/office/powerpoint/2010/main" val="4226930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8027F-DA44-CE6E-6B57-75E9C279FB18}"/>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B14C743C-D231-D533-8B84-14881FF54B0B}"/>
              </a:ext>
            </a:extLst>
          </p:cNvPr>
          <p:cNvSpPr txBox="1"/>
          <p:nvPr/>
        </p:nvSpPr>
        <p:spPr>
          <a:xfrm>
            <a:off x="556974" y="362764"/>
            <a:ext cx="4918792" cy="1877437"/>
          </a:xfrm>
          <a:prstGeom prst="rect">
            <a:avLst/>
          </a:prstGeom>
          <a:solidFill>
            <a:schemeClr val="accent6">
              <a:lumMod val="20000"/>
              <a:lumOff val="80000"/>
            </a:schemeClr>
          </a:solidFill>
        </p:spPr>
        <p:txBody>
          <a:bodyPr wrap="square" rtlCol="0">
            <a:spAutoFit/>
          </a:bodyPr>
          <a:lstStyle/>
          <a:p>
            <a:r>
              <a:rPr lang="en-GB" sz="4400">
                <a:solidFill>
                  <a:schemeClr val="tx2"/>
                </a:solidFill>
              </a:rPr>
              <a:t>Accrual Forms</a:t>
            </a:r>
          </a:p>
          <a:p>
            <a:endParaRPr lang="en-GB">
              <a:solidFill>
                <a:schemeClr val="tx2"/>
              </a:solidFill>
            </a:endParaRPr>
          </a:p>
          <a:p>
            <a:pPr marL="712788" indent="-712788">
              <a:buSzPct val="75000"/>
              <a:buFont typeface="Wingdings" panose="05000000000000000000" pitchFamily="2" charset="2"/>
              <a:buChar char="q"/>
            </a:pPr>
            <a:r>
              <a:rPr lang="en-GB">
                <a:solidFill>
                  <a:schemeClr val="tx2"/>
                </a:solidFill>
              </a:rPr>
              <a:t>New Template</a:t>
            </a:r>
          </a:p>
          <a:p>
            <a:pPr marL="712788" indent="-712788">
              <a:buSzPct val="75000"/>
              <a:buFont typeface="Wingdings" panose="05000000000000000000" pitchFamily="2" charset="2"/>
              <a:buChar char="q"/>
            </a:pPr>
            <a:endParaRPr lang="en-GB">
              <a:solidFill>
                <a:schemeClr val="tx2"/>
              </a:solidFill>
            </a:endParaRPr>
          </a:p>
          <a:p>
            <a:pPr marL="712788" indent="-712788">
              <a:buSzPct val="75000"/>
              <a:buFont typeface="Wingdings" panose="05000000000000000000" pitchFamily="2" charset="2"/>
              <a:buChar char="q"/>
            </a:pPr>
            <a:r>
              <a:rPr lang="en-GB">
                <a:solidFill>
                  <a:schemeClr val="tx2"/>
                </a:solidFill>
              </a:rPr>
              <a:t>Submission process</a:t>
            </a:r>
          </a:p>
        </p:txBody>
      </p:sp>
      <p:pic>
        <p:nvPicPr>
          <p:cNvPr id="22" name="Picture 21" descr="A close up of a list&#10;&#10;AI-generated content may be incorrect.">
            <a:extLst>
              <a:ext uri="{FF2B5EF4-FFF2-40B4-BE49-F238E27FC236}">
                <a16:creationId xmlns:a16="http://schemas.microsoft.com/office/drawing/2014/main" id="{22698ED2-5C93-1322-8115-B14A213304FA}"/>
              </a:ext>
            </a:extLst>
          </p:cNvPr>
          <p:cNvPicPr>
            <a:picLocks noChangeAspect="1"/>
          </p:cNvPicPr>
          <p:nvPr/>
        </p:nvPicPr>
        <p:blipFill>
          <a:blip r:embed="rId3"/>
          <a:stretch>
            <a:fillRect/>
          </a:stretch>
        </p:blipFill>
        <p:spPr>
          <a:xfrm>
            <a:off x="556974" y="2424530"/>
            <a:ext cx="5820587" cy="4248743"/>
          </a:xfrm>
          <a:prstGeom prst="rect">
            <a:avLst/>
          </a:prstGeom>
        </p:spPr>
      </p:pic>
      <p:sp>
        <p:nvSpPr>
          <p:cNvPr id="24" name="TextBox 23">
            <a:extLst>
              <a:ext uri="{FF2B5EF4-FFF2-40B4-BE49-F238E27FC236}">
                <a16:creationId xmlns:a16="http://schemas.microsoft.com/office/drawing/2014/main" id="{E158DF5E-F044-3D2D-391E-6BD16406A778}"/>
              </a:ext>
            </a:extLst>
          </p:cNvPr>
          <p:cNvSpPr txBox="1"/>
          <p:nvPr/>
        </p:nvSpPr>
        <p:spPr>
          <a:xfrm>
            <a:off x="7458118" y="4548901"/>
            <a:ext cx="3780295" cy="830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wrap="square">
            <a:spAutoFit/>
          </a:bodyPr>
          <a:lstStyle/>
          <a:p>
            <a:r>
              <a:rPr lang="en-GB" altLang="en-US" sz="1600" b="1" u="sng">
                <a:solidFill>
                  <a:srgbClr val="C00000"/>
                </a:solidFill>
                <a:cs typeface="Arial" panose="020B0604020202020204" pitchFamily="34" charset="0"/>
              </a:rPr>
              <a:t>All accruals</a:t>
            </a:r>
            <a:r>
              <a:rPr lang="en-GB" altLang="en-US" sz="1600" b="1">
                <a:solidFill>
                  <a:srgbClr val="C00000"/>
                </a:solidFill>
                <a:cs typeface="Arial" panose="020B0604020202020204" pitchFamily="34" charset="0"/>
              </a:rPr>
              <a:t> should be replicated on FMS/Access if you are submitting to be uploaded onto BWO.</a:t>
            </a:r>
          </a:p>
        </p:txBody>
      </p:sp>
      <p:sp>
        <p:nvSpPr>
          <p:cNvPr id="25" name="Content Placeholder 2">
            <a:extLst>
              <a:ext uri="{FF2B5EF4-FFF2-40B4-BE49-F238E27FC236}">
                <a16:creationId xmlns:a16="http://schemas.microsoft.com/office/drawing/2014/main" id="{6F0E3C1B-B6BB-EE8C-47F2-3A09E50BE0CA}"/>
              </a:ext>
            </a:extLst>
          </p:cNvPr>
          <p:cNvSpPr txBox="1">
            <a:spLocks/>
          </p:cNvSpPr>
          <p:nvPr/>
        </p:nvSpPr>
        <p:spPr>
          <a:xfrm>
            <a:off x="6657922" y="442220"/>
            <a:ext cx="4977104" cy="3834216"/>
          </a:xfrm>
          <a:prstGeom prst="rect">
            <a:avLst/>
          </a:prstGeom>
        </p:spPr>
        <p:txBody>
          <a:bodyPr vert="horz" lIns="121899" tIns="60949" rIns="121899" bIns="60949" rtlCol="0">
            <a:normAutofit lnSpcReduction="10000"/>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pPr marL="0" indent="0">
              <a:buNone/>
            </a:pPr>
            <a:r>
              <a:rPr lang="en-GB" b="1">
                <a:solidFill>
                  <a:schemeClr val="tx2"/>
                </a:solidFill>
              </a:rPr>
              <a:t>Accruals:</a:t>
            </a:r>
          </a:p>
          <a:p>
            <a:pPr lvl="1">
              <a:buFont typeface="Wingdings" panose="05000000000000000000" pitchFamily="2" charset="2"/>
              <a:buChar char="Ø"/>
            </a:pPr>
            <a:r>
              <a:rPr lang="en-GB" sz="1400">
                <a:solidFill>
                  <a:schemeClr val="tx2"/>
                </a:solidFill>
              </a:rPr>
              <a:t>Utilities (Gas, electricity &amp; Water) accruals can be under £1,000. Utilities colleagues can advise on values if required. Include Feb &amp; March.</a:t>
            </a:r>
          </a:p>
          <a:p>
            <a:pPr lvl="1">
              <a:buFont typeface="Wingdings" panose="05000000000000000000" pitchFamily="2" charset="2"/>
              <a:buChar char="Ø"/>
            </a:pPr>
            <a:r>
              <a:rPr lang="en-GB" sz="1400">
                <a:solidFill>
                  <a:schemeClr val="tx2"/>
                </a:solidFill>
              </a:rPr>
              <a:t>Property repairs up to end of February – accrue for March only.</a:t>
            </a:r>
          </a:p>
          <a:p>
            <a:pPr lvl="1">
              <a:buFont typeface="Wingdings" panose="05000000000000000000" pitchFamily="2" charset="2"/>
              <a:buChar char="Ø"/>
            </a:pPr>
            <a:r>
              <a:rPr lang="en-GB" sz="1400">
                <a:solidFill>
                  <a:schemeClr val="tx2"/>
                </a:solidFill>
              </a:rPr>
              <a:t>PPG payment due with WBC 31</a:t>
            </a:r>
            <a:r>
              <a:rPr lang="en-GB" sz="1400" baseline="30000">
                <a:solidFill>
                  <a:schemeClr val="tx2"/>
                </a:solidFill>
              </a:rPr>
              <a:t>st</a:t>
            </a:r>
            <a:r>
              <a:rPr lang="en-GB" sz="1400">
                <a:solidFill>
                  <a:schemeClr val="tx2"/>
                </a:solidFill>
              </a:rPr>
              <a:t> March 2026.</a:t>
            </a:r>
          </a:p>
          <a:p>
            <a:pPr lvl="1">
              <a:buFont typeface="Wingdings" panose="05000000000000000000" pitchFamily="2" charset="2"/>
              <a:buChar char="Ø"/>
            </a:pPr>
            <a:r>
              <a:rPr lang="en-GB" sz="1400">
                <a:solidFill>
                  <a:schemeClr val="tx2"/>
                </a:solidFill>
              </a:rPr>
              <a:t>PE Grant payment due with WBC 30</a:t>
            </a:r>
            <a:r>
              <a:rPr lang="en-GB" sz="1400" baseline="30000">
                <a:solidFill>
                  <a:schemeClr val="tx2"/>
                </a:solidFill>
              </a:rPr>
              <a:t>th</a:t>
            </a:r>
            <a:r>
              <a:rPr lang="en-GB" sz="1400">
                <a:solidFill>
                  <a:schemeClr val="tx2"/>
                </a:solidFill>
              </a:rPr>
              <a:t> April 2026</a:t>
            </a:r>
          </a:p>
          <a:p>
            <a:pPr lvl="1">
              <a:buFont typeface="Wingdings" panose="05000000000000000000" pitchFamily="2" charset="2"/>
              <a:buChar char="Ø"/>
            </a:pPr>
            <a:r>
              <a:rPr lang="en-GB" sz="1400">
                <a:solidFill>
                  <a:schemeClr val="tx2"/>
                </a:solidFill>
              </a:rPr>
              <a:t>Income from School lettings / other income</a:t>
            </a:r>
          </a:p>
          <a:p>
            <a:pPr lvl="1">
              <a:buFont typeface="Wingdings" panose="05000000000000000000" pitchFamily="2" charset="2"/>
              <a:buChar char="Ø"/>
            </a:pPr>
            <a:r>
              <a:rPr lang="en-GB" sz="1400">
                <a:solidFill>
                  <a:schemeClr val="tx2"/>
                </a:solidFill>
              </a:rPr>
              <a:t>Expenditure</a:t>
            </a:r>
          </a:p>
          <a:p>
            <a:pPr lvl="1">
              <a:buFont typeface="Wingdings" panose="05000000000000000000" pitchFamily="2" charset="2"/>
              <a:buChar char="Ø"/>
            </a:pPr>
            <a:r>
              <a:rPr lang="en-GB" sz="1400">
                <a:solidFill>
                  <a:schemeClr val="tx2"/>
                </a:solidFill>
              </a:rPr>
              <a:t>Accrual forms and UIFSM calculator can be located on the below link on the Schools Finance Closedown page:</a:t>
            </a:r>
          </a:p>
          <a:p>
            <a:pPr lvl="1"/>
            <a:endParaRPr lang="en-GB" sz="1100">
              <a:solidFill>
                <a:schemeClr val="tx2"/>
              </a:solidFill>
            </a:endParaRPr>
          </a:p>
          <a:p>
            <a:pPr marL="0" indent="0">
              <a:buNone/>
            </a:pPr>
            <a:endParaRPr lang="en-US" sz="2000">
              <a:solidFill>
                <a:schemeClr val="tx2"/>
              </a:solidFill>
            </a:endParaRPr>
          </a:p>
        </p:txBody>
      </p:sp>
      <p:sp>
        <p:nvSpPr>
          <p:cNvPr id="30" name="Content Placeholder 2">
            <a:extLst>
              <a:ext uri="{FF2B5EF4-FFF2-40B4-BE49-F238E27FC236}">
                <a16:creationId xmlns:a16="http://schemas.microsoft.com/office/drawing/2014/main" id="{13624F95-EDB7-EA12-C0C9-3CF3090F2D44}"/>
              </a:ext>
            </a:extLst>
          </p:cNvPr>
          <p:cNvSpPr txBox="1">
            <a:spLocks noChangeArrowheads="1"/>
          </p:cNvSpPr>
          <p:nvPr/>
        </p:nvSpPr>
        <p:spPr>
          <a:xfrm>
            <a:off x="8132171" y="5713222"/>
            <a:ext cx="3320920" cy="373507"/>
          </a:xfrm>
          <a:prstGeom prst="rect">
            <a:avLst/>
          </a:prstGeom>
        </p:spPr>
        <p:txBody>
          <a:bodyPr rtlCol="0">
            <a:normAutofit/>
          </a:bodyPr>
          <a:lstStyle>
            <a:lvl1pPr marL="0" indent="0" algn="l" defTabSz="914400" rtl="0" eaLnBrk="1" latinLnBrk="0" hangingPunct="1">
              <a:lnSpc>
                <a:spcPct val="100000"/>
              </a:lnSpc>
              <a:spcBef>
                <a:spcPts val="1000"/>
              </a:spcBef>
              <a:buClr>
                <a:schemeClr val="bg1"/>
              </a:buClr>
              <a:buSzPct val="75000"/>
              <a:buFont typeface="+mj-lt"/>
              <a:buNone/>
              <a:defRPr sz="2800" kern="1200">
                <a:solidFill>
                  <a:srgbClr val="FFFFFF"/>
                </a:solidFill>
                <a:latin typeface="+mn-lt"/>
                <a:ea typeface="+mn-ea"/>
                <a:cs typeface="+mn-cs"/>
              </a:defRPr>
            </a:lvl1pPr>
            <a:lvl2pPr marL="228600" indent="-228600" algn="l" defTabSz="914400" rtl="0" eaLnBrk="1" latinLnBrk="0" hangingPunct="1">
              <a:lnSpc>
                <a:spcPct val="110000"/>
              </a:lnSpc>
              <a:spcBef>
                <a:spcPts val="500"/>
              </a:spcBef>
              <a:buClr>
                <a:schemeClr val="bg1"/>
              </a:buClr>
              <a:buSzPct val="75000"/>
              <a:buFont typeface="+mj-lt"/>
              <a:buAutoNum type="arabicPeriod"/>
              <a:defRPr sz="2400" kern="1200">
                <a:solidFill>
                  <a:srgbClr val="FFFFFF"/>
                </a:solidFill>
                <a:latin typeface="+mn-lt"/>
                <a:ea typeface="+mn-ea"/>
                <a:cs typeface="+mn-cs"/>
              </a:defRPr>
            </a:lvl2pPr>
            <a:lvl3pPr marL="228600" indent="-228600" algn="l" defTabSz="914400" rtl="0" eaLnBrk="1" latinLnBrk="0" hangingPunct="1">
              <a:lnSpc>
                <a:spcPct val="110000"/>
              </a:lnSpc>
              <a:spcBef>
                <a:spcPts val="500"/>
              </a:spcBef>
              <a:buClr>
                <a:schemeClr val="bg1"/>
              </a:buClr>
              <a:buSzPct val="75000"/>
              <a:buFont typeface="+mj-lt"/>
              <a:buAutoNum type="arabicPeriod"/>
              <a:defRPr sz="2000" kern="1200">
                <a:solidFill>
                  <a:srgbClr val="FFFFFF"/>
                </a:solidFill>
                <a:latin typeface="+mn-lt"/>
                <a:ea typeface="+mn-ea"/>
                <a:cs typeface="+mn-cs"/>
              </a:defRPr>
            </a:lvl3pPr>
            <a:lvl4pPr marL="228600" indent="-228600" algn="l" defTabSz="914400" rtl="0" eaLnBrk="1" latinLnBrk="0" hangingPunct="1">
              <a:lnSpc>
                <a:spcPct val="110000"/>
              </a:lnSpc>
              <a:spcBef>
                <a:spcPts val="500"/>
              </a:spcBef>
              <a:buClr>
                <a:schemeClr val="bg1"/>
              </a:buClr>
              <a:buSzPct val="75000"/>
              <a:buFont typeface="+mj-lt"/>
              <a:buAutoNum type="arabicPeriod"/>
              <a:defRPr sz="1800" kern="1200">
                <a:solidFill>
                  <a:srgbClr val="FFFFFF"/>
                </a:solidFill>
                <a:latin typeface="+mn-lt"/>
                <a:ea typeface="+mn-ea"/>
                <a:cs typeface="+mn-cs"/>
              </a:defRPr>
            </a:lvl4pPr>
            <a:lvl5pPr marL="228600" indent="-228600" algn="l" defTabSz="914400" rtl="0" eaLnBrk="1" latinLnBrk="0" hangingPunct="1">
              <a:lnSpc>
                <a:spcPct val="110000"/>
              </a:lnSpc>
              <a:spcBef>
                <a:spcPts val="500"/>
              </a:spcBef>
              <a:buClr>
                <a:schemeClr val="bg1"/>
              </a:buClr>
              <a:buSzPct val="75000"/>
              <a:buFont typeface="+mj-lt"/>
              <a:buAutoNum type="arabicPeriod"/>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a:hlinkClick r:id="rId4"/>
              </a:rPr>
              <a:t>Closedown Forms and Guidance</a:t>
            </a:r>
            <a:endParaRPr lang="en-GB" altLang="en-US" sz="2000">
              <a:cs typeface="Arial" panose="020B0604020202020204" pitchFamily="34" charset="0"/>
            </a:endParaRPr>
          </a:p>
        </p:txBody>
      </p:sp>
      <p:pic>
        <p:nvPicPr>
          <p:cNvPr id="31" name="Graphic 30" descr="Paper with solid fill">
            <a:extLst>
              <a:ext uri="{FF2B5EF4-FFF2-40B4-BE49-F238E27FC236}">
                <a16:creationId xmlns:a16="http://schemas.microsoft.com/office/drawing/2014/main" id="{7F225619-CBC3-5DB8-5FBA-14BC12C351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79833" y="5435102"/>
            <a:ext cx="914400" cy="914400"/>
          </a:xfrm>
          <a:prstGeom prst="rect">
            <a:avLst/>
          </a:prstGeom>
        </p:spPr>
      </p:pic>
    </p:spTree>
    <p:extLst>
      <p:ext uri="{BB962C8B-B14F-4D97-AF65-F5344CB8AC3E}">
        <p14:creationId xmlns:p14="http://schemas.microsoft.com/office/powerpoint/2010/main" val="240379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DFDBB-4D07-7221-15D0-A0E1D5ED3F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F992DD-ED3A-8128-223B-60911EA0D8FD}"/>
              </a:ext>
            </a:extLst>
          </p:cNvPr>
          <p:cNvSpPr>
            <a:spLocks noGrp="1"/>
          </p:cNvSpPr>
          <p:nvPr>
            <p:ph type="title"/>
          </p:nvPr>
        </p:nvSpPr>
        <p:spPr>
          <a:xfrm>
            <a:off x="304801" y="2345453"/>
            <a:ext cx="3352800" cy="1582310"/>
          </a:xfrm>
        </p:spPr>
        <p:txBody>
          <a:bodyPr rtlCol="0">
            <a:noAutofit/>
          </a:bodyPr>
          <a:lstStyle/>
          <a:p>
            <a:r>
              <a:rPr lang="en-GB" sz="5400">
                <a:solidFill>
                  <a:schemeClr val="tx2"/>
                </a:solidFill>
              </a:rPr>
              <a:t>Budget Plans</a:t>
            </a:r>
            <a:endParaRPr lang="en-US" sz="5400">
              <a:solidFill>
                <a:schemeClr val="tx2"/>
              </a:solidFill>
            </a:endParaRPr>
          </a:p>
        </p:txBody>
      </p:sp>
      <p:sp>
        <p:nvSpPr>
          <p:cNvPr id="3" name="Content Placeholder 2">
            <a:extLst>
              <a:ext uri="{FF2B5EF4-FFF2-40B4-BE49-F238E27FC236}">
                <a16:creationId xmlns:a16="http://schemas.microsoft.com/office/drawing/2014/main" id="{9176C4BE-3893-5DEF-C14D-C333B6CECFA0}"/>
              </a:ext>
            </a:extLst>
          </p:cNvPr>
          <p:cNvSpPr>
            <a:spLocks noGrp="1"/>
          </p:cNvSpPr>
          <p:nvPr>
            <p:ph idx="1"/>
          </p:nvPr>
        </p:nvSpPr>
        <p:spPr>
          <a:xfrm>
            <a:off x="3942556" y="768660"/>
            <a:ext cx="7949932" cy="5972708"/>
          </a:xfrm>
        </p:spPr>
        <p:txBody>
          <a:bodyPr vert="horz" lIns="121899" tIns="60949" rIns="121899" bIns="60949" rtlCol="0" anchor="t">
            <a:normAutofit/>
          </a:bodyPr>
          <a:lstStyle/>
          <a:p>
            <a:pPr marL="304165" indent="-304165"/>
            <a:r>
              <a:rPr lang="en-GB" sz="1400">
                <a:solidFill>
                  <a:schemeClr val="tx2"/>
                </a:solidFill>
              </a:rPr>
              <a:t>As part of your SFVS commitments you are required to submit a balanced 3-year budget plan to the LA.</a:t>
            </a:r>
            <a:endParaRPr lang="en-US">
              <a:solidFill>
                <a:schemeClr val="tx2"/>
              </a:solidFill>
            </a:endParaRPr>
          </a:p>
          <a:p>
            <a:pPr marL="304165" indent="-304165"/>
            <a:r>
              <a:rPr lang="en-GB" sz="1400">
                <a:solidFill>
                  <a:schemeClr val="tx2"/>
                </a:solidFill>
              </a:rPr>
              <a:t>We will send out a 5-year plan template from BWO, you may submit your own template.</a:t>
            </a:r>
          </a:p>
          <a:p>
            <a:pPr marL="304165" indent="-304165"/>
            <a:r>
              <a:rPr lang="en-GB" sz="1800" b="1">
                <a:solidFill>
                  <a:schemeClr val="tx2"/>
                </a:solidFill>
              </a:rPr>
              <a:t>INCOME:</a:t>
            </a:r>
          </a:p>
          <a:p>
            <a:pPr marL="730885" lvl="1" indent="-304165">
              <a:buFont typeface="Wingdings" panose="05000000000000000000" pitchFamily="2" charset="2"/>
              <a:buChar char="Ø"/>
            </a:pPr>
            <a:r>
              <a:rPr lang="en-GB" sz="1400">
                <a:solidFill>
                  <a:schemeClr val="tx2"/>
                </a:solidFill>
              </a:rPr>
              <a:t>Key changes to the schools NFF in 2026-27 are the incorporation of the NI grant and the Schools Budget Support Grant.</a:t>
            </a:r>
          </a:p>
          <a:p>
            <a:pPr marL="730885" lvl="1" indent="-304165">
              <a:buFont typeface="Wingdings" panose="05000000000000000000" pitchFamily="2" charset="2"/>
              <a:buChar char="Ø"/>
            </a:pPr>
            <a:r>
              <a:rPr lang="en-GB" sz="1400">
                <a:solidFill>
                  <a:schemeClr val="tx2"/>
                </a:solidFill>
              </a:rPr>
              <a:t>Due to changes in the Growth fund we were able to almost achieve the NFF. APT will soon be available on the Schools Finance Website</a:t>
            </a:r>
          </a:p>
          <a:p>
            <a:pPr marL="304165" indent="-304165"/>
            <a:r>
              <a:rPr lang="en-GB" sz="1800" b="1">
                <a:solidFill>
                  <a:schemeClr val="tx2"/>
                </a:solidFill>
              </a:rPr>
              <a:t>EXPENDITURE:</a:t>
            </a:r>
          </a:p>
          <a:p>
            <a:pPr marL="730885" lvl="1" indent="-304165">
              <a:buFont typeface="Wingdings" panose="05000000000000000000" pitchFamily="2" charset="2"/>
              <a:buChar char="Ø"/>
            </a:pPr>
            <a:r>
              <a:rPr lang="en-GB" sz="1400">
                <a:solidFill>
                  <a:schemeClr val="tx2"/>
                </a:solidFill>
              </a:rPr>
              <a:t>NI no change – remaining at 13.8%</a:t>
            </a:r>
          </a:p>
          <a:p>
            <a:pPr marL="730885" lvl="1" indent="-304165">
              <a:buFont typeface="Wingdings" panose="05000000000000000000" pitchFamily="2" charset="2"/>
              <a:buChar char="Ø"/>
            </a:pPr>
            <a:r>
              <a:rPr lang="en-GB" sz="1400">
                <a:solidFill>
                  <a:schemeClr val="tx2"/>
                </a:solidFill>
              </a:rPr>
              <a:t>Teachers Pension no change – remaining at 23.68%</a:t>
            </a:r>
          </a:p>
          <a:p>
            <a:pPr marL="730885" lvl="1" indent="-304165">
              <a:buFont typeface="Wingdings" panose="05000000000000000000" pitchFamily="2" charset="2"/>
              <a:buChar char="Ø"/>
            </a:pPr>
            <a:r>
              <a:rPr lang="en-GB" sz="1400">
                <a:solidFill>
                  <a:schemeClr val="tx2"/>
                </a:solidFill>
              </a:rPr>
              <a:t>LGPS due to reduce to 24.9% (currently 26.3%). Diptesh will advise schools in March confirming all rates from April</a:t>
            </a:r>
          </a:p>
          <a:p>
            <a:pPr marL="730885" lvl="1" indent="-304165">
              <a:buFont typeface="Wingdings" panose="05000000000000000000" pitchFamily="2" charset="2"/>
              <a:buChar char="Ø"/>
            </a:pPr>
            <a:r>
              <a:rPr lang="en-GB" sz="1400">
                <a:solidFill>
                  <a:schemeClr val="tx2"/>
                </a:solidFill>
              </a:rPr>
              <a:t>Support Staff (NJC) Pay – Unions have asked for increase of 10% or £3k. WBC have assumed 4% increase corporately</a:t>
            </a:r>
          </a:p>
          <a:p>
            <a:pPr marL="730885" lvl="1" indent="-304165">
              <a:buFont typeface="Wingdings" panose="05000000000000000000" pitchFamily="2" charset="2"/>
              <a:buChar char="Ø"/>
            </a:pPr>
            <a:r>
              <a:rPr lang="en-GB" sz="1400">
                <a:solidFill>
                  <a:schemeClr val="tx2"/>
                </a:solidFill>
              </a:rPr>
              <a:t>Teachers Pay – Government is proposing a cumulative 6.5% pay award over three years (26/27 – 28/29). Thie is not a flat annual rise – weighted with smaller increase in the first year to aid affordability</a:t>
            </a:r>
          </a:p>
          <a:p>
            <a:pPr marL="304165" indent="-304165"/>
            <a:endParaRPr lang="en-GB" sz="1800">
              <a:solidFill>
                <a:schemeClr val="tx2"/>
              </a:solidFill>
            </a:endParaRPr>
          </a:p>
          <a:p>
            <a:pPr marL="304165" indent="-304165"/>
            <a:endParaRPr lang="en-US" sz="1800">
              <a:solidFill>
                <a:schemeClr val="tx2"/>
              </a:solidFill>
            </a:endParaRPr>
          </a:p>
          <a:p>
            <a:pPr marL="304165" indent="-304165"/>
            <a:endParaRPr lang="en-GB" sz="2000">
              <a:solidFill>
                <a:schemeClr val="tx2"/>
              </a:solidFill>
            </a:endParaRPr>
          </a:p>
        </p:txBody>
      </p:sp>
      <p:sp>
        <p:nvSpPr>
          <p:cNvPr id="4" name="Text Placeholder 3">
            <a:extLst>
              <a:ext uri="{FF2B5EF4-FFF2-40B4-BE49-F238E27FC236}">
                <a16:creationId xmlns:a16="http://schemas.microsoft.com/office/drawing/2014/main" id="{1EF98ED4-3F3F-AB0A-9B7A-88445DE5E7E4}"/>
              </a:ext>
            </a:extLst>
          </p:cNvPr>
          <p:cNvSpPr>
            <a:spLocks noGrp="1"/>
          </p:cNvSpPr>
          <p:nvPr>
            <p:ph type="body" sz="half" idx="2"/>
          </p:nvPr>
        </p:nvSpPr>
        <p:spPr/>
        <p:txBody>
          <a:bodyPr rtlCol="0">
            <a:normAutofit fontScale="92500" lnSpcReduction="20000"/>
          </a:bodyPr>
          <a:lstStyle/>
          <a:p>
            <a:r>
              <a:rPr lang="en-US">
                <a:solidFill>
                  <a:srgbClr val="FF0000"/>
                </a:solidFill>
              </a:rPr>
              <a:t>Deadline</a:t>
            </a:r>
            <a:r>
              <a:rPr lang="en-US"/>
              <a:t> </a:t>
            </a:r>
            <a:r>
              <a:rPr lang="en-US">
                <a:solidFill>
                  <a:schemeClr val="tx2"/>
                </a:solidFill>
              </a:rPr>
              <a:t>for submissions to Schools Finance: </a:t>
            </a:r>
          </a:p>
          <a:p>
            <a:r>
              <a:rPr lang="en-US">
                <a:solidFill>
                  <a:schemeClr val="tx2"/>
                </a:solidFill>
              </a:rPr>
              <a:t>Scheme for Financing Schools deadline - </a:t>
            </a:r>
            <a:r>
              <a:rPr lang="en-US">
                <a:solidFill>
                  <a:srgbClr val="FF0000"/>
                </a:solidFill>
              </a:rPr>
              <a:t>9</a:t>
            </a:r>
            <a:r>
              <a:rPr lang="en-US" baseline="30000">
                <a:solidFill>
                  <a:srgbClr val="FF0000"/>
                </a:solidFill>
              </a:rPr>
              <a:t>th</a:t>
            </a:r>
            <a:r>
              <a:rPr lang="en-US">
                <a:solidFill>
                  <a:srgbClr val="FF0000"/>
                </a:solidFill>
              </a:rPr>
              <a:t> May 2026</a:t>
            </a:r>
          </a:p>
          <a:p>
            <a:r>
              <a:rPr lang="en-US">
                <a:solidFill>
                  <a:srgbClr val="FF0000"/>
                </a:solidFill>
              </a:rPr>
              <a:t>Schools in deficit will be asked to submit earlier</a:t>
            </a:r>
          </a:p>
          <a:p>
            <a:pPr rtl="0"/>
            <a:endParaRPr lang="en-US"/>
          </a:p>
        </p:txBody>
      </p:sp>
      <p:sp>
        <p:nvSpPr>
          <p:cNvPr id="17" name="Text Placeholder 2">
            <a:extLst>
              <a:ext uri="{FF2B5EF4-FFF2-40B4-BE49-F238E27FC236}">
                <a16:creationId xmlns:a16="http://schemas.microsoft.com/office/drawing/2014/main" id="{32701BC3-5B6E-F999-042C-5FF88D69845F}"/>
              </a:ext>
            </a:extLst>
          </p:cNvPr>
          <p:cNvSpPr txBox="1">
            <a:spLocks/>
          </p:cNvSpPr>
          <p:nvPr/>
        </p:nvSpPr>
        <p:spPr>
          <a:xfrm>
            <a:off x="3942556" y="188640"/>
            <a:ext cx="7414868" cy="496280"/>
          </a:xfrm>
          <a:prstGeom prst="rect">
            <a:avLst/>
          </a:prstGeom>
        </p:spPr>
        <p:txBody>
          <a:bodyPr vert="horz" lIns="121899" tIns="60949" rIns="121899" bIns="60949" rtlCol="0" anchor="b">
            <a:normAutofit fontScale="92500" lnSpcReduction="20000"/>
          </a:bodyPr>
          <a:lstStyle>
            <a:lvl1pPr marL="0" indent="0" algn="l" defTabSz="1218987" rtl="0" eaLnBrk="1" latinLnBrk="0" hangingPunct="1">
              <a:lnSpc>
                <a:spcPct val="95000"/>
              </a:lnSpc>
              <a:spcBef>
                <a:spcPts val="0"/>
              </a:spcBef>
              <a:buSzPct val="100000"/>
              <a:buFont typeface="Arial" pitchFamily="34" charset="0"/>
              <a:buNone/>
              <a:defRPr sz="2800" kern="1200">
                <a:solidFill>
                  <a:schemeClr val="tx1"/>
                </a:solidFill>
                <a:latin typeface="+mn-lt"/>
                <a:ea typeface="+mn-ea"/>
                <a:cs typeface="+mn-cs"/>
              </a:defRPr>
            </a:lvl1pPr>
            <a:lvl2pPr marL="609493" indent="0" algn="l" defTabSz="1218987" rtl="0" eaLnBrk="1" latinLnBrk="0" hangingPunct="1">
              <a:lnSpc>
                <a:spcPct val="95000"/>
              </a:lnSpc>
              <a:spcBef>
                <a:spcPts val="1066"/>
              </a:spcBef>
              <a:buSzPct val="100000"/>
              <a:buFont typeface="Century Gothic" pitchFamily="34" charset="0"/>
              <a:buNone/>
              <a:defRPr sz="2400" kern="1200">
                <a:solidFill>
                  <a:schemeClr val="tx1">
                    <a:tint val="75000"/>
                  </a:schemeClr>
                </a:solidFill>
                <a:latin typeface="+mn-lt"/>
                <a:ea typeface="+mn-ea"/>
                <a:cs typeface="+mn-cs"/>
              </a:defRPr>
            </a:lvl2pPr>
            <a:lvl3pPr marL="1218987" indent="0" algn="l" defTabSz="1218987" rtl="0" eaLnBrk="1" latinLnBrk="0" hangingPunct="1">
              <a:lnSpc>
                <a:spcPct val="95000"/>
              </a:lnSpc>
              <a:spcBef>
                <a:spcPts val="1066"/>
              </a:spcBef>
              <a:buSzPct val="100000"/>
              <a:buFont typeface="Century Gothic" pitchFamily="34" charset="0"/>
              <a:buNone/>
              <a:defRPr sz="2100" kern="1200">
                <a:solidFill>
                  <a:schemeClr val="tx1">
                    <a:tint val="75000"/>
                  </a:schemeClr>
                </a:solidFill>
                <a:latin typeface="+mn-lt"/>
                <a:ea typeface="+mn-ea"/>
                <a:cs typeface="+mn-cs"/>
              </a:defRPr>
            </a:lvl3pPr>
            <a:lvl4pPr marL="1828480" indent="0" algn="l" defTabSz="1218987" rtl="0" eaLnBrk="1" latinLnBrk="0" hangingPunct="1">
              <a:lnSpc>
                <a:spcPct val="95000"/>
              </a:lnSpc>
              <a:spcBef>
                <a:spcPts val="1066"/>
              </a:spcBef>
              <a:buSzPct val="100000"/>
              <a:buFont typeface="Century Gothic" pitchFamily="34" charset="0"/>
              <a:buNone/>
              <a:defRPr sz="1900" kern="1200">
                <a:solidFill>
                  <a:schemeClr val="tx1">
                    <a:tint val="75000"/>
                  </a:schemeClr>
                </a:solidFill>
                <a:latin typeface="+mn-lt"/>
                <a:ea typeface="+mn-ea"/>
                <a:cs typeface="+mn-cs"/>
              </a:defRPr>
            </a:lvl4pPr>
            <a:lvl5pPr marL="2437973" indent="0" algn="l" defTabSz="1218987" rtl="0" eaLnBrk="1" latinLnBrk="0" hangingPunct="1">
              <a:lnSpc>
                <a:spcPct val="95000"/>
              </a:lnSpc>
              <a:spcBef>
                <a:spcPts val="1066"/>
              </a:spcBef>
              <a:buSzPct val="100000"/>
              <a:buFont typeface="Century Gothic" pitchFamily="34" charset="0"/>
              <a:buNone/>
              <a:defRPr sz="1900" kern="1200">
                <a:solidFill>
                  <a:schemeClr val="tx1">
                    <a:tint val="75000"/>
                  </a:schemeClr>
                </a:solidFill>
                <a:latin typeface="+mn-lt"/>
                <a:ea typeface="+mn-ea"/>
                <a:cs typeface="+mn-cs"/>
              </a:defRPr>
            </a:lvl5pPr>
            <a:lvl6pPr marL="3047467"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6pPr>
            <a:lvl7pPr marL="3656960"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7pPr>
            <a:lvl8pPr marL="4266453"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8pPr>
            <a:lvl9pPr marL="4875947"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9pPr>
          </a:lstStyle>
          <a:p>
            <a:r>
              <a:rPr lang="en-US" sz="3200">
                <a:solidFill>
                  <a:schemeClr val="tx2"/>
                </a:solidFill>
              </a:rPr>
              <a:t>Guidance for completion</a:t>
            </a:r>
          </a:p>
        </p:txBody>
      </p:sp>
      <p:pic>
        <p:nvPicPr>
          <p:cNvPr id="8" name="Graphic 7" descr="Bar graph with upward trend outline">
            <a:extLst>
              <a:ext uri="{FF2B5EF4-FFF2-40B4-BE49-F238E27FC236}">
                <a16:creationId xmlns:a16="http://schemas.microsoft.com/office/drawing/2014/main" id="{D887DB33-6ABD-EB72-17FA-052F0F68B0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4784" y="405760"/>
            <a:ext cx="1582309" cy="1582309"/>
          </a:xfrm>
          <a:prstGeom prst="rect">
            <a:avLst/>
          </a:prstGeom>
        </p:spPr>
      </p:pic>
    </p:spTree>
    <p:extLst>
      <p:ext uri="{BB962C8B-B14F-4D97-AF65-F5344CB8AC3E}">
        <p14:creationId xmlns:p14="http://schemas.microsoft.com/office/powerpoint/2010/main" val="204745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3F3A0-6E52-CABA-4275-51CE2C4E38CB}"/>
              </a:ext>
            </a:extLst>
          </p:cNvPr>
          <p:cNvSpPr>
            <a:spLocks noGrp="1"/>
          </p:cNvSpPr>
          <p:nvPr>
            <p:ph type="title"/>
          </p:nvPr>
        </p:nvSpPr>
        <p:spPr>
          <a:xfrm>
            <a:off x="304801" y="2209800"/>
            <a:ext cx="3352800" cy="1826491"/>
          </a:xfrm>
        </p:spPr>
        <p:txBody>
          <a:bodyPr>
            <a:normAutofit/>
          </a:bodyPr>
          <a:lstStyle/>
          <a:p>
            <a:r>
              <a:rPr lang="en-GB" sz="3200">
                <a:solidFill>
                  <a:schemeClr val="tx2"/>
                </a:solidFill>
              </a:rPr>
              <a:t>Deficit Schools &amp; 3–5-year Budget Plans</a:t>
            </a:r>
          </a:p>
        </p:txBody>
      </p:sp>
      <p:sp>
        <p:nvSpPr>
          <p:cNvPr id="5" name="Date Placeholder 4">
            <a:extLst>
              <a:ext uri="{FF2B5EF4-FFF2-40B4-BE49-F238E27FC236}">
                <a16:creationId xmlns:a16="http://schemas.microsoft.com/office/drawing/2014/main" id="{C608C0FC-B5D2-1B6E-656B-B83552D3C74F}"/>
              </a:ext>
            </a:extLst>
          </p:cNvPr>
          <p:cNvSpPr>
            <a:spLocks noGrp="1"/>
          </p:cNvSpPr>
          <p:nvPr>
            <p:ph type="dt" sz="half" idx="10"/>
          </p:nvPr>
        </p:nvSpPr>
        <p:spPr/>
        <p:txBody>
          <a:bodyPr/>
          <a:lstStyle/>
          <a:p>
            <a:endParaRPr lang="en-GB" noProof="0"/>
          </a:p>
        </p:txBody>
      </p:sp>
      <p:sp>
        <p:nvSpPr>
          <p:cNvPr id="3" name="TextBox 2">
            <a:extLst>
              <a:ext uri="{FF2B5EF4-FFF2-40B4-BE49-F238E27FC236}">
                <a16:creationId xmlns:a16="http://schemas.microsoft.com/office/drawing/2014/main" id="{DD1FE590-41A1-2F0F-9042-07A05B90EDD9}"/>
              </a:ext>
            </a:extLst>
          </p:cNvPr>
          <p:cNvSpPr txBox="1"/>
          <p:nvPr/>
        </p:nvSpPr>
        <p:spPr>
          <a:xfrm>
            <a:off x="4517571" y="1110343"/>
            <a:ext cx="6994725" cy="3416320"/>
          </a:xfrm>
          <a:prstGeom prst="rect">
            <a:avLst/>
          </a:prstGeom>
          <a:noFill/>
        </p:spPr>
        <p:txBody>
          <a:bodyPr wrap="square" rtlCol="0">
            <a:spAutoFit/>
          </a:bodyPr>
          <a:lstStyle/>
          <a:p>
            <a:r>
              <a:rPr lang="en-GB" b="1">
                <a:solidFill>
                  <a:schemeClr val="tx2"/>
                </a:solidFill>
              </a:rPr>
              <a:t>3-5-year plans </a:t>
            </a:r>
          </a:p>
          <a:p>
            <a:r>
              <a:rPr lang="en-GB">
                <a:solidFill>
                  <a:schemeClr val="tx2"/>
                </a:solidFill>
              </a:rPr>
              <a:t>- more scrutiny over the plans and the assumptions. Plans need to show balanced budgets while reflecting known changes.</a:t>
            </a:r>
          </a:p>
          <a:p>
            <a:r>
              <a:rPr lang="en-GB">
                <a:solidFill>
                  <a:schemeClr val="tx2"/>
                </a:solidFill>
              </a:rPr>
              <a:t>- Link other school plans to the budget – SDP, Premises, staff </a:t>
            </a:r>
          </a:p>
          <a:p>
            <a:endParaRPr lang="en-GB">
              <a:solidFill>
                <a:schemeClr val="tx2"/>
              </a:solidFill>
            </a:endParaRPr>
          </a:p>
          <a:p>
            <a:endParaRPr lang="en-GB">
              <a:solidFill>
                <a:schemeClr val="tx2"/>
              </a:solidFill>
            </a:endParaRPr>
          </a:p>
          <a:p>
            <a:r>
              <a:rPr lang="en-GB" b="1">
                <a:solidFill>
                  <a:schemeClr val="tx2"/>
                </a:solidFill>
              </a:rPr>
              <a:t>Deficit School framework </a:t>
            </a:r>
            <a:r>
              <a:rPr lang="en-GB">
                <a:solidFill>
                  <a:schemeClr val="tx2"/>
                </a:solidFill>
              </a:rPr>
              <a:t>- setting out the steps for schools and the Council.</a:t>
            </a:r>
          </a:p>
          <a:p>
            <a:pPr marL="285750" indent="-285750">
              <a:buFontTx/>
              <a:buChar char="-"/>
            </a:pPr>
            <a:r>
              <a:rPr lang="en-GB">
                <a:solidFill>
                  <a:schemeClr val="tx2"/>
                </a:solidFill>
              </a:rPr>
              <a:t>Duties and responsibilities for schools</a:t>
            </a:r>
          </a:p>
          <a:p>
            <a:pPr marL="285750" indent="-285750">
              <a:buFontTx/>
              <a:buChar char="-"/>
            </a:pPr>
            <a:r>
              <a:rPr lang="en-GB">
                <a:solidFill>
                  <a:schemeClr val="tx2"/>
                </a:solidFill>
              </a:rPr>
              <a:t>Role and responsibilities of WBC</a:t>
            </a:r>
          </a:p>
          <a:p>
            <a:endParaRPr lang="en-GB"/>
          </a:p>
          <a:p>
            <a:endParaRPr lang="en-GB"/>
          </a:p>
        </p:txBody>
      </p:sp>
    </p:spTree>
    <p:extLst>
      <p:ext uri="{BB962C8B-B14F-4D97-AF65-F5344CB8AC3E}">
        <p14:creationId xmlns:p14="http://schemas.microsoft.com/office/powerpoint/2010/main" val="385249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ineVTI">
  <a:themeElements>
    <a:clrScheme name="Custom 51">
      <a:dk1>
        <a:sysClr val="windowText" lastClr="000000"/>
      </a:dk1>
      <a:lt1>
        <a:sysClr val="window" lastClr="FFFFFF"/>
      </a:lt1>
      <a:dk2>
        <a:srgbClr val="12154E"/>
      </a:dk2>
      <a:lt2>
        <a:srgbClr val="EEEEEE"/>
      </a:lt2>
      <a:accent1>
        <a:srgbClr val="FD8686"/>
      </a:accent1>
      <a:accent2>
        <a:srgbClr val="B495C2"/>
      </a:accent2>
      <a:accent3>
        <a:srgbClr val="8F99BB"/>
      </a:accent3>
      <a:accent4>
        <a:srgbClr val="A3A3C1"/>
      </a:accent4>
      <a:accent5>
        <a:srgbClr val="7162FE"/>
      </a:accent5>
      <a:accent6>
        <a:srgbClr val="1EBE9B"/>
      </a:accent6>
      <a:hlink>
        <a:srgbClr val="EF08F7"/>
      </a:hlink>
      <a:folHlink>
        <a:srgbClr val="8477FE"/>
      </a:folHlink>
    </a:clrScheme>
    <a:fontScheme name="Custom 49">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1607907_TF33780407_Win32" id="{5D73F318-F530-4DCA-9D39-B68DE6E39C6B}" vid="{F97959B7-F9A3-46CD-9A88-881577457E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d1cf6e2-5505-4cbd-8587-019aaa4360f2">
      <Terms xmlns="http://schemas.microsoft.com/office/infopath/2007/PartnerControls"/>
    </lcf76f155ced4ddcb4097134ff3c332f>
    <TaxCatchAll xmlns="6c2d118b-4b14-4725-9975-2b231ef2ed3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A712541B8D8A445855D579DCD10E17E" ma:contentTypeVersion="12" ma:contentTypeDescription="Create a new document." ma:contentTypeScope="" ma:versionID="cf08683acc35cf8a798e7278662643f6">
  <xsd:schema xmlns:xsd="http://www.w3.org/2001/XMLSchema" xmlns:xs="http://www.w3.org/2001/XMLSchema" xmlns:p="http://schemas.microsoft.com/office/2006/metadata/properties" xmlns:ns2="fd1cf6e2-5505-4cbd-8587-019aaa4360f2" xmlns:ns3="6c2d118b-4b14-4725-9975-2b231ef2ed32" targetNamespace="http://schemas.microsoft.com/office/2006/metadata/properties" ma:root="true" ma:fieldsID="fbf16cc70e823482e709ae0108e3db93" ns2:_="" ns3:_="">
    <xsd:import namespace="fd1cf6e2-5505-4cbd-8587-019aaa4360f2"/>
    <xsd:import namespace="6c2d118b-4b14-4725-9975-2b231ef2ed3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1cf6e2-5505-4cbd-8587-019aaa4360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3f4c14d-ad24-42e9-89ea-41944c85aaeb"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descriptio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2d118b-4b14-4725-9975-2b231ef2ed3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6ce76ea-d845-4ed9-913d-3363ce58f426}" ma:internalName="TaxCatchAll" ma:showField="CatchAllData" ma:web="6c2d118b-4b14-4725-9975-2b231ef2ed3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8316A4-DB9D-4B40-83D1-0433996D54B0}">
  <ds:schemaRefs>
    <ds:schemaRef ds:uri="6c2d118b-4b14-4725-9975-2b231ef2ed32"/>
    <ds:schemaRef ds:uri="fd1cf6e2-5505-4cbd-8587-019aaa4360f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49FD94B-CF2B-4485-954E-6805E96E51FA}">
  <ds:schemaRefs>
    <ds:schemaRef ds:uri="http://schemas.microsoft.com/sharepoint/v3/contenttype/forms"/>
  </ds:schemaRefs>
</ds:datastoreItem>
</file>

<file path=customXml/itemProps3.xml><?xml version="1.0" encoding="utf-8"?>
<ds:datastoreItem xmlns:ds="http://schemas.openxmlformats.org/officeDocument/2006/customXml" ds:itemID="{106BEB23-B90F-457E-BB7C-4F9569C6F42E}">
  <ds:schemaRefs>
    <ds:schemaRef ds:uri="6c2d118b-4b14-4725-9975-2b231ef2ed32"/>
    <ds:schemaRef ds:uri="fd1cf6e2-5505-4cbd-8587-019aaa4360f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Sine design</Template>
  <TotalTime>0</TotalTime>
  <Words>1397</Words>
  <Application>Microsoft Office PowerPoint</Application>
  <PresentationFormat>Widescreen</PresentationFormat>
  <Paragraphs>167</Paragraphs>
  <Slides>14</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Aptos</vt:lpstr>
      <vt:lpstr>Arial</vt:lpstr>
      <vt:lpstr>Avenir Next LT Pro</vt:lpstr>
      <vt:lpstr>Calibri</vt:lpstr>
      <vt:lpstr>Century Gothic</vt:lpstr>
      <vt:lpstr>Posterama</vt:lpstr>
      <vt:lpstr>Wingdings</vt:lpstr>
      <vt:lpstr>SineVTI</vt:lpstr>
      <vt:lpstr>SBM Briefing - 23rd February 2026</vt:lpstr>
      <vt:lpstr>PowerPoint Presentation</vt:lpstr>
      <vt:lpstr>SFVS</vt:lpstr>
      <vt:lpstr>Asset Leasing      Private Fund Accounts  NatWest</vt:lpstr>
      <vt:lpstr>25-26  Year End Closedown Timetable</vt:lpstr>
      <vt:lpstr>PowerPoint Presentation</vt:lpstr>
      <vt:lpstr>PowerPoint Presentation</vt:lpstr>
      <vt:lpstr>Budget Plans</vt:lpstr>
      <vt:lpstr>Deficit Schools &amp; 3–5-year Budget Plans</vt:lpstr>
      <vt:lpstr>PowerPoint Presentation</vt:lpstr>
      <vt:lpstr>GRANTS</vt:lpstr>
      <vt:lpstr>PowerPoint Presentation</vt:lpstr>
      <vt:lpstr>PowerPoint Presentation</vt:lpstr>
      <vt:lpstr>ANY QUESTIONS?</vt:lpstr>
    </vt:vector>
  </TitlesOfParts>
  <Company>Wokingham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Victoria Sarson</dc:creator>
  <cp:lastModifiedBy>Frances Sham</cp:lastModifiedBy>
  <cp:revision>2</cp:revision>
  <dcterms:created xsi:type="dcterms:W3CDTF">2026-02-10T11:47:27Z</dcterms:created>
  <dcterms:modified xsi:type="dcterms:W3CDTF">2026-02-23T09:33:45Z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0x0101009A712541B8D8A445855D579DCD10E17E</vt:lpwstr>
  </property>
  <property fmtid="{D5CDD505-2E9C-101B-9397-08002B2CF9AE}" pid="3" name="MSIP_Label_2b28a9a6-133a-4796-ad7d-6b90f7583680_Enabled">
    <vt:lpwstr>true</vt:lpwstr>
  </property>
  <property fmtid="{D5CDD505-2E9C-101B-9397-08002B2CF9AE}" pid="4" name="MSIP_Label_2b28a9a6-133a-4796-ad7d-6b90f7583680_SetDate">
    <vt:lpwstr>2026-02-10T13:44:23Z</vt:lpwstr>
  </property>
  <property fmtid="{D5CDD505-2E9C-101B-9397-08002B2CF9AE}" pid="5" name="MSIP_Label_2b28a9a6-133a-4796-ad7d-6b90f7583680_Method">
    <vt:lpwstr>Standard</vt:lpwstr>
  </property>
  <property fmtid="{D5CDD505-2E9C-101B-9397-08002B2CF9AE}" pid="6" name="MSIP_Label_2b28a9a6-133a-4796-ad7d-6b90f7583680_Name">
    <vt:lpwstr>Private</vt:lpwstr>
  </property>
  <property fmtid="{D5CDD505-2E9C-101B-9397-08002B2CF9AE}" pid="7" name="MSIP_Label_2b28a9a6-133a-4796-ad7d-6b90f7583680_SiteId">
    <vt:lpwstr>996ee15c-0b3e-4a6f-8e65-120a9a51821a</vt:lpwstr>
  </property>
  <property fmtid="{D5CDD505-2E9C-101B-9397-08002B2CF9AE}" pid="8" name="MSIP_Label_2b28a9a6-133a-4796-ad7d-6b90f7583680_ActionId">
    <vt:lpwstr>4e72c0cf-f3d2-4df1-b269-4b46ec7d75c0</vt:lpwstr>
  </property>
  <property fmtid="{D5CDD505-2E9C-101B-9397-08002B2CF9AE}" pid="9" name="MSIP_Label_2b28a9a6-133a-4796-ad7d-6b90f7583680_ContentBits">
    <vt:lpwstr>2</vt:lpwstr>
  </property>
  <property fmtid="{D5CDD505-2E9C-101B-9397-08002B2CF9AE}" pid="10" name="MSIP_Label_2b28a9a6-133a-4796-ad7d-6b90f7583680_Tag">
    <vt:lpwstr>10, 3, 0, 1</vt:lpwstr>
  </property>
  <property fmtid="{D5CDD505-2E9C-101B-9397-08002B2CF9AE}" pid="11" name="ClassificationContentMarkingFooterLocations">
    <vt:lpwstr>SineVTI:3</vt:lpwstr>
  </property>
  <property fmtid="{D5CDD505-2E9C-101B-9397-08002B2CF9AE}" pid="12" name="ClassificationContentMarkingFooterText">
    <vt:lpwstr>Private: Information that contains a small amount of sensitive data which is essential to communicate with an individual but doesn’t require to be sent via secure methods.</vt:lpwstr>
  </property>
  <property fmtid="{D5CDD505-2E9C-101B-9397-08002B2CF9AE}" pid="13" name="MediaServiceImageTags">
    <vt:lpwstr/>
  </property>
</Properties>
</file>