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1903" r:id="rId3"/>
    <p:sldId id="257" r:id="rId4"/>
    <p:sldId id="1754" r:id="rId5"/>
    <p:sldId id="1755" r:id="rId6"/>
    <p:sldId id="1756" r:id="rId7"/>
    <p:sldId id="1895" r:id="rId8"/>
    <p:sldId id="1897" r:id="rId9"/>
    <p:sldId id="1749" r:id="rId10"/>
    <p:sldId id="1896" r:id="rId11"/>
    <p:sldId id="1857" r:id="rId12"/>
    <p:sldId id="1898" r:id="rId13"/>
    <p:sldId id="1899" r:id="rId14"/>
    <p:sldId id="1900" r:id="rId15"/>
    <p:sldId id="1750" r:id="rId16"/>
    <p:sldId id="1752" r:id="rId17"/>
    <p:sldId id="1751" r:id="rId18"/>
    <p:sldId id="1748" r:id="rId19"/>
    <p:sldId id="1747" r:id="rId20"/>
    <p:sldId id="1753" r:id="rId21"/>
    <p:sldId id="1904" r:id="rId22"/>
    <p:sldId id="1905" r:id="rId23"/>
    <p:sldId id="1902"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660"/>
  </p:normalViewPr>
  <p:slideViewPr>
    <p:cSldViewPr snapToGrid="0">
      <p:cViewPr varScale="1">
        <p:scale>
          <a:sx n="59" d="100"/>
          <a:sy n="59" d="100"/>
        </p:scale>
        <p:origin x="8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addilove" userId="cda6e39d-023b-4ebe-bed6-60e8b6b2844d" providerId="ADAL" clId="{01FA3DAD-E24A-49D0-94C0-B698C5062F01}"/>
    <pc:docChg chg="custSel mod modSld modMainMaster">
      <pc:chgData name="Emily Waddilove" userId="cda6e39d-023b-4ebe-bed6-60e8b6b2844d" providerId="ADAL" clId="{01FA3DAD-E24A-49D0-94C0-B698C5062F01}" dt="2026-01-29T16:52:56.060" v="60" actId="33475"/>
      <pc:docMkLst>
        <pc:docMk/>
      </pc:docMkLst>
      <pc:sldChg chg="modSp mod">
        <pc:chgData name="Emily Waddilove" userId="cda6e39d-023b-4ebe-bed6-60e8b6b2844d" providerId="ADAL" clId="{01FA3DAD-E24A-49D0-94C0-B698C5062F01}" dt="2026-01-15T16:21:29.162" v="58" actId="20577"/>
        <pc:sldMkLst>
          <pc:docMk/>
          <pc:sldMk cId="1168170896" sldId="256"/>
        </pc:sldMkLst>
        <pc:spChg chg="mod">
          <ac:chgData name="Emily Waddilove" userId="cda6e39d-023b-4ebe-bed6-60e8b6b2844d" providerId="ADAL" clId="{01FA3DAD-E24A-49D0-94C0-B698C5062F01}" dt="2026-01-15T16:21:29.162" v="58" actId="20577"/>
          <ac:spMkLst>
            <pc:docMk/>
            <pc:sldMk cId="1168170896" sldId="256"/>
            <ac:spMk id="3" creationId="{ED2892D7-66BB-00EB-3277-40CDD0933547}"/>
          </ac:spMkLst>
        </pc:spChg>
      </pc:sldChg>
      <pc:sldMasterChg chg="addSp delSp mod">
        <pc:chgData name="Emily Waddilove" userId="cda6e39d-023b-4ebe-bed6-60e8b6b2844d" providerId="ADAL" clId="{01FA3DAD-E24A-49D0-94C0-B698C5062F01}" dt="2026-01-29T16:52:56.060" v="59" actId="33475"/>
        <pc:sldMasterMkLst>
          <pc:docMk/>
          <pc:sldMasterMk cId="3489687209" sldId="2147483648"/>
        </pc:sldMasterMkLst>
        <pc:spChg chg="add del">
          <ac:chgData name="Emily Waddilove" userId="cda6e39d-023b-4ebe-bed6-60e8b6b2844d" providerId="ADAL" clId="{01FA3DAD-E24A-49D0-94C0-B698C5062F01}" dt="2026-01-29T16:52:56.060" v="59" actId="33475"/>
          <ac:spMkLst>
            <pc:docMk/>
            <pc:sldMasterMk cId="3489687209" sldId="2147483648"/>
            <ac:spMk id="8" creationId="{9A337E0C-D068-2584-5C6D-F7A58F0C4A1D}"/>
          </ac:spMkLst>
        </pc:spChg>
      </pc:sldMasterChg>
    </pc:docChg>
  </pc:docChgLst>
  <pc:docChgLst>
    <pc:chgData name="Ian Nicholson" userId="67a51669-8edc-4e95-885d-3ee4e91fb0c9" providerId="ADAL" clId="{8B532CDE-5A62-4438-98FE-8CD2FA74509D}"/>
    <pc:docChg chg="undo custSel addSld delSld modSld sldOrd">
      <pc:chgData name="Ian Nicholson" userId="67a51669-8edc-4e95-885d-3ee4e91fb0c9" providerId="ADAL" clId="{8B532CDE-5A62-4438-98FE-8CD2FA74509D}" dt="2026-01-13T16:59:44.574" v="2759" actId="2696"/>
      <pc:docMkLst>
        <pc:docMk/>
      </pc:docMkLst>
      <pc:sldChg chg="modSp mod">
        <pc:chgData name="Ian Nicholson" userId="67a51669-8edc-4e95-885d-3ee4e91fb0c9" providerId="ADAL" clId="{8B532CDE-5A62-4438-98FE-8CD2FA74509D}" dt="2026-01-08T09:22:12.622" v="2206" actId="20577"/>
        <pc:sldMkLst>
          <pc:docMk/>
          <pc:sldMk cId="1168170896" sldId="256"/>
        </pc:sldMkLst>
        <pc:spChg chg="mod">
          <ac:chgData name="Ian Nicholson" userId="67a51669-8edc-4e95-885d-3ee4e91fb0c9" providerId="ADAL" clId="{8B532CDE-5A62-4438-98FE-8CD2FA74509D}" dt="2026-01-08T09:22:12.622" v="2206" actId="20577"/>
          <ac:spMkLst>
            <pc:docMk/>
            <pc:sldMk cId="1168170896" sldId="256"/>
            <ac:spMk id="3" creationId="{ED2892D7-66BB-00EB-3277-40CDD0933547}"/>
          </ac:spMkLst>
        </pc:spChg>
      </pc:sldChg>
      <pc:sldChg chg="modSp">
        <pc:chgData name="Ian Nicholson" userId="67a51669-8edc-4e95-885d-3ee4e91fb0c9" providerId="ADAL" clId="{8B532CDE-5A62-4438-98FE-8CD2FA74509D}" dt="2026-01-08T09:26:50.587" v="2649" actId="14100"/>
        <pc:sldMkLst>
          <pc:docMk/>
          <pc:sldMk cId="214938995" sldId="257"/>
        </pc:sldMkLst>
        <pc:picChg chg="mod">
          <ac:chgData name="Ian Nicholson" userId="67a51669-8edc-4e95-885d-3ee4e91fb0c9" providerId="ADAL" clId="{8B532CDE-5A62-4438-98FE-8CD2FA74509D}" dt="2026-01-08T09:26:50.587" v="2649" actId="14100"/>
          <ac:picMkLst>
            <pc:docMk/>
            <pc:sldMk cId="214938995" sldId="257"/>
            <ac:picMk id="1026" creationId="{CB248C01-C310-C533-8A35-ED185837009F}"/>
          </ac:picMkLst>
        </pc:picChg>
      </pc:sldChg>
      <pc:sldChg chg="addSp delSp modSp mod">
        <pc:chgData name="Ian Nicholson" userId="67a51669-8edc-4e95-885d-3ee4e91fb0c9" providerId="ADAL" clId="{8B532CDE-5A62-4438-98FE-8CD2FA74509D}" dt="2026-01-05T16:01:30.741" v="1984" actId="1076"/>
        <pc:sldMkLst>
          <pc:docMk/>
          <pc:sldMk cId="1766561836" sldId="1747"/>
        </pc:sldMkLst>
        <pc:spChg chg="mod">
          <ac:chgData name="Ian Nicholson" userId="67a51669-8edc-4e95-885d-3ee4e91fb0c9" providerId="ADAL" clId="{8B532CDE-5A62-4438-98FE-8CD2FA74509D}" dt="2026-01-05T15:56:48.529" v="1601" actId="20577"/>
          <ac:spMkLst>
            <pc:docMk/>
            <pc:sldMk cId="1766561836" sldId="1747"/>
            <ac:spMk id="2" creationId="{87C3F5B1-729C-75AB-F06D-2B5A57E0EEF0}"/>
          </ac:spMkLst>
        </pc:spChg>
        <pc:spChg chg="add mod">
          <ac:chgData name="Ian Nicholson" userId="67a51669-8edc-4e95-885d-3ee4e91fb0c9" providerId="ADAL" clId="{8B532CDE-5A62-4438-98FE-8CD2FA74509D}" dt="2026-01-05T16:01:30.741" v="1984" actId="1076"/>
          <ac:spMkLst>
            <pc:docMk/>
            <pc:sldMk cId="1766561836" sldId="1747"/>
            <ac:spMk id="6" creationId="{4C5705F0-9E33-7DD2-8EC1-4C85C5D97482}"/>
          </ac:spMkLst>
        </pc:spChg>
        <pc:graphicFrameChg chg="add mod ord modGraphic">
          <ac:chgData name="Ian Nicholson" userId="67a51669-8edc-4e95-885d-3ee4e91fb0c9" providerId="ADAL" clId="{8B532CDE-5A62-4438-98FE-8CD2FA74509D}" dt="2026-01-05T15:58:41.117" v="1789"/>
          <ac:graphicFrameMkLst>
            <pc:docMk/>
            <pc:sldMk cId="1766561836" sldId="1747"/>
            <ac:graphicFrameMk id="5" creationId="{0EC77ABB-76B6-AEFF-7A4B-79BECD3F4EBE}"/>
          </ac:graphicFrameMkLst>
        </pc:graphicFrameChg>
      </pc:sldChg>
      <pc:sldChg chg="addSp delSp modSp mod">
        <pc:chgData name="Ian Nicholson" userId="67a51669-8edc-4e95-885d-3ee4e91fb0c9" providerId="ADAL" clId="{8B532CDE-5A62-4438-98FE-8CD2FA74509D}" dt="2026-01-05T15:56:29.226" v="1590" actId="14734"/>
        <pc:sldMkLst>
          <pc:docMk/>
          <pc:sldMk cId="678694794" sldId="1748"/>
        </pc:sldMkLst>
        <pc:spChg chg="mod">
          <ac:chgData name="Ian Nicholson" userId="67a51669-8edc-4e95-885d-3ee4e91fb0c9" providerId="ADAL" clId="{8B532CDE-5A62-4438-98FE-8CD2FA74509D}" dt="2026-01-05T15:50:40.420" v="1191" actId="20577"/>
          <ac:spMkLst>
            <pc:docMk/>
            <pc:sldMk cId="678694794" sldId="1748"/>
            <ac:spMk id="2" creationId="{29B3F6B6-2CC2-B8A3-A54C-C2702D18992F}"/>
          </ac:spMkLst>
        </pc:spChg>
        <pc:spChg chg="add mod">
          <ac:chgData name="Ian Nicholson" userId="67a51669-8edc-4e95-885d-3ee4e91fb0c9" providerId="ADAL" clId="{8B532CDE-5A62-4438-98FE-8CD2FA74509D}" dt="2026-01-05T15:56:18.655" v="1577" actId="207"/>
          <ac:spMkLst>
            <pc:docMk/>
            <pc:sldMk cId="678694794" sldId="1748"/>
            <ac:spMk id="6" creationId="{9E03DDDF-8F90-E86F-F971-84B9C32B7032}"/>
          </ac:spMkLst>
        </pc:spChg>
        <pc:graphicFrameChg chg="add mod ord modGraphic">
          <ac:chgData name="Ian Nicholson" userId="67a51669-8edc-4e95-885d-3ee4e91fb0c9" providerId="ADAL" clId="{8B532CDE-5A62-4438-98FE-8CD2FA74509D}" dt="2026-01-05T15:56:29.226" v="1590" actId="14734"/>
          <ac:graphicFrameMkLst>
            <pc:docMk/>
            <pc:sldMk cId="678694794" sldId="1748"/>
            <ac:graphicFrameMk id="5" creationId="{7152C431-BCF7-A79B-3868-71EBAB89F2C7}"/>
          </ac:graphicFrameMkLst>
        </pc:graphicFrameChg>
      </pc:sldChg>
      <pc:sldChg chg="addSp delSp modSp mod">
        <pc:chgData name="Ian Nicholson" userId="67a51669-8edc-4e95-885d-3ee4e91fb0c9" providerId="ADAL" clId="{8B532CDE-5A62-4438-98FE-8CD2FA74509D}" dt="2026-01-05T15:43:01.572" v="596" actId="207"/>
        <pc:sldMkLst>
          <pc:docMk/>
          <pc:sldMk cId="1997279135" sldId="1750"/>
        </pc:sldMkLst>
        <pc:spChg chg="mod">
          <ac:chgData name="Ian Nicholson" userId="67a51669-8edc-4e95-885d-3ee4e91fb0c9" providerId="ADAL" clId="{8B532CDE-5A62-4438-98FE-8CD2FA74509D}" dt="2026-01-05T15:36:48.468" v="218" actId="20577"/>
          <ac:spMkLst>
            <pc:docMk/>
            <pc:sldMk cId="1997279135" sldId="1750"/>
            <ac:spMk id="2" creationId="{793A3488-826A-D3A0-386A-6A5FDC0AE71D}"/>
          </ac:spMkLst>
        </pc:spChg>
        <pc:spChg chg="add mod">
          <ac:chgData name="Ian Nicholson" userId="67a51669-8edc-4e95-885d-3ee4e91fb0c9" providerId="ADAL" clId="{8B532CDE-5A62-4438-98FE-8CD2FA74509D}" dt="2026-01-05T15:43:01.572" v="596" actId="207"/>
          <ac:spMkLst>
            <pc:docMk/>
            <pc:sldMk cId="1997279135" sldId="1750"/>
            <ac:spMk id="6" creationId="{5E77DD84-22C8-1B6D-EF6D-2323995B3F96}"/>
          </ac:spMkLst>
        </pc:spChg>
        <pc:graphicFrameChg chg="add mod ord modGraphic">
          <ac:chgData name="Ian Nicholson" userId="67a51669-8edc-4e95-885d-3ee4e91fb0c9" providerId="ADAL" clId="{8B532CDE-5A62-4438-98FE-8CD2FA74509D}" dt="2026-01-05T15:42:23.629" v="584" actId="113"/>
          <ac:graphicFrameMkLst>
            <pc:docMk/>
            <pc:sldMk cId="1997279135" sldId="1750"/>
            <ac:graphicFrameMk id="5" creationId="{9FD40254-79BB-5947-B50B-E2F03E604041}"/>
          </ac:graphicFrameMkLst>
        </pc:graphicFrameChg>
      </pc:sldChg>
      <pc:sldChg chg="addSp delSp modSp mod">
        <pc:chgData name="Ian Nicholson" userId="67a51669-8edc-4e95-885d-3ee4e91fb0c9" providerId="ADAL" clId="{8B532CDE-5A62-4438-98FE-8CD2FA74509D}" dt="2026-01-05T15:50:32.389" v="1180" actId="20577"/>
        <pc:sldMkLst>
          <pc:docMk/>
          <pc:sldMk cId="3157543899" sldId="1751"/>
        </pc:sldMkLst>
        <pc:spChg chg="mod">
          <ac:chgData name="Ian Nicholson" userId="67a51669-8edc-4e95-885d-3ee4e91fb0c9" providerId="ADAL" clId="{8B532CDE-5A62-4438-98FE-8CD2FA74509D}" dt="2026-01-05T15:46:33.170" v="926" actId="20577"/>
          <ac:spMkLst>
            <pc:docMk/>
            <pc:sldMk cId="3157543899" sldId="1751"/>
            <ac:spMk id="2" creationId="{B587DF83-7DFD-37C5-9819-E92126CD7979}"/>
          </ac:spMkLst>
        </pc:spChg>
        <pc:spChg chg="add mod">
          <ac:chgData name="Ian Nicholson" userId="67a51669-8edc-4e95-885d-3ee4e91fb0c9" providerId="ADAL" clId="{8B532CDE-5A62-4438-98FE-8CD2FA74509D}" dt="2026-01-05T15:50:32.389" v="1180" actId="20577"/>
          <ac:spMkLst>
            <pc:docMk/>
            <pc:sldMk cId="3157543899" sldId="1751"/>
            <ac:spMk id="6" creationId="{CF22F309-E17B-1D36-8C4D-C455A519A5C4}"/>
          </ac:spMkLst>
        </pc:spChg>
        <pc:graphicFrameChg chg="add mod ord modGraphic">
          <ac:chgData name="Ian Nicholson" userId="67a51669-8edc-4e95-885d-3ee4e91fb0c9" providerId="ADAL" clId="{8B532CDE-5A62-4438-98FE-8CD2FA74509D}" dt="2026-01-05T15:48:17.871" v="968" actId="403"/>
          <ac:graphicFrameMkLst>
            <pc:docMk/>
            <pc:sldMk cId="3157543899" sldId="1751"/>
            <ac:graphicFrameMk id="5" creationId="{6D45C10C-789F-2D2F-566E-1881D0961C5E}"/>
          </ac:graphicFrameMkLst>
        </pc:graphicFrameChg>
      </pc:sldChg>
      <pc:sldChg chg="addSp delSp modSp mod">
        <pc:chgData name="Ian Nicholson" userId="67a51669-8edc-4e95-885d-3ee4e91fb0c9" providerId="ADAL" clId="{8B532CDE-5A62-4438-98FE-8CD2FA74509D}" dt="2026-01-05T15:46:17.505" v="922" actId="403"/>
        <pc:sldMkLst>
          <pc:docMk/>
          <pc:sldMk cId="828047240" sldId="1752"/>
        </pc:sldMkLst>
        <pc:spChg chg="mod">
          <ac:chgData name="Ian Nicholson" userId="67a51669-8edc-4e95-885d-3ee4e91fb0c9" providerId="ADAL" clId="{8B532CDE-5A62-4438-98FE-8CD2FA74509D}" dt="2026-01-05T15:44:19.078" v="661" actId="20577"/>
          <ac:spMkLst>
            <pc:docMk/>
            <pc:sldMk cId="828047240" sldId="1752"/>
            <ac:spMk id="2" creationId="{05130D12-7D0B-6BB2-3B84-D021EE33F37E}"/>
          </ac:spMkLst>
        </pc:spChg>
        <pc:graphicFrameChg chg="add mod modGraphic">
          <ac:chgData name="Ian Nicholson" userId="67a51669-8edc-4e95-885d-3ee4e91fb0c9" providerId="ADAL" clId="{8B532CDE-5A62-4438-98FE-8CD2FA74509D}" dt="2026-01-05T15:46:17.505" v="922" actId="403"/>
          <ac:graphicFrameMkLst>
            <pc:docMk/>
            <pc:sldMk cId="828047240" sldId="1752"/>
            <ac:graphicFrameMk id="5" creationId="{EFBFB898-8AD3-AEA8-85F9-64FBFFB7ACF8}"/>
          </ac:graphicFrameMkLst>
        </pc:graphicFrameChg>
      </pc:sldChg>
      <pc:sldChg chg="addSp delSp modSp mod">
        <pc:chgData name="Ian Nicholson" userId="67a51669-8edc-4e95-885d-3ee4e91fb0c9" providerId="ADAL" clId="{8B532CDE-5A62-4438-98FE-8CD2FA74509D}" dt="2026-01-05T16:04:05.876" v="2053" actId="20577"/>
        <pc:sldMkLst>
          <pc:docMk/>
          <pc:sldMk cId="1195751595" sldId="1753"/>
        </pc:sldMkLst>
        <pc:spChg chg="mod">
          <ac:chgData name="Ian Nicholson" userId="67a51669-8edc-4e95-885d-3ee4e91fb0c9" providerId="ADAL" clId="{8B532CDE-5A62-4438-98FE-8CD2FA74509D}" dt="2026-01-05T16:00:05.802" v="1829" actId="20577"/>
          <ac:spMkLst>
            <pc:docMk/>
            <pc:sldMk cId="1195751595" sldId="1753"/>
            <ac:spMk id="2" creationId="{F8858138-8A13-3452-7961-34D5D80B8BA8}"/>
          </ac:spMkLst>
        </pc:spChg>
        <pc:spChg chg="add mod">
          <ac:chgData name="Ian Nicholson" userId="67a51669-8edc-4e95-885d-3ee4e91fb0c9" providerId="ADAL" clId="{8B532CDE-5A62-4438-98FE-8CD2FA74509D}" dt="2026-01-05T16:04:05.876" v="2053" actId="20577"/>
          <ac:spMkLst>
            <pc:docMk/>
            <pc:sldMk cId="1195751595" sldId="1753"/>
            <ac:spMk id="6" creationId="{ACD633DD-D3B0-86E0-DF0E-738259F3A7B4}"/>
          </ac:spMkLst>
        </pc:spChg>
        <pc:graphicFrameChg chg="add mod ord modGraphic">
          <ac:chgData name="Ian Nicholson" userId="67a51669-8edc-4e95-885d-3ee4e91fb0c9" providerId="ADAL" clId="{8B532CDE-5A62-4438-98FE-8CD2FA74509D}" dt="2026-01-05T16:02:10.771" v="2035"/>
          <ac:graphicFrameMkLst>
            <pc:docMk/>
            <pc:sldMk cId="1195751595" sldId="1753"/>
            <ac:graphicFrameMk id="5" creationId="{300E22B8-D3CD-BA8B-C0A6-28D3F8676CB2}"/>
          </ac:graphicFrameMkLst>
        </pc:graphicFrameChg>
      </pc:sldChg>
      <pc:sldChg chg="modSp mod">
        <pc:chgData name="Ian Nicholson" userId="67a51669-8edc-4e95-885d-3ee4e91fb0c9" providerId="ADAL" clId="{8B532CDE-5A62-4438-98FE-8CD2FA74509D}" dt="2026-01-08T09:27:41.207" v="2756" actId="20577"/>
        <pc:sldMkLst>
          <pc:docMk/>
          <pc:sldMk cId="1060629386" sldId="1755"/>
        </pc:sldMkLst>
        <pc:spChg chg="mod">
          <ac:chgData name="Ian Nicholson" userId="67a51669-8edc-4e95-885d-3ee4e91fb0c9" providerId="ADAL" clId="{8B532CDE-5A62-4438-98FE-8CD2FA74509D}" dt="2026-01-08T09:27:41.207" v="2756" actId="20577"/>
          <ac:spMkLst>
            <pc:docMk/>
            <pc:sldMk cId="1060629386" sldId="1755"/>
            <ac:spMk id="3" creationId="{B4BA0F42-24D8-F16C-100B-10BDC54CBE45}"/>
          </ac:spMkLst>
        </pc:spChg>
      </pc:sldChg>
      <pc:sldChg chg="addSp delSp modSp add mod setBg">
        <pc:chgData name="Ian Nicholson" userId="67a51669-8edc-4e95-885d-3ee4e91fb0c9" providerId="ADAL" clId="{8B532CDE-5A62-4438-98FE-8CD2FA74509D}" dt="2026-01-08T09:21:50.451" v="2142" actId="1076"/>
        <pc:sldMkLst>
          <pc:docMk/>
          <pc:sldMk cId="0" sldId="1902"/>
        </pc:sldMkLst>
        <pc:spChg chg="add mod">
          <ac:chgData name="Ian Nicholson" userId="67a51669-8edc-4e95-885d-3ee4e91fb0c9" providerId="ADAL" clId="{8B532CDE-5A62-4438-98FE-8CD2FA74509D}" dt="2026-01-08T09:20:31.493" v="2056" actId="21"/>
          <ac:spMkLst>
            <pc:docMk/>
            <pc:sldMk cId="0" sldId="1902"/>
            <ac:spMk id="12" creationId="{AD54237B-2ED3-CB05-A3BA-1FCE6F3E5C42}"/>
          </ac:spMkLst>
        </pc:spChg>
        <pc:spChg chg="add mod">
          <ac:chgData name="Ian Nicholson" userId="67a51669-8edc-4e95-885d-3ee4e91fb0c9" providerId="ADAL" clId="{8B532CDE-5A62-4438-98FE-8CD2FA74509D}" dt="2026-01-08T09:21:50.451" v="2142" actId="1076"/>
          <ac:spMkLst>
            <pc:docMk/>
            <pc:sldMk cId="0" sldId="1902"/>
            <ac:spMk id="15" creationId="{4D83CF0F-6108-4765-AF35-C1D6770654DC}"/>
          </ac:spMkLst>
        </pc:spChg>
      </pc:sldChg>
      <pc:sldChg chg="addSp delSp modSp new mod ord">
        <pc:chgData name="Ian Nicholson" userId="67a51669-8edc-4e95-885d-3ee4e91fb0c9" providerId="ADAL" clId="{8B532CDE-5A62-4438-98FE-8CD2FA74509D}" dt="2026-01-08T09:25:45.247" v="2647" actId="1076"/>
        <pc:sldMkLst>
          <pc:docMk/>
          <pc:sldMk cId="1272644717" sldId="1903"/>
        </pc:sldMkLst>
        <pc:spChg chg="mod">
          <ac:chgData name="Ian Nicholson" userId="67a51669-8edc-4e95-885d-3ee4e91fb0c9" providerId="ADAL" clId="{8B532CDE-5A62-4438-98FE-8CD2FA74509D}" dt="2026-01-08T09:23:06.887" v="2228" actId="20577"/>
          <ac:spMkLst>
            <pc:docMk/>
            <pc:sldMk cId="1272644717" sldId="1903"/>
            <ac:spMk id="2" creationId="{C523D5A6-2610-5359-AF71-F10778DC69DE}"/>
          </ac:spMkLst>
        </pc:spChg>
        <pc:spChg chg="add mod">
          <ac:chgData name="Ian Nicholson" userId="67a51669-8edc-4e95-885d-3ee4e91fb0c9" providerId="ADAL" clId="{8B532CDE-5A62-4438-98FE-8CD2FA74509D}" dt="2026-01-08T09:24:38.930" v="2638" actId="403"/>
          <ac:spMkLst>
            <pc:docMk/>
            <pc:sldMk cId="1272644717" sldId="1903"/>
            <ac:spMk id="7" creationId="{DA7E8D99-6BCE-AF7B-B2D8-B3CA6380C956}"/>
          </ac:spMkLst>
        </pc:spChg>
        <pc:picChg chg="add mod ord">
          <ac:chgData name="Ian Nicholson" userId="67a51669-8edc-4e95-885d-3ee4e91fb0c9" providerId="ADAL" clId="{8B532CDE-5A62-4438-98FE-8CD2FA74509D}" dt="2026-01-08T09:23:03.717" v="2214" actId="1076"/>
          <ac:picMkLst>
            <pc:docMk/>
            <pc:sldMk cId="1272644717" sldId="1903"/>
            <ac:picMk id="6" creationId="{0A82344B-CF65-13B1-0AEF-F4EA4ECA168E}"/>
          </ac:picMkLst>
        </pc:picChg>
        <pc:picChg chg="add mod">
          <ac:chgData name="Ian Nicholson" userId="67a51669-8edc-4e95-885d-3ee4e91fb0c9" providerId="ADAL" clId="{8B532CDE-5A62-4438-98FE-8CD2FA74509D}" dt="2026-01-08T09:25:45.247" v="2647" actId="1076"/>
          <ac:picMkLst>
            <pc:docMk/>
            <pc:sldMk cId="1272644717" sldId="1903"/>
            <ac:picMk id="9" creationId="{C453ACB0-C81F-26B3-13AC-8C1AE13C7A42}"/>
          </ac:picMkLst>
        </pc:picChg>
      </pc:sldChg>
      <pc:sldChg chg="add">
        <pc:chgData name="Ian Nicholson" userId="67a51669-8edc-4e95-885d-3ee4e91fb0c9" providerId="ADAL" clId="{8B532CDE-5A62-4438-98FE-8CD2FA74509D}" dt="2026-01-13T16:59:31.404" v="2757"/>
        <pc:sldMkLst>
          <pc:docMk/>
          <pc:sldMk cId="4195092684" sldId="1904"/>
        </pc:sldMkLst>
      </pc:sldChg>
      <pc:sldChg chg="add">
        <pc:chgData name="Ian Nicholson" userId="67a51669-8edc-4e95-885d-3ee4e91fb0c9" providerId="ADAL" clId="{8B532CDE-5A62-4438-98FE-8CD2FA74509D}" dt="2026-01-13T16:59:41.280" v="2758"/>
        <pc:sldMkLst>
          <pc:docMk/>
          <pc:sldMk cId="2471887510" sldId="19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1D505-8233-43FC-8C98-D7B64AB193B4}" type="doc">
      <dgm:prSet loTypeId="urn:microsoft.com/office/officeart/2005/8/layout/vList6" loCatId="list" qsTypeId="urn:microsoft.com/office/officeart/2005/8/quickstyle/simple1" qsCatId="simple" csTypeId="urn:microsoft.com/office/officeart/2005/8/colors/accent3_5" csCatId="accent3" phldr="1"/>
      <dgm:spPr/>
      <dgm:t>
        <a:bodyPr/>
        <a:lstStyle/>
        <a:p>
          <a:endParaRPr lang="en-GB"/>
        </a:p>
      </dgm:t>
    </dgm:pt>
    <dgm:pt modelId="{B2180210-AC36-4649-A746-835ADB9F8E58}">
      <dgm:prSet phldrT="[Text]" phldr="0"/>
      <dgm:spPr/>
      <dgm:t>
        <a:bodyPr/>
        <a:lstStyle/>
        <a:p>
          <a:r>
            <a:rPr lang="en-GB" dirty="0"/>
            <a:t>Core</a:t>
          </a:r>
        </a:p>
      </dgm:t>
    </dgm:pt>
    <dgm:pt modelId="{A183D8D7-1D9C-4275-A560-BD08DAD23452}" type="parTrans" cxnId="{B6EC154A-66FC-43B3-8910-E5F726E87A2D}">
      <dgm:prSet/>
      <dgm:spPr/>
      <dgm:t>
        <a:bodyPr/>
        <a:lstStyle/>
        <a:p>
          <a:endParaRPr lang="en-GB"/>
        </a:p>
      </dgm:t>
    </dgm:pt>
    <dgm:pt modelId="{5FDFD369-C5C1-4607-A688-B21897F4D836}" type="sibTrans" cxnId="{B6EC154A-66FC-43B3-8910-E5F726E87A2D}">
      <dgm:prSet/>
      <dgm:spPr/>
      <dgm:t>
        <a:bodyPr/>
        <a:lstStyle/>
        <a:p>
          <a:endParaRPr lang="en-GB"/>
        </a:p>
      </dgm:t>
    </dgm:pt>
    <dgm:pt modelId="{6B22773E-19DC-4FFC-8D38-B090C7BF3001}">
      <dgm:prSet phldrT="[Text]" phldr="0" custT="1"/>
      <dgm:spPr/>
      <dgm:t>
        <a:bodyPr/>
        <a:lstStyle/>
        <a:p>
          <a:r>
            <a:rPr lang="en-GB" sz="3200" dirty="0"/>
            <a:t>Two lessons at the beginning of each year</a:t>
          </a:r>
        </a:p>
      </dgm:t>
    </dgm:pt>
    <dgm:pt modelId="{3184FF83-0A28-40B4-BCEF-169EA9BBEFEC}" type="parTrans" cxnId="{E4346922-79AD-4BFD-8DB6-A35986813A38}">
      <dgm:prSet/>
      <dgm:spPr/>
      <dgm:t>
        <a:bodyPr/>
        <a:lstStyle/>
        <a:p>
          <a:endParaRPr lang="en-GB"/>
        </a:p>
      </dgm:t>
    </dgm:pt>
    <dgm:pt modelId="{31DCBE1F-A394-4CA9-B2A2-4251F356AC32}" type="sibTrans" cxnId="{E4346922-79AD-4BFD-8DB6-A35986813A38}">
      <dgm:prSet/>
      <dgm:spPr/>
      <dgm:t>
        <a:bodyPr/>
        <a:lstStyle/>
        <a:p>
          <a:endParaRPr lang="en-GB"/>
        </a:p>
      </dgm:t>
    </dgm:pt>
    <dgm:pt modelId="{9111A7EB-91ED-4866-9610-6EEBBB5C1B2B}">
      <dgm:prSet phldrT="[Text]" phldr="0"/>
      <dgm:spPr/>
      <dgm:t>
        <a:bodyPr/>
        <a:lstStyle/>
        <a:p>
          <a:r>
            <a:rPr lang="en-GB" dirty="0"/>
            <a:t>Compulsory</a:t>
          </a:r>
        </a:p>
      </dgm:t>
    </dgm:pt>
    <dgm:pt modelId="{C6DF608A-16F4-4E10-85DA-31CA8F56F273}" type="parTrans" cxnId="{C099CCE3-E731-416E-A13C-241D1A556BDC}">
      <dgm:prSet/>
      <dgm:spPr/>
      <dgm:t>
        <a:bodyPr/>
        <a:lstStyle/>
        <a:p>
          <a:endParaRPr lang="en-GB"/>
        </a:p>
      </dgm:t>
    </dgm:pt>
    <dgm:pt modelId="{C3DBB7C7-797B-42F3-BD33-AF61F9CD78F7}" type="sibTrans" cxnId="{C099CCE3-E731-416E-A13C-241D1A556BDC}">
      <dgm:prSet/>
      <dgm:spPr/>
      <dgm:t>
        <a:bodyPr/>
        <a:lstStyle/>
        <a:p>
          <a:endParaRPr lang="en-GB"/>
        </a:p>
      </dgm:t>
    </dgm:pt>
    <dgm:pt modelId="{89D756DA-DDC9-406A-8A5E-ABCD97A60445}">
      <dgm:prSet phldrT="[Text]" phldr="0" custT="1"/>
      <dgm:spPr/>
      <dgm:t>
        <a:bodyPr/>
        <a:lstStyle/>
        <a:p>
          <a:r>
            <a:rPr lang="en-GB" sz="2800" dirty="0"/>
            <a:t>Christianity in every year</a:t>
          </a:r>
        </a:p>
      </dgm:t>
    </dgm:pt>
    <dgm:pt modelId="{DAE58ECF-BCCF-435C-979B-77B2AD006B16}" type="parTrans" cxnId="{20563A93-E016-47C2-9DD1-309116E45B40}">
      <dgm:prSet/>
      <dgm:spPr/>
      <dgm:t>
        <a:bodyPr/>
        <a:lstStyle/>
        <a:p>
          <a:endParaRPr lang="en-GB"/>
        </a:p>
      </dgm:t>
    </dgm:pt>
    <dgm:pt modelId="{9666D6E4-8BFC-48A2-A589-75717B47A831}" type="sibTrans" cxnId="{20563A93-E016-47C2-9DD1-309116E45B40}">
      <dgm:prSet/>
      <dgm:spPr/>
      <dgm:t>
        <a:bodyPr/>
        <a:lstStyle/>
        <a:p>
          <a:endParaRPr lang="en-GB"/>
        </a:p>
      </dgm:t>
    </dgm:pt>
    <dgm:pt modelId="{A5C482D0-9681-4FC2-A7BD-319E7E74FE95}">
      <dgm:prSet phldrT="[Text]" phldr="0" custT="1"/>
      <dgm:spPr/>
      <dgm:t>
        <a:bodyPr/>
        <a:lstStyle/>
        <a:p>
          <a:r>
            <a:rPr lang="en-GB" sz="2800" dirty="0"/>
            <a:t>Specified religions and NRWV</a:t>
          </a:r>
        </a:p>
      </dgm:t>
    </dgm:pt>
    <dgm:pt modelId="{3DD9CB55-68AC-42B3-9367-0CFF14D887BE}" type="parTrans" cxnId="{2B180365-85AE-4C58-83CC-0BD01BB6F2E8}">
      <dgm:prSet/>
      <dgm:spPr/>
      <dgm:t>
        <a:bodyPr/>
        <a:lstStyle/>
        <a:p>
          <a:endParaRPr lang="en-GB"/>
        </a:p>
      </dgm:t>
    </dgm:pt>
    <dgm:pt modelId="{CABE33BB-97CE-4B14-ACBC-9C3342A4BDD5}" type="sibTrans" cxnId="{2B180365-85AE-4C58-83CC-0BD01BB6F2E8}">
      <dgm:prSet/>
      <dgm:spPr/>
      <dgm:t>
        <a:bodyPr/>
        <a:lstStyle/>
        <a:p>
          <a:endParaRPr lang="en-GB"/>
        </a:p>
      </dgm:t>
    </dgm:pt>
    <dgm:pt modelId="{8E2C4610-0D19-4224-A605-8A2FA4483B6D}">
      <dgm:prSet/>
      <dgm:spPr/>
      <dgm:t>
        <a:bodyPr/>
        <a:lstStyle/>
        <a:p>
          <a:r>
            <a:rPr lang="en-GB" dirty="0"/>
            <a:t>Optional</a:t>
          </a:r>
        </a:p>
      </dgm:t>
    </dgm:pt>
    <dgm:pt modelId="{3FC986F6-6DFA-4B27-9027-63B9C431673E}" type="parTrans" cxnId="{4EB7C31F-FB7D-4416-A941-BC1B29A9C27D}">
      <dgm:prSet/>
      <dgm:spPr/>
      <dgm:t>
        <a:bodyPr/>
        <a:lstStyle/>
        <a:p>
          <a:endParaRPr lang="en-GB"/>
        </a:p>
      </dgm:t>
    </dgm:pt>
    <dgm:pt modelId="{8890AD4F-EF67-4B48-B112-A3CB194C1672}" type="sibTrans" cxnId="{4EB7C31F-FB7D-4416-A941-BC1B29A9C27D}">
      <dgm:prSet/>
      <dgm:spPr/>
      <dgm:t>
        <a:bodyPr/>
        <a:lstStyle/>
        <a:p>
          <a:endParaRPr lang="en-GB"/>
        </a:p>
      </dgm:t>
    </dgm:pt>
    <dgm:pt modelId="{6E78FBBD-D27A-41A5-9CE3-87CA0EB46AF8}">
      <dgm:prSet/>
      <dgm:spPr/>
      <dgm:t>
        <a:bodyPr/>
        <a:lstStyle/>
        <a:p>
          <a:r>
            <a:rPr lang="en-GB" dirty="0"/>
            <a:t>School decision over ‘other’</a:t>
          </a:r>
        </a:p>
      </dgm:t>
    </dgm:pt>
    <dgm:pt modelId="{32A82B68-678C-4ECE-AB06-FBAAE3CF25A9}" type="parTrans" cxnId="{12902A44-4567-44B2-8325-068D0D5B991B}">
      <dgm:prSet/>
      <dgm:spPr/>
      <dgm:t>
        <a:bodyPr/>
        <a:lstStyle/>
        <a:p>
          <a:endParaRPr lang="en-GB"/>
        </a:p>
      </dgm:t>
    </dgm:pt>
    <dgm:pt modelId="{ADFB2329-2756-40E4-AAA7-E7DCFB4428A0}" type="sibTrans" cxnId="{12902A44-4567-44B2-8325-068D0D5B991B}">
      <dgm:prSet/>
      <dgm:spPr/>
      <dgm:t>
        <a:bodyPr/>
        <a:lstStyle/>
        <a:p>
          <a:endParaRPr lang="en-GB"/>
        </a:p>
      </dgm:t>
    </dgm:pt>
    <dgm:pt modelId="{78AA3E21-C85B-4E7F-8488-246D9CAE8C20}">
      <dgm:prSet/>
      <dgm:spPr/>
      <dgm:t>
        <a:bodyPr/>
        <a:lstStyle/>
        <a:p>
          <a:r>
            <a:rPr lang="en-GB" dirty="0"/>
            <a:t>UKS2 choice of religions to supplement compulsory</a:t>
          </a:r>
        </a:p>
      </dgm:t>
    </dgm:pt>
    <dgm:pt modelId="{1CBFE0B5-CEB0-4044-8E2C-237B7A215CA2}" type="parTrans" cxnId="{8C4F23FF-C56C-40C5-B7C4-5EEDCCE8FEB3}">
      <dgm:prSet/>
      <dgm:spPr/>
      <dgm:t>
        <a:bodyPr/>
        <a:lstStyle/>
        <a:p>
          <a:endParaRPr lang="en-GB"/>
        </a:p>
      </dgm:t>
    </dgm:pt>
    <dgm:pt modelId="{690D9A97-D04E-496C-826C-D9F6FFF282CB}" type="sibTrans" cxnId="{8C4F23FF-C56C-40C5-B7C4-5EEDCCE8FEB3}">
      <dgm:prSet/>
      <dgm:spPr/>
      <dgm:t>
        <a:bodyPr/>
        <a:lstStyle/>
        <a:p>
          <a:endParaRPr lang="en-GB"/>
        </a:p>
      </dgm:t>
    </dgm:pt>
    <dgm:pt modelId="{2CE74A5A-467D-4E4D-BA22-C4A1D3CBF9A8}" type="pres">
      <dgm:prSet presAssocID="{A1D1D505-8233-43FC-8C98-D7B64AB193B4}" presName="Name0" presStyleCnt="0">
        <dgm:presLayoutVars>
          <dgm:dir/>
          <dgm:animLvl val="lvl"/>
          <dgm:resizeHandles/>
        </dgm:presLayoutVars>
      </dgm:prSet>
      <dgm:spPr/>
    </dgm:pt>
    <dgm:pt modelId="{67CD24C8-349C-43F8-9E48-DC43B654D711}" type="pres">
      <dgm:prSet presAssocID="{B2180210-AC36-4649-A746-835ADB9F8E58}" presName="linNode" presStyleCnt="0"/>
      <dgm:spPr/>
    </dgm:pt>
    <dgm:pt modelId="{AA9959AB-4FEB-4D31-850A-77B50D34CB73}" type="pres">
      <dgm:prSet presAssocID="{B2180210-AC36-4649-A746-835ADB9F8E58}" presName="parentShp" presStyleLbl="node1" presStyleIdx="0" presStyleCnt="3">
        <dgm:presLayoutVars>
          <dgm:bulletEnabled val="1"/>
        </dgm:presLayoutVars>
      </dgm:prSet>
      <dgm:spPr/>
    </dgm:pt>
    <dgm:pt modelId="{F898E347-9B6F-4065-9312-C2AC22086A31}" type="pres">
      <dgm:prSet presAssocID="{B2180210-AC36-4649-A746-835ADB9F8E58}" presName="childShp" presStyleLbl="bgAccFollowNode1" presStyleIdx="0" presStyleCnt="3">
        <dgm:presLayoutVars>
          <dgm:bulletEnabled val="1"/>
        </dgm:presLayoutVars>
      </dgm:prSet>
      <dgm:spPr/>
    </dgm:pt>
    <dgm:pt modelId="{84E38498-5634-4C87-A295-83D75EB205A3}" type="pres">
      <dgm:prSet presAssocID="{5FDFD369-C5C1-4607-A688-B21897F4D836}" presName="spacing" presStyleCnt="0"/>
      <dgm:spPr/>
    </dgm:pt>
    <dgm:pt modelId="{423AF6F1-2AD3-4AC6-AA7C-0A9193CCF9C7}" type="pres">
      <dgm:prSet presAssocID="{9111A7EB-91ED-4866-9610-6EEBBB5C1B2B}" presName="linNode" presStyleCnt="0"/>
      <dgm:spPr/>
    </dgm:pt>
    <dgm:pt modelId="{4D3EC411-8B63-42C1-8559-3E625C60657F}" type="pres">
      <dgm:prSet presAssocID="{9111A7EB-91ED-4866-9610-6EEBBB5C1B2B}" presName="parentShp" presStyleLbl="node1" presStyleIdx="1" presStyleCnt="3">
        <dgm:presLayoutVars>
          <dgm:bulletEnabled val="1"/>
        </dgm:presLayoutVars>
      </dgm:prSet>
      <dgm:spPr/>
    </dgm:pt>
    <dgm:pt modelId="{E4A490B1-991A-461C-9358-0D399DB4EC51}" type="pres">
      <dgm:prSet presAssocID="{9111A7EB-91ED-4866-9610-6EEBBB5C1B2B}" presName="childShp" presStyleLbl="bgAccFollowNode1" presStyleIdx="1" presStyleCnt="3" custLinFactNeighborX="0" custLinFactNeighborY="1634">
        <dgm:presLayoutVars>
          <dgm:bulletEnabled val="1"/>
        </dgm:presLayoutVars>
      </dgm:prSet>
      <dgm:spPr/>
    </dgm:pt>
    <dgm:pt modelId="{B72B6918-E64B-4650-AC07-7161A8D543C1}" type="pres">
      <dgm:prSet presAssocID="{C3DBB7C7-797B-42F3-BD33-AF61F9CD78F7}" presName="spacing" presStyleCnt="0"/>
      <dgm:spPr/>
    </dgm:pt>
    <dgm:pt modelId="{16C9A5BE-C457-432E-8A05-71A633DA66E7}" type="pres">
      <dgm:prSet presAssocID="{8E2C4610-0D19-4224-A605-8A2FA4483B6D}" presName="linNode" presStyleCnt="0"/>
      <dgm:spPr/>
    </dgm:pt>
    <dgm:pt modelId="{64ED6D37-0FE0-491C-AF63-4335CBEF9BB2}" type="pres">
      <dgm:prSet presAssocID="{8E2C4610-0D19-4224-A605-8A2FA4483B6D}" presName="parentShp" presStyleLbl="node1" presStyleIdx="2" presStyleCnt="3">
        <dgm:presLayoutVars>
          <dgm:bulletEnabled val="1"/>
        </dgm:presLayoutVars>
      </dgm:prSet>
      <dgm:spPr/>
    </dgm:pt>
    <dgm:pt modelId="{DEEAD733-CD69-4ACF-BB54-150C06F176EC}" type="pres">
      <dgm:prSet presAssocID="{8E2C4610-0D19-4224-A605-8A2FA4483B6D}" presName="childShp" presStyleLbl="bgAccFollowNode1" presStyleIdx="2" presStyleCnt="3">
        <dgm:presLayoutVars>
          <dgm:bulletEnabled val="1"/>
        </dgm:presLayoutVars>
      </dgm:prSet>
      <dgm:spPr/>
    </dgm:pt>
  </dgm:ptLst>
  <dgm:cxnLst>
    <dgm:cxn modelId="{4EB7C31F-FB7D-4416-A941-BC1B29A9C27D}" srcId="{A1D1D505-8233-43FC-8C98-D7B64AB193B4}" destId="{8E2C4610-0D19-4224-A605-8A2FA4483B6D}" srcOrd="2" destOrd="0" parTransId="{3FC986F6-6DFA-4B27-9027-63B9C431673E}" sibTransId="{8890AD4F-EF67-4B48-B112-A3CB194C1672}"/>
    <dgm:cxn modelId="{E4346922-79AD-4BFD-8DB6-A35986813A38}" srcId="{B2180210-AC36-4649-A746-835ADB9F8E58}" destId="{6B22773E-19DC-4FFC-8D38-B090C7BF3001}" srcOrd="0" destOrd="0" parTransId="{3184FF83-0A28-40B4-BCEF-169EA9BBEFEC}" sibTransId="{31DCBE1F-A394-4CA9-B2A2-4251F356AC32}"/>
    <dgm:cxn modelId="{06C6452F-5798-41BD-A6A5-B05064181005}" type="presOf" srcId="{78AA3E21-C85B-4E7F-8488-246D9CAE8C20}" destId="{DEEAD733-CD69-4ACF-BB54-150C06F176EC}" srcOrd="0" destOrd="1" presId="urn:microsoft.com/office/officeart/2005/8/layout/vList6"/>
    <dgm:cxn modelId="{1D9D4732-59E2-47AD-9338-246E0900AB24}" type="presOf" srcId="{B2180210-AC36-4649-A746-835ADB9F8E58}" destId="{AA9959AB-4FEB-4D31-850A-77B50D34CB73}" srcOrd="0" destOrd="0" presId="urn:microsoft.com/office/officeart/2005/8/layout/vList6"/>
    <dgm:cxn modelId="{12902A44-4567-44B2-8325-068D0D5B991B}" srcId="{8E2C4610-0D19-4224-A605-8A2FA4483B6D}" destId="{6E78FBBD-D27A-41A5-9CE3-87CA0EB46AF8}" srcOrd="0" destOrd="0" parTransId="{32A82B68-678C-4ECE-AB06-FBAAE3CF25A9}" sibTransId="{ADFB2329-2756-40E4-AAA7-E7DCFB4428A0}"/>
    <dgm:cxn modelId="{2B180365-85AE-4C58-83CC-0BD01BB6F2E8}" srcId="{9111A7EB-91ED-4866-9610-6EEBBB5C1B2B}" destId="{A5C482D0-9681-4FC2-A7BD-319E7E74FE95}" srcOrd="1" destOrd="0" parTransId="{3DD9CB55-68AC-42B3-9367-0CFF14D887BE}" sibTransId="{CABE33BB-97CE-4B14-ACBC-9C3342A4BDD5}"/>
    <dgm:cxn modelId="{B6EC154A-66FC-43B3-8910-E5F726E87A2D}" srcId="{A1D1D505-8233-43FC-8C98-D7B64AB193B4}" destId="{B2180210-AC36-4649-A746-835ADB9F8E58}" srcOrd="0" destOrd="0" parTransId="{A183D8D7-1D9C-4275-A560-BD08DAD23452}" sibTransId="{5FDFD369-C5C1-4607-A688-B21897F4D836}"/>
    <dgm:cxn modelId="{9A484474-4166-4CCB-A57D-9074EB90E561}" type="presOf" srcId="{8E2C4610-0D19-4224-A605-8A2FA4483B6D}" destId="{64ED6D37-0FE0-491C-AF63-4335CBEF9BB2}" srcOrd="0" destOrd="0" presId="urn:microsoft.com/office/officeart/2005/8/layout/vList6"/>
    <dgm:cxn modelId="{A8A1CC56-EBEE-4840-A3A7-4E9D9AB1C760}" type="presOf" srcId="{A1D1D505-8233-43FC-8C98-D7B64AB193B4}" destId="{2CE74A5A-467D-4E4D-BA22-C4A1D3CBF9A8}" srcOrd="0" destOrd="0" presId="urn:microsoft.com/office/officeart/2005/8/layout/vList6"/>
    <dgm:cxn modelId="{417F4081-E072-4B65-A4C6-7B1E03C0F533}" type="presOf" srcId="{9111A7EB-91ED-4866-9610-6EEBBB5C1B2B}" destId="{4D3EC411-8B63-42C1-8559-3E625C60657F}" srcOrd="0" destOrd="0" presId="urn:microsoft.com/office/officeart/2005/8/layout/vList6"/>
    <dgm:cxn modelId="{20563A93-E016-47C2-9DD1-309116E45B40}" srcId="{9111A7EB-91ED-4866-9610-6EEBBB5C1B2B}" destId="{89D756DA-DDC9-406A-8A5E-ABCD97A60445}" srcOrd="0" destOrd="0" parTransId="{DAE58ECF-BCCF-435C-979B-77B2AD006B16}" sibTransId="{9666D6E4-8BFC-48A2-A589-75717B47A831}"/>
    <dgm:cxn modelId="{89E1D69C-FDD9-4BB8-A8CA-999E12119261}" type="presOf" srcId="{89D756DA-DDC9-406A-8A5E-ABCD97A60445}" destId="{E4A490B1-991A-461C-9358-0D399DB4EC51}" srcOrd="0" destOrd="0" presId="urn:microsoft.com/office/officeart/2005/8/layout/vList6"/>
    <dgm:cxn modelId="{7BF59CA7-10D9-4EFF-9FD6-EB59D6FAFC37}" type="presOf" srcId="{A5C482D0-9681-4FC2-A7BD-319E7E74FE95}" destId="{E4A490B1-991A-461C-9358-0D399DB4EC51}" srcOrd="0" destOrd="1" presId="urn:microsoft.com/office/officeart/2005/8/layout/vList6"/>
    <dgm:cxn modelId="{6B2E39AA-1474-4BE2-8DA1-8609439A7A83}" type="presOf" srcId="{6E78FBBD-D27A-41A5-9CE3-87CA0EB46AF8}" destId="{DEEAD733-CD69-4ACF-BB54-150C06F176EC}" srcOrd="0" destOrd="0" presId="urn:microsoft.com/office/officeart/2005/8/layout/vList6"/>
    <dgm:cxn modelId="{C099CCE3-E731-416E-A13C-241D1A556BDC}" srcId="{A1D1D505-8233-43FC-8C98-D7B64AB193B4}" destId="{9111A7EB-91ED-4866-9610-6EEBBB5C1B2B}" srcOrd="1" destOrd="0" parTransId="{C6DF608A-16F4-4E10-85DA-31CA8F56F273}" sibTransId="{C3DBB7C7-797B-42F3-BD33-AF61F9CD78F7}"/>
    <dgm:cxn modelId="{582258F0-DDB7-4B65-BEA9-08ADB29950F8}" type="presOf" srcId="{6B22773E-19DC-4FFC-8D38-B090C7BF3001}" destId="{F898E347-9B6F-4065-9312-C2AC22086A31}" srcOrd="0" destOrd="0" presId="urn:microsoft.com/office/officeart/2005/8/layout/vList6"/>
    <dgm:cxn modelId="{8C4F23FF-C56C-40C5-B7C4-5EEDCCE8FEB3}" srcId="{8E2C4610-0D19-4224-A605-8A2FA4483B6D}" destId="{78AA3E21-C85B-4E7F-8488-246D9CAE8C20}" srcOrd="1" destOrd="0" parTransId="{1CBFE0B5-CEB0-4044-8E2C-237B7A215CA2}" sibTransId="{690D9A97-D04E-496C-826C-D9F6FFF282CB}"/>
    <dgm:cxn modelId="{5EDFEA53-68BC-43E1-85B0-7DF5D3EC87FF}" type="presParOf" srcId="{2CE74A5A-467D-4E4D-BA22-C4A1D3CBF9A8}" destId="{67CD24C8-349C-43F8-9E48-DC43B654D711}" srcOrd="0" destOrd="0" presId="urn:microsoft.com/office/officeart/2005/8/layout/vList6"/>
    <dgm:cxn modelId="{8AA05A21-D8C3-468A-A411-8D404C51208E}" type="presParOf" srcId="{67CD24C8-349C-43F8-9E48-DC43B654D711}" destId="{AA9959AB-4FEB-4D31-850A-77B50D34CB73}" srcOrd="0" destOrd="0" presId="urn:microsoft.com/office/officeart/2005/8/layout/vList6"/>
    <dgm:cxn modelId="{7A3318B1-C077-40D5-B231-504C9D6263F6}" type="presParOf" srcId="{67CD24C8-349C-43F8-9E48-DC43B654D711}" destId="{F898E347-9B6F-4065-9312-C2AC22086A31}" srcOrd="1" destOrd="0" presId="urn:microsoft.com/office/officeart/2005/8/layout/vList6"/>
    <dgm:cxn modelId="{82C4C581-0FAA-4A89-A68B-6DC05581A2F9}" type="presParOf" srcId="{2CE74A5A-467D-4E4D-BA22-C4A1D3CBF9A8}" destId="{84E38498-5634-4C87-A295-83D75EB205A3}" srcOrd="1" destOrd="0" presId="urn:microsoft.com/office/officeart/2005/8/layout/vList6"/>
    <dgm:cxn modelId="{0040BA35-8A9D-438F-BE5E-5326B0C15494}" type="presParOf" srcId="{2CE74A5A-467D-4E4D-BA22-C4A1D3CBF9A8}" destId="{423AF6F1-2AD3-4AC6-AA7C-0A9193CCF9C7}" srcOrd="2" destOrd="0" presId="urn:microsoft.com/office/officeart/2005/8/layout/vList6"/>
    <dgm:cxn modelId="{44EA7AF2-7477-4BBE-89FA-8128C0CDDC0E}" type="presParOf" srcId="{423AF6F1-2AD3-4AC6-AA7C-0A9193CCF9C7}" destId="{4D3EC411-8B63-42C1-8559-3E625C60657F}" srcOrd="0" destOrd="0" presId="urn:microsoft.com/office/officeart/2005/8/layout/vList6"/>
    <dgm:cxn modelId="{B90686D4-6D5E-44A8-845D-A52CA9515839}" type="presParOf" srcId="{423AF6F1-2AD3-4AC6-AA7C-0A9193CCF9C7}" destId="{E4A490B1-991A-461C-9358-0D399DB4EC51}" srcOrd="1" destOrd="0" presId="urn:microsoft.com/office/officeart/2005/8/layout/vList6"/>
    <dgm:cxn modelId="{4C03FF87-5BE3-4DA9-A48E-70C635A0AEF3}" type="presParOf" srcId="{2CE74A5A-467D-4E4D-BA22-C4A1D3CBF9A8}" destId="{B72B6918-E64B-4650-AC07-7161A8D543C1}" srcOrd="3" destOrd="0" presId="urn:microsoft.com/office/officeart/2005/8/layout/vList6"/>
    <dgm:cxn modelId="{65066824-0EF2-4D3E-8675-0517DEFD7E13}" type="presParOf" srcId="{2CE74A5A-467D-4E4D-BA22-C4A1D3CBF9A8}" destId="{16C9A5BE-C457-432E-8A05-71A633DA66E7}" srcOrd="4" destOrd="0" presId="urn:microsoft.com/office/officeart/2005/8/layout/vList6"/>
    <dgm:cxn modelId="{8B6CF79D-E5F1-4461-A2B1-9426D1896EED}" type="presParOf" srcId="{16C9A5BE-C457-432E-8A05-71A633DA66E7}" destId="{64ED6D37-0FE0-491C-AF63-4335CBEF9BB2}" srcOrd="0" destOrd="0" presId="urn:microsoft.com/office/officeart/2005/8/layout/vList6"/>
    <dgm:cxn modelId="{206E5A33-026D-499B-A1A7-28AAB2A4F488}" type="presParOf" srcId="{16C9A5BE-C457-432E-8A05-71A633DA66E7}" destId="{DEEAD733-CD69-4ACF-BB54-150C06F176E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8E347-9B6F-4065-9312-C2AC22086A31}">
      <dsp:nvSpPr>
        <dsp:cNvPr id="0" name=""/>
        <dsp:cNvSpPr/>
      </dsp:nvSpPr>
      <dsp:spPr>
        <a:xfrm>
          <a:off x="4206240" y="0"/>
          <a:ext cx="6309360" cy="1359793"/>
        </a:xfrm>
        <a:prstGeom prst="rightArrow">
          <a:avLst>
            <a:gd name="adj1" fmla="val 75000"/>
            <a:gd name="adj2" fmla="val 50000"/>
          </a:avLst>
        </a:prstGeom>
        <a:solidFill>
          <a:schemeClr val="accent3">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GB" sz="3200" kern="1200" dirty="0"/>
            <a:t>Two lessons at the beginning of each year</a:t>
          </a:r>
        </a:p>
      </dsp:txBody>
      <dsp:txXfrm>
        <a:off x="4206240" y="169974"/>
        <a:ext cx="5799438" cy="1019845"/>
      </dsp:txXfrm>
    </dsp:sp>
    <dsp:sp modelId="{AA9959AB-4FEB-4D31-850A-77B50D34CB73}">
      <dsp:nvSpPr>
        <dsp:cNvPr id="0" name=""/>
        <dsp:cNvSpPr/>
      </dsp:nvSpPr>
      <dsp:spPr>
        <a:xfrm>
          <a:off x="0" y="0"/>
          <a:ext cx="4206240" cy="1359793"/>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GB" sz="5000" kern="1200" dirty="0"/>
            <a:t>Core</a:t>
          </a:r>
        </a:p>
      </dsp:txBody>
      <dsp:txXfrm>
        <a:off x="66380" y="66380"/>
        <a:ext cx="4073480" cy="1227033"/>
      </dsp:txXfrm>
    </dsp:sp>
    <dsp:sp modelId="{E4A490B1-991A-461C-9358-0D399DB4EC51}">
      <dsp:nvSpPr>
        <dsp:cNvPr id="0" name=""/>
        <dsp:cNvSpPr/>
      </dsp:nvSpPr>
      <dsp:spPr>
        <a:xfrm>
          <a:off x="4206240" y="1517991"/>
          <a:ext cx="6309360" cy="1359793"/>
        </a:xfrm>
        <a:prstGeom prst="rightArrow">
          <a:avLst>
            <a:gd name="adj1" fmla="val 75000"/>
            <a:gd name="adj2" fmla="val 50000"/>
          </a:avLst>
        </a:prstGeom>
        <a:solidFill>
          <a:schemeClr val="accent3">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Christianity in every year</a:t>
          </a:r>
        </a:p>
        <a:p>
          <a:pPr marL="285750" lvl="1" indent="-285750" algn="l" defTabSz="1244600">
            <a:lnSpc>
              <a:spcPct val="90000"/>
            </a:lnSpc>
            <a:spcBef>
              <a:spcPct val="0"/>
            </a:spcBef>
            <a:spcAft>
              <a:spcPct val="15000"/>
            </a:spcAft>
            <a:buChar char="•"/>
          </a:pPr>
          <a:r>
            <a:rPr lang="en-GB" sz="2800" kern="1200" dirty="0"/>
            <a:t>Specified religions and NRWV</a:t>
          </a:r>
        </a:p>
      </dsp:txBody>
      <dsp:txXfrm>
        <a:off x="4206240" y="1687965"/>
        <a:ext cx="5799438" cy="1019845"/>
      </dsp:txXfrm>
    </dsp:sp>
    <dsp:sp modelId="{4D3EC411-8B63-42C1-8559-3E625C60657F}">
      <dsp:nvSpPr>
        <dsp:cNvPr id="0" name=""/>
        <dsp:cNvSpPr/>
      </dsp:nvSpPr>
      <dsp:spPr>
        <a:xfrm>
          <a:off x="0" y="1495772"/>
          <a:ext cx="4206240" cy="1359793"/>
        </a:xfrm>
        <a:prstGeom prst="roundRect">
          <a:avLst/>
        </a:prstGeom>
        <a:solidFill>
          <a:schemeClr val="accent3">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GB" sz="5000" kern="1200" dirty="0"/>
            <a:t>Compulsory</a:t>
          </a:r>
        </a:p>
      </dsp:txBody>
      <dsp:txXfrm>
        <a:off x="66380" y="1562152"/>
        <a:ext cx="4073480" cy="1227033"/>
      </dsp:txXfrm>
    </dsp:sp>
    <dsp:sp modelId="{DEEAD733-CD69-4ACF-BB54-150C06F176EC}">
      <dsp:nvSpPr>
        <dsp:cNvPr id="0" name=""/>
        <dsp:cNvSpPr/>
      </dsp:nvSpPr>
      <dsp:spPr>
        <a:xfrm>
          <a:off x="4206240" y="2991544"/>
          <a:ext cx="6309360" cy="1359793"/>
        </a:xfrm>
        <a:prstGeom prst="rightArrow">
          <a:avLst>
            <a:gd name="adj1" fmla="val 75000"/>
            <a:gd name="adj2" fmla="val 50000"/>
          </a:avLst>
        </a:prstGeom>
        <a:solidFill>
          <a:schemeClr val="accent3">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GB" sz="2200" kern="1200" dirty="0"/>
            <a:t>School decision over ‘other’</a:t>
          </a:r>
        </a:p>
        <a:p>
          <a:pPr marL="228600" lvl="1" indent="-228600" algn="l" defTabSz="977900">
            <a:lnSpc>
              <a:spcPct val="90000"/>
            </a:lnSpc>
            <a:spcBef>
              <a:spcPct val="0"/>
            </a:spcBef>
            <a:spcAft>
              <a:spcPct val="15000"/>
            </a:spcAft>
            <a:buChar char="•"/>
          </a:pPr>
          <a:r>
            <a:rPr lang="en-GB" sz="2200" kern="1200" dirty="0"/>
            <a:t>UKS2 choice of religions to supplement compulsory</a:t>
          </a:r>
        </a:p>
      </dsp:txBody>
      <dsp:txXfrm>
        <a:off x="4206240" y="3161518"/>
        <a:ext cx="5799438" cy="1019845"/>
      </dsp:txXfrm>
    </dsp:sp>
    <dsp:sp modelId="{64ED6D37-0FE0-491C-AF63-4335CBEF9BB2}">
      <dsp:nvSpPr>
        <dsp:cNvPr id="0" name=""/>
        <dsp:cNvSpPr/>
      </dsp:nvSpPr>
      <dsp:spPr>
        <a:xfrm>
          <a:off x="0" y="2991544"/>
          <a:ext cx="4206240" cy="1359793"/>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GB" sz="5000" kern="1200" dirty="0"/>
            <a:t>Optional</a:t>
          </a:r>
        </a:p>
      </dsp:txBody>
      <dsp:txXfrm>
        <a:off x="66380" y="3057924"/>
        <a:ext cx="4073480" cy="12270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0C1F8-8562-4A18-B88F-8246B5FA46F3}" type="datetimeFigureOut">
              <a:rPr lang="en-GB" smtClean="0"/>
              <a:t>29/01/2026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FAAF1-056B-40F1-AAF2-613AA191ECC1}" type="slidenum">
              <a:rPr lang="en-GB" smtClean="0"/>
              <a:t>‹#›</a:t>
            </a:fld>
            <a:endParaRPr lang="en-GB"/>
          </a:p>
        </p:txBody>
      </p:sp>
    </p:spTree>
    <p:extLst>
      <p:ext uri="{BB962C8B-B14F-4D97-AF65-F5344CB8AC3E}">
        <p14:creationId xmlns:p14="http://schemas.microsoft.com/office/powerpoint/2010/main" val="403059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can you remember about the pedagogy of RE?</a:t>
            </a:r>
          </a:p>
        </p:txBody>
      </p:sp>
      <p:sp>
        <p:nvSpPr>
          <p:cNvPr id="4" name="Slide Number Placeholder 3"/>
          <p:cNvSpPr>
            <a:spLocks noGrp="1"/>
          </p:cNvSpPr>
          <p:nvPr>
            <p:ph type="sldNum" sz="quarter" idx="5"/>
          </p:nvPr>
        </p:nvSpPr>
        <p:spPr/>
        <p:txBody>
          <a:bodyPr/>
          <a:lstStyle/>
          <a:p>
            <a:fld id="{B49FAAF1-056B-40F1-AAF2-613AA191ECC1}" type="slidenum">
              <a:rPr lang="en-GB" smtClean="0"/>
              <a:t>3</a:t>
            </a:fld>
            <a:endParaRPr lang="en-GB"/>
          </a:p>
        </p:txBody>
      </p:sp>
    </p:spTree>
    <p:extLst>
      <p:ext uri="{BB962C8B-B14F-4D97-AF65-F5344CB8AC3E}">
        <p14:creationId xmlns:p14="http://schemas.microsoft.com/office/powerpoint/2010/main" val="265957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of you who have been keeping an eye on Ofsted will know there’s lots of talk about </a:t>
            </a:r>
            <a:r>
              <a:rPr lang="en-US" b="1" dirty="0"/>
              <a:t>3 </a:t>
            </a:r>
            <a:r>
              <a:rPr lang="en-US" dirty="0"/>
              <a:t>kinds of knowledge. </a:t>
            </a:r>
            <a:r>
              <a:rPr lang="en-US" b="1" dirty="0"/>
              <a:t>Getting better </a:t>
            </a:r>
            <a:r>
              <a:rPr lang="en-US" dirty="0"/>
              <a:t>at RE comprises </a:t>
            </a:r>
            <a:r>
              <a:rPr lang="en-US" b="1" dirty="0"/>
              <a:t>knowing and remembering more </a:t>
            </a:r>
            <a:r>
              <a:rPr lang="en-US" dirty="0"/>
              <a:t>of each.</a:t>
            </a:r>
          </a:p>
          <a:p>
            <a:endParaRPr lang="en-US" dirty="0"/>
          </a:p>
          <a:p>
            <a:r>
              <a:rPr lang="en-US" dirty="0"/>
              <a:t>I’m going to talk about the </a:t>
            </a:r>
            <a:r>
              <a:rPr lang="en-US" b="1" dirty="0"/>
              <a:t>first </a:t>
            </a:r>
            <a:r>
              <a:rPr lang="en-US" dirty="0"/>
              <a:t>and </a:t>
            </a:r>
            <a:r>
              <a:rPr lang="en-US" b="1" dirty="0"/>
              <a:t>third so briefly </a:t>
            </a:r>
            <a:r>
              <a:rPr lang="en-US" dirty="0"/>
              <a:t>that I’m not going to do them justice, but a great place to start to find out more is Ofsted’s research review from </a:t>
            </a:r>
            <a:r>
              <a:rPr lang="en-US" b="1" dirty="0"/>
              <a:t>May 2021</a:t>
            </a:r>
            <a:r>
              <a:rPr lang="en-US" dirty="0"/>
              <a:t>.</a:t>
            </a:r>
          </a:p>
          <a:p>
            <a:endParaRPr lang="en-US" dirty="0"/>
          </a:p>
          <a:p>
            <a:r>
              <a:rPr lang="en-US" dirty="0"/>
              <a:t>Substantive: </a:t>
            </a:r>
            <a:r>
              <a:rPr lang="en-US" b="1" i="0" dirty="0">
                <a:solidFill>
                  <a:srgbClr val="0B0C0C"/>
                </a:solidFill>
                <a:effectLst/>
                <a:latin typeface="GDS Transport"/>
              </a:rPr>
              <a:t>knowledge about </a:t>
            </a:r>
            <a:r>
              <a:rPr lang="en-US" b="0" i="0" dirty="0">
                <a:solidFill>
                  <a:srgbClr val="0B0C0C"/>
                </a:solidFill>
                <a:effectLst/>
                <a:latin typeface="GDS Transport"/>
              </a:rPr>
              <a:t>various religious and non-religious traditions. In the May report, we hav</a:t>
            </a:r>
            <a:r>
              <a:rPr lang="en-US" dirty="0">
                <a:solidFill>
                  <a:srgbClr val="0B0C0C"/>
                </a:solidFill>
                <a:latin typeface="GDS Transport"/>
              </a:rPr>
              <a:t>e the stipulation that w</a:t>
            </a:r>
            <a:r>
              <a:rPr lang="en-US" b="0" i="0" dirty="0">
                <a:solidFill>
                  <a:srgbClr val="0B0C0C"/>
                </a:solidFill>
                <a:effectLst/>
                <a:latin typeface="GDS Transport"/>
              </a:rPr>
              <a:t>ays of knowing will be</a:t>
            </a:r>
            <a:r>
              <a:rPr lang="en-US" dirty="0">
                <a:solidFill>
                  <a:srgbClr val="0B0C0C"/>
                </a:solidFill>
                <a:latin typeface="GDS Transport"/>
              </a:rPr>
              <a:t> </a:t>
            </a:r>
            <a:r>
              <a:rPr lang="en-US" b="1" dirty="0">
                <a:solidFill>
                  <a:srgbClr val="0B0C0C"/>
                </a:solidFill>
                <a:latin typeface="GDS Transport"/>
              </a:rPr>
              <a:t>taught alongside </a:t>
            </a:r>
            <a:r>
              <a:rPr lang="en-US" dirty="0">
                <a:solidFill>
                  <a:srgbClr val="0B0C0C"/>
                </a:solidFill>
                <a:latin typeface="GDS Transport"/>
              </a:rPr>
              <a:t>this </a:t>
            </a:r>
            <a:r>
              <a:rPr lang="en-US" b="1" dirty="0">
                <a:solidFill>
                  <a:srgbClr val="0B0C0C"/>
                </a:solidFill>
                <a:latin typeface="GDS Transport"/>
              </a:rPr>
              <a:t>rather than being artificially separated out</a:t>
            </a:r>
            <a:r>
              <a:rPr lang="en-US" dirty="0">
                <a:solidFill>
                  <a:srgbClr val="0B0C0C"/>
                </a:solidFill>
                <a:latin typeface="GDS Transport"/>
              </a:rPr>
              <a:t>.</a:t>
            </a:r>
            <a:endParaRPr lang="en-US" b="0" i="0" dirty="0">
              <a:solidFill>
                <a:srgbClr val="0B0C0C"/>
              </a:solidFill>
              <a:effectLst/>
              <a:latin typeface="GDS Transport"/>
            </a:endParaRPr>
          </a:p>
          <a:p>
            <a:endParaRPr lang="en-US" dirty="0">
              <a:solidFill>
                <a:srgbClr val="0B0C0C"/>
              </a:solidFill>
              <a:latin typeface="GDS Transport"/>
            </a:endParaRPr>
          </a:p>
          <a:p>
            <a:r>
              <a:rPr lang="en-US" dirty="0">
                <a:solidFill>
                  <a:srgbClr val="0B0C0C"/>
                </a:solidFill>
                <a:latin typeface="GDS Transport"/>
              </a:rPr>
              <a:t>Personal: </a:t>
            </a:r>
            <a:r>
              <a:rPr lang="en-US" b="0" i="0" dirty="0">
                <a:solidFill>
                  <a:srgbClr val="0B0C0C"/>
                </a:solidFill>
                <a:effectLst/>
                <a:latin typeface="GDS Transport"/>
              </a:rPr>
              <a:t>pupils build an </a:t>
            </a:r>
            <a:r>
              <a:rPr lang="en-US" b="1" i="0" dirty="0">
                <a:solidFill>
                  <a:srgbClr val="0B0C0C"/>
                </a:solidFill>
                <a:effectLst/>
                <a:latin typeface="GDS Transport"/>
              </a:rPr>
              <a:t>awareness of their own presuppositions </a:t>
            </a:r>
            <a:r>
              <a:rPr lang="en-US" b="0" i="0" dirty="0">
                <a:solidFill>
                  <a:srgbClr val="0B0C0C"/>
                </a:solidFill>
                <a:effectLst/>
                <a:latin typeface="GDS Transport"/>
              </a:rPr>
              <a:t>and </a:t>
            </a:r>
            <a:r>
              <a:rPr lang="en-US" b="1" i="0" dirty="0">
                <a:solidFill>
                  <a:srgbClr val="0B0C0C"/>
                </a:solidFill>
                <a:effectLst/>
                <a:latin typeface="GDS Transport"/>
              </a:rPr>
              <a:t>values </a:t>
            </a:r>
            <a:r>
              <a:rPr lang="en-US" b="0" i="0" dirty="0">
                <a:solidFill>
                  <a:srgbClr val="0B0C0C"/>
                </a:solidFill>
                <a:effectLst/>
                <a:latin typeface="GDS Transport"/>
              </a:rPr>
              <a:t>about the </a:t>
            </a:r>
            <a:r>
              <a:rPr lang="en-US" b="1" i="0" dirty="0">
                <a:solidFill>
                  <a:srgbClr val="0B0C0C"/>
                </a:solidFill>
                <a:effectLst/>
                <a:latin typeface="GDS Transport"/>
              </a:rPr>
              <a:t>religious and non-religious traditions </a:t>
            </a:r>
            <a:r>
              <a:rPr lang="en-US" b="0" i="0" dirty="0">
                <a:solidFill>
                  <a:srgbClr val="0B0C0C"/>
                </a:solidFill>
                <a:effectLst/>
                <a:latin typeface="GDS Transport"/>
              </a:rPr>
              <a:t>they study – </a:t>
            </a:r>
            <a:r>
              <a:rPr lang="en-US" dirty="0">
                <a:solidFill>
                  <a:srgbClr val="0B0C0C"/>
                </a:solidFill>
                <a:latin typeface="GDS Transport"/>
              </a:rPr>
              <a:t>there’s an emphasis on</a:t>
            </a:r>
            <a:r>
              <a:rPr lang="en-US" b="0" i="0" dirty="0">
                <a:solidFill>
                  <a:srgbClr val="0B0C0C"/>
                </a:solidFill>
                <a:effectLst/>
                <a:latin typeface="GDS Transport"/>
              </a:rPr>
              <a:t> getting to know oneself.</a:t>
            </a:r>
          </a:p>
          <a:p>
            <a:endParaRPr lang="en-GB" dirty="0"/>
          </a:p>
        </p:txBody>
      </p:sp>
      <p:sp>
        <p:nvSpPr>
          <p:cNvPr id="4" name="Slide Number Placeholder 3"/>
          <p:cNvSpPr>
            <a:spLocks noGrp="1"/>
          </p:cNvSpPr>
          <p:nvPr>
            <p:ph type="sldNum" sz="quarter" idx="5"/>
          </p:nvPr>
        </p:nvSpPr>
        <p:spPr/>
        <p:txBody>
          <a:bodyPr/>
          <a:lstStyle/>
          <a:p>
            <a:fld id="{B49FAAF1-056B-40F1-AAF2-613AA191ECC1}" type="slidenum">
              <a:rPr lang="en-GB" smtClean="0"/>
              <a:t>4</a:t>
            </a:fld>
            <a:endParaRPr lang="en-GB"/>
          </a:p>
        </p:txBody>
      </p:sp>
    </p:spTree>
    <p:extLst>
      <p:ext uri="{BB962C8B-B14F-4D97-AF65-F5344CB8AC3E}">
        <p14:creationId xmlns:p14="http://schemas.microsoft.com/office/powerpoint/2010/main" val="381677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9FAAF1-056B-40F1-AAF2-613AA191ECC1}" type="slidenum">
              <a:rPr lang="en-GB" smtClean="0"/>
              <a:t>15</a:t>
            </a:fld>
            <a:endParaRPr lang="en-GB"/>
          </a:p>
        </p:txBody>
      </p:sp>
    </p:spTree>
    <p:extLst>
      <p:ext uri="{BB962C8B-B14F-4D97-AF65-F5344CB8AC3E}">
        <p14:creationId xmlns:p14="http://schemas.microsoft.com/office/powerpoint/2010/main" val="208044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6F5B9-B0B9-9CD0-517F-F49DA980922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4E2DF88-C8D4-C549-97E3-58F55D995B2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9FC692B9-F6A1-EAB6-24CB-C75CC453ACA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73CA09-0FF9-47C2-A815-9E230D7FE76A}" type="slidenum">
              <a:t>23</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9FAAF1-056B-40F1-AAF2-613AA191ECC1}" type="slidenum">
              <a:rPr lang="en-GB" smtClean="0"/>
              <a:t>24</a:t>
            </a:fld>
            <a:endParaRPr lang="en-GB"/>
          </a:p>
        </p:txBody>
      </p:sp>
    </p:spTree>
    <p:extLst>
      <p:ext uri="{BB962C8B-B14F-4D97-AF65-F5344CB8AC3E}">
        <p14:creationId xmlns:p14="http://schemas.microsoft.com/office/powerpoint/2010/main" val="3370109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B9AC-960F-F726-941E-D2CB250F92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98CFDBB-407C-5EF4-38AD-E35D7BE22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80AA3E0-5B69-52B0-0DC6-C1413C3ADF4D}"/>
              </a:ext>
            </a:extLst>
          </p:cNvPr>
          <p:cNvSpPr>
            <a:spLocks noGrp="1"/>
          </p:cNvSpPr>
          <p:nvPr>
            <p:ph type="dt" sz="half" idx="10"/>
          </p:nvPr>
        </p:nvSpPr>
        <p:spPr/>
        <p:txBody>
          <a:bodyPr/>
          <a:lstStyle/>
          <a:p>
            <a:r>
              <a:rPr lang="en-US"/>
              <a:t>© RE Today Services 19/02/2025</a:t>
            </a:r>
            <a:endParaRPr lang="en-GB" dirty="0"/>
          </a:p>
        </p:txBody>
      </p:sp>
      <p:sp>
        <p:nvSpPr>
          <p:cNvPr id="5" name="Footer Placeholder 4">
            <a:extLst>
              <a:ext uri="{FF2B5EF4-FFF2-40B4-BE49-F238E27FC236}">
                <a16:creationId xmlns:a16="http://schemas.microsoft.com/office/drawing/2014/main" id="{F9D40DA3-A2DF-1A40-DB0B-F0BCB378C6A8}"/>
              </a:ext>
            </a:extLst>
          </p:cNvPr>
          <p:cNvSpPr>
            <a:spLocks noGrp="1"/>
          </p:cNvSpPr>
          <p:nvPr>
            <p:ph type="ftr" sz="quarter" idx="11"/>
          </p:nvPr>
        </p:nvSpPr>
        <p:spPr/>
        <p:txBody>
          <a:bodyPr/>
          <a:lstStyle/>
          <a:p>
            <a:r>
              <a:rPr lang="en-GB"/>
              <a:t>(C) RE Today Services</a:t>
            </a:r>
          </a:p>
        </p:txBody>
      </p:sp>
      <p:sp>
        <p:nvSpPr>
          <p:cNvPr id="6" name="Slide Number Placeholder 5">
            <a:extLst>
              <a:ext uri="{FF2B5EF4-FFF2-40B4-BE49-F238E27FC236}">
                <a16:creationId xmlns:a16="http://schemas.microsoft.com/office/drawing/2014/main" id="{13EB8F1D-A2CC-17AA-BFD8-40805C8F2887}"/>
              </a:ext>
            </a:extLst>
          </p:cNvPr>
          <p:cNvSpPr>
            <a:spLocks noGrp="1"/>
          </p:cNvSpPr>
          <p:nvPr>
            <p:ph type="sldNum" sz="quarter" idx="12"/>
          </p:nvPr>
        </p:nvSpPr>
        <p:spPr/>
        <p:txBody>
          <a:bodyPr/>
          <a:lstStyle/>
          <a:p>
            <a:fld id="{50390721-B923-4364-B93E-0B17F33A5AF3}" type="slidenum">
              <a:rPr lang="en-GB" smtClean="0"/>
              <a:t>‹#›</a:t>
            </a:fld>
            <a:endParaRPr lang="en-GB"/>
          </a:p>
        </p:txBody>
      </p:sp>
      <p:grpSp>
        <p:nvGrpSpPr>
          <p:cNvPr id="7" name="Group 2">
            <a:extLst>
              <a:ext uri="{FF2B5EF4-FFF2-40B4-BE49-F238E27FC236}">
                <a16:creationId xmlns:a16="http://schemas.microsoft.com/office/drawing/2014/main" id="{4B4FA44B-25EA-E1EC-D1F2-96C321F29C8A}"/>
              </a:ext>
            </a:extLst>
          </p:cNvPr>
          <p:cNvGrpSpPr/>
          <p:nvPr userDrawn="1"/>
        </p:nvGrpSpPr>
        <p:grpSpPr>
          <a:xfrm>
            <a:off x="109815" y="20905"/>
            <a:ext cx="701668" cy="6805839"/>
            <a:chOff x="0" y="-38100"/>
            <a:chExt cx="812800" cy="2706064"/>
          </a:xfrm>
          <a:solidFill>
            <a:schemeClr val="accent6">
              <a:lumMod val="75000"/>
            </a:schemeClr>
          </a:solidFill>
        </p:grpSpPr>
        <p:sp>
          <p:nvSpPr>
            <p:cNvPr id="8" name="Freeform 3">
              <a:extLst>
                <a:ext uri="{FF2B5EF4-FFF2-40B4-BE49-F238E27FC236}">
                  <a16:creationId xmlns:a16="http://schemas.microsoft.com/office/drawing/2014/main" id="{5E450CC4-B774-BA20-0B1C-C7E887F2A279}"/>
                </a:ext>
              </a:extLst>
            </p:cNvPr>
            <p:cNvSpPr/>
            <p:nvPr/>
          </p:nvSpPr>
          <p:spPr>
            <a:xfrm>
              <a:off x="0" y="24429"/>
              <a:ext cx="812800" cy="2643535"/>
            </a:xfrm>
            <a:custGeom>
              <a:avLst/>
              <a:gdLst/>
              <a:ahLst/>
              <a:cxnLst/>
              <a:rect l="l" t="t" r="r" b="b"/>
              <a:pathLst>
                <a:path w="812800" h="2667964">
                  <a:moveTo>
                    <a:pt x="0" y="0"/>
                  </a:moveTo>
                  <a:lnTo>
                    <a:pt x="812800" y="0"/>
                  </a:lnTo>
                  <a:lnTo>
                    <a:pt x="812800" y="2667964"/>
                  </a:lnTo>
                  <a:lnTo>
                    <a:pt x="0" y="2667964"/>
                  </a:lnTo>
                  <a:close/>
                </a:path>
              </a:pathLst>
            </a:custGeom>
            <a:grpFill/>
          </p:spPr>
          <p:txBody>
            <a:bodyPr/>
            <a:lstStyle/>
            <a:p>
              <a:endParaRPr lang="en-GB" sz="1200"/>
            </a:p>
          </p:txBody>
        </p:sp>
        <p:sp>
          <p:nvSpPr>
            <p:cNvPr id="9" name="TextBox 4">
              <a:extLst>
                <a:ext uri="{FF2B5EF4-FFF2-40B4-BE49-F238E27FC236}">
                  <a16:creationId xmlns:a16="http://schemas.microsoft.com/office/drawing/2014/main" id="{9F8DFFFC-4189-BD3E-47C1-82ADD711E1C3}"/>
                </a:ext>
              </a:extLst>
            </p:cNvPr>
            <p:cNvSpPr txBox="1"/>
            <p:nvPr/>
          </p:nvSpPr>
          <p:spPr>
            <a:xfrm>
              <a:off x="0" y="-38100"/>
              <a:ext cx="812800" cy="850900"/>
            </a:xfrm>
            <a:prstGeom prst="rect">
              <a:avLst/>
            </a:prstGeom>
            <a:grpFill/>
          </p:spPr>
          <p:txBody>
            <a:bodyPr lIns="33867" tIns="33867" rIns="33867" bIns="33867" rtlCol="0" anchor="ctr"/>
            <a:lstStyle/>
            <a:p>
              <a:pPr algn="ctr">
                <a:lnSpc>
                  <a:spcPts val="1773"/>
                </a:lnSpc>
                <a:spcBef>
                  <a:spcPct val="0"/>
                </a:spcBef>
              </a:pPr>
              <a:endParaRPr sz="1200"/>
            </a:p>
          </p:txBody>
        </p:sp>
      </p:grpSp>
      <p:pic>
        <p:nvPicPr>
          <p:cNvPr id="10" name="Picture 9" descr="A black and white logo&#10;&#10;AI-generated content may be incorrect.">
            <a:extLst>
              <a:ext uri="{FF2B5EF4-FFF2-40B4-BE49-F238E27FC236}">
                <a16:creationId xmlns:a16="http://schemas.microsoft.com/office/drawing/2014/main" id="{C2AA34CF-9A7A-A5C7-E1E1-45B5E52920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60793" y="830813"/>
            <a:ext cx="2596572" cy="1125899"/>
          </a:xfrm>
          <a:prstGeom prst="rect">
            <a:avLst/>
          </a:prstGeom>
        </p:spPr>
      </p:pic>
    </p:spTree>
    <p:extLst>
      <p:ext uri="{BB962C8B-B14F-4D97-AF65-F5344CB8AC3E}">
        <p14:creationId xmlns:p14="http://schemas.microsoft.com/office/powerpoint/2010/main" val="423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816F-83D0-49DF-3CB9-E6E99F81E1B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857249C-5E4E-B24D-926A-0D417E71FC8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1B7F24-8182-81EF-A69D-EF117409AC2F}"/>
              </a:ext>
            </a:extLst>
          </p:cNvPr>
          <p:cNvSpPr>
            <a:spLocks noGrp="1"/>
          </p:cNvSpPr>
          <p:nvPr>
            <p:ph type="dt" sz="half" idx="10"/>
          </p:nvPr>
        </p:nvSpPr>
        <p:spPr/>
        <p:txBody>
          <a:bodyPr/>
          <a:lstStyle/>
          <a:p>
            <a:r>
              <a:rPr lang="en-US"/>
              <a:t>© RE Today Services 19/02/2025</a:t>
            </a:r>
            <a:endParaRPr lang="en-GB"/>
          </a:p>
        </p:txBody>
      </p:sp>
      <p:sp>
        <p:nvSpPr>
          <p:cNvPr id="5" name="Footer Placeholder 4">
            <a:extLst>
              <a:ext uri="{FF2B5EF4-FFF2-40B4-BE49-F238E27FC236}">
                <a16:creationId xmlns:a16="http://schemas.microsoft.com/office/drawing/2014/main" id="{529DBB60-1D35-B7A8-4D12-5E04F2B0D3A0}"/>
              </a:ext>
            </a:extLst>
          </p:cNvPr>
          <p:cNvSpPr>
            <a:spLocks noGrp="1"/>
          </p:cNvSpPr>
          <p:nvPr>
            <p:ph type="ftr" sz="quarter" idx="11"/>
          </p:nvPr>
        </p:nvSpPr>
        <p:spPr/>
        <p:txBody>
          <a:bodyPr/>
          <a:lstStyle/>
          <a:p>
            <a:r>
              <a:rPr lang="en-GB"/>
              <a:t>(C) RE Today Services</a:t>
            </a:r>
          </a:p>
        </p:txBody>
      </p:sp>
      <p:sp>
        <p:nvSpPr>
          <p:cNvPr id="6" name="Slide Number Placeholder 5">
            <a:extLst>
              <a:ext uri="{FF2B5EF4-FFF2-40B4-BE49-F238E27FC236}">
                <a16:creationId xmlns:a16="http://schemas.microsoft.com/office/drawing/2014/main" id="{2AF1E574-E941-2504-D1CD-2B69C0CD8CD0}"/>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250120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5A756-9363-31DB-5E71-3F4B745CAE5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76AD6D5-AD14-D50E-1B3B-972FB1F3460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FB0EF7-4A36-8247-D2AB-29FE9B5170B2}"/>
              </a:ext>
            </a:extLst>
          </p:cNvPr>
          <p:cNvSpPr>
            <a:spLocks noGrp="1"/>
          </p:cNvSpPr>
          <p:nvPr>
            <p:ph type="dt" sz="half" idx="10"/>
          </p:nvPr>
        </p:nvSpPr>
        <p:spPr/>
        <p:txBody>
          <a:bodyPr/>
          <a:lstStyle/>
          <a:p>
            <a:r>
              <a:rPr lang="en-US"/>
              <a:t>© RE Today Services 19/02/2025</a:t>
            </a:r>
            <a:endParaRPr lang="en-GB"/>
          </a:p>
        </p:txBody>
      </p:sp>
      <p:sp>
        <p:nvSpPr>
          <p:cNvPr id="5" name="Footer Placeholder 4">
            <a:extLst>
              <a:ext uri="{FF2B5EF4-FFF2-40B4-BE49-F238E27FC236}">
                <a16:creationId xmlns:a16="http://schemas.microsoft.com/office/drawing/2014/main" id="{31804628-A242-BF34-1998-D8C92F6FD9A5}"/>
              </a:ext>
            </a:extLst>
          </p:cNvPr>
          <p:cNvSpPr>
            <a:spLocks noGrp="1"/>
          </p:cNvSpPr>
          <p:nvPr>
            <p:ph type="ftr" sz="quarter" idx="11"/>
          </p:nvPr>
        </p:nvSpPr>
        <p:spPr/>
        <p:txBody>
          <a:bodyPr/>
          <a:lstStyle/>
          <a:p>
            <a:r>
              <a:rPr lang="en-GB"/>
              <a:t>(C) RE Today Services</a:t>
            </a:r>
          </a:p>
        </p:txBody>
      </p:sp>
      <p:sp>
        <p:nvSpPr>
          <p:cNvPr id="6" name="Slide Number Placeholder 5">
            <a:extLst>
              <a:ext uri="{FF2B5EF4-FFF2-40B4-BE49-F238E27FC236}">
                <a16:creationId xmlns:a16="http://schemas.microsoft.com/office/drawing/2014/main" id="{40AB0F05-6D20-B1E4-D734-1BA326AA33DD}"/>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1866540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15E2055C-DAF3-9349-8652-F239B34868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4">
            <a:extLst>
              <a:ext uri="{FF2B5EF4-FFF2-40B4-BE49-F238E27FC236}">
                <a16:creationId xmlns:a16="http://schemas.microsoft.com/office/drawing/2014/main" id="{BEDA10CF-A82B-9A49-A1E1-2D323B080A76}"/>
              </a:ext>
            </a:extLst>
          </p:cNvPr>
          <p:cNvSpPr>
            <a:spLocks noGrp="1"/>
          </p:cNvSpPr>
          <p:nvPr>
            <p:ph type="title"/>
          </p:nvPr>
        </p:nvSpPr>
        <p:spPr>
          <a:xfrm>
            <a:off x="1961322" y="365125"/>
            <a:ext cx="9776791" cy="1325563"/>
          </a:xfrm>
        </p:spPr>
        <p:txBody>
          <a:bodyPr/>
          <a:lstStyle>
            <a:lvl1pPr>
              <a:defRPr>
                <a:solidFill>
                  <a:schemeClr val="tx2"/>
                </a:solidFill>
              </a:defRPr>
            </a:lvl1pPr>
          </a:lstStyle>
          <a:p>
            <a:r>
              <a:rPr lang="en-GB" dirty="0"/>
              <a:t>Click to edit Master title style</a:t>
            </a:r>
            <a:endParaRPr lang="en-US" dirty="0"/>
          </a:p>
        </p:txBody>
      </p:sp>
      <p:sp>
        <p:nvSpPr>
          <p:cNvPr id="5" name="Content Placeholder 6">
            <a:extLst>
              <a:ext uri="{FF2B5EF4-FFF2-40B4-BE49-F238E27FC236}">
                <a16:creationId xmlns:a16="http://schemas.microsoft.com/office/drawing/2014/main" id="{ED44A4DC-AD41-AF45-A975-8C18B8C987BC}"/>
              </a:ext>
            </a:extLst>
          </p:cNvPr>
          <p:cNvSpPr>
            <a:spLocks noGrp="1"/>
          </p:cNvSpPr>
          <p:nvPr>
            <p:ph sz="quarter" idx="11"/>
          </p:nvPr>
        </p:nvSpPr>
        <p:spPr>
          <a:xfrm>
            <a:off x="1961322" y="1858617"/>
            <a:ext cx="9776790" cy="32799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4140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DA4B-9EBC-AD1E-EED9-32BF3DEE0EC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F8F3DD8-A3A7-BACD-7D8E-20A02E0CD77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F16903-79F1-47C7-2956-2B99D764D447}"/>
              </a:ext>
            </a:extLst>
          </p:cNvPr>
          <p:cNvSpPr>
            <a:spLocks noGrp="1"/>
          </p:cNvSpPr>
          <p:nvPr>
            <p:ph type="dt" sz="half" idx="10"/>
          </p:nvPr>
        </p:nvSpPr>
        <p:spPr/>
        <p:txBody>
          <a:bodyPr/>
          <a:lstStyle/>
          <a:p>
            <a:r>
              <a:rPr lang="en-US"/>
              <a:t>© RE Today Services 19/02/2025</a:t>
            </a:r>
            <a:endParaRPr lang="en-GB"/>
          </a:p>
        </p:txBody>
      </p:sp>
      <p:sp>
        <p:nvSpPr>
          <p:cNvPr id="5" name="Footer Placeholder 4">
            <a:extLst>
              <a:ext uri="{FF2B5EF4-FFF2-40B4-BE49-F238E27FC236}">
                <a16:creationId xmlns:a16="http://schemas.microsoft.com/office/drawing/2014/main" id="{FBE1403D-DA40-0C76-EAD0-188D8099EDA2}"/>
              </a:ext>
            </a:extLst>
          </p:cNvPr>
          <p:cNvSpPr>
            <a:spLocks noGrp="1"/>
          </p:cNvSpPr>
          <p:nvPr>
            <p:ph type="ftr" sz="quarter" idx="11"/>
          </p:nvPr>
        </p:nvSpPr>
        <p:spPr/>
        <p:txBody>
          <a:bodyPr/>
          <a:lstStyle/>
          <a:p>
            <a:r>
              <a:rPr lang="en-GB"/>
              <a:t>(C) RE Today Services</a:t>
            </a:r>
          </a:p>
        </p:txBody>
      </p:sp>
      <p:sp>
        <p:nvSpPr>
          <p:cNvPr id="6" name="Slide Number Placeholder 5">
            <a:extLst>
              <a:ext uri="{FF2B5EF4-FFF2-40B4-BE49-F238E27FC236}">
                <a16:creationId xmlns:a16="http://schemas.microsoft.com/office/drawing/2014/main" id="{E9B24469-B2E8-255D-B9D1-4AF56273BF54}"/>
              </a:ext>
            </a:extLst>
          </p:cNvPr>
          <p:cNvSpPr>
            <a:spLocks noGrp="1"/>
          </p:cNvSpPr>
          <p:nvPr>
            <p:ph type="sldNum" sz="quarter" idx="12"/>
          </p:nvPr>
        </p:nvSpPr>
        <p:spPr/>
        <p:txBody>
          <a:bodyPr/>
          <a:lstStyle/>
          <a:p>
            <a:fld id="{50390721-B923-4364-B93E-0B17F33A5AF3}" type="slidenum">
              <a:rPr lang="en-GB" smtClean="0"/>
              <a:t>‹#›</a:t>
            </a:fld>
            <a:endParaRPr lang="en-GB"/>
          </a:p>
        </p:txBody>
      </p:sp>
      <p:grpSp>
        <p:nvGrpSpPr>
          <p:cNvPr id="7" name="Group 2">
            <a:extLst>
              <a:ext uri="{FF2B5EF4-FFF2-40B4-BE49-F238E27FC236}">
                <a16:creationId xmlns:a16="http://schemas.microsoft.com/office/drawing/2014/main" id="{360A2D91-32D0-3700-AC7C-5CF3A179F458}"/>
              </a:ext>
            </a:extLst>
          </p:cNvPr>
          <p:cNvGrpSpPr/>
          <p:nvPr userDrawn="1"/>
        </p:nvGrpSpPr>
        <p:grpSpPr>
          <a:xfrm>
            <a:off x="109815" y="20905"/>
            <a:ext cx="701668" cy="6805839"/>
            <a:chOff x="0" y="-38100"/>
            <a:chExt cx="812800" cy="2706064"/>
          </a:xfrm>
          <a:solidFill>
            <a:schemeClr val="accent6">
              <a:lumMod val="75000"/>
            </a:schemeClr>
          </a:solidFill>
        </p:grpSpPr>
        <p:sp>
          <p:nvSpPr>
            <p:cNvPr id="8" name="Freeform 3">
              <a:extLst>
                <a:ext uri="{FF2B5EF4-FFF2-40B4-BE49-F238E27FC236}">
                  <a16:creationId xmlns:a16="http://schemas.microsoft.com/office/drawing/2014/main" id="{E99DAB5E-17A8-B807-E297-8C945BB79861}"/>
                </a:ext>
              </a:extLst>
            </p:cNvPr>
            <p:cNvSpPr/>
            <p:nvPr/>
          </p:nvSpPr>
          <p:spPr>
            <a:xfrm>
              <a:off x="0" y="24429"/>
              <a:ext cx="812800" cy="2643535"/>
            </a:xfrm>
            <a:custGeom>
              <a:avLst/>
              <a:gdLst/>
              <a:ahLst/>
              <a:cxnLst/>
              <a:rect l="l" t="t" r="r" b="b"/>
              <a:pathLst>
                <a:path w="812800" h="2667964">
                  <a:moveTo>
                    <a:pt x="0" y="0"/>
                  </a:moveTo>
                  <a:lnTo>
                    <a:pt x="812800" y="0"/>
                  </a:lnTo>
                  <a:lnTo>
                    <a:pt x="812800" y="2667964"/>
                  </a:lnTo>
                  <a:lnTo>
                    <a:pt x="0" y="2667964"/>
                  </a:lnTo>
                  <a:close/>
                </a:path>
              </a:pathLst>
            </a:custGeom>
            <a:grpFill/>
          </p:spPr>
          <p:txBody>
            <a:bodyPr/>
            <a:lstStyle/>
            <a:p>
              <a:endParaRPr lang="en-GB" sz="1200"/>
            </a:p>
          </p:txBody>
        </p:sp>
        <p:sp>
          <p:nvSpPr>
            <p:cNvPr id="9" name="TextBox 4">
              <a:extLst>
                <a:ext uri="{FF2B5EF4-FFF2-40B4-BE49-F238E27FC236}">
                  <a16:creationId xmlns:a16="http://schemas.microsoft.com/office/drawing/2014/main" id="{24887671-4EFE-6204-2107-966DF1324DBE}"/>
                </a:ext>
              </a:extLst>
            </p:cNvPr>
            <p:cNvSpPr txBox="1"/>
            <p:nvPr/>
          </p:nvSpPr>
          <p:spPr>
            <a:xfrm>
              <a:off x="0" y="-38100"/>
              <a:ext cx="812800" cy="850900"/>
            </a:xfrm>
            <a:prstGeom prst="rect">
              <a:avLst/>
            </a:prstGeom>
            <a:grpFill/>
          </p:spPr>
          <p:txBody>
            <a:bodyPr lIns="33867" tIns="33867" rIns="33867" bIns="33867" rtlCol="0" anchor="ctr"/>
            <a:lstStyle/>
            <a:p>
              <a:pPr algn="ctr">
                <a:lnSpc>
                  <a:spcPts val="1773"/>
                </a:lnSpc>
                <a:spcBef>
                  <a:spcPct val="0"/>
                </a:spcBef>
              </a:pPr>
              <a:endParaRPr sz="1200"/>
            </a:p>
          </p:txBody>
        </p:sp>
      </p:grpSp>
      <p:pic>
        <p:nvPicPr>
          <p:cNvPr id="10" name="Picture 9" descr="A black and white logo&#10;&#10;AI-generated content may be incorrect.">
            <a:extLst>
              <a:ext uri="{FF2B5EF4-FFF2-40B4-BE49-F238E27FC236}">
                <a16:creationId xmlns:a16="http://schemas.microsoft.com/office/drawing/2014/main" id="{04DA1503-FA50-374B-1B99-F62211D422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60793" y="830813"/>
            <a:ext cx="2596572" cy="1125899"/>
          </a:xfrm>
          <a:prstGeom prst="rect">
            <a:avLst/>
          </a:prstGeom>
        </p:spPr>
      </p:pic>
    </p:spTree>
    <p:extLst>
      <p:ext uri="{BB962C8B-B14F-4D97-AF65-F5344CB8AC3E}">
        <p14:creationId xmlns:p14="http://schemas.microsoft.com/office/powerpoint/2010/main" val="77886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ED24-F45C-A505-605D-29BC67E72D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83C16F6-CABA-D9E6-AFA6-BF3A75EFB8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7189A4-954D-2358-77D7-256DCB999A3D}"/>
              </a:ext>
            </a:extLst>
          </p:cNvPr>
          <p:cNvSpPr>
            <a:spLocks noGrp="1"/>
          </p:cNvSpPr>
          <p:nvPr>
            <p:ph type="dt" sz="half" idx="10"/>
          </p:nvPr>
        </p:nvSpPr>
        <p:spPr/>
        <p:txBody>
          <a:bodyPr/>
          <a:lstStyle/>
          <a:p>
            <a:r>
              <a:rPr lang="en-US"/>
              <a:t>© RE Today Services 19/02/2025</a:t>
            </a:r>
            <a:endParaRPr lang="en-GB"/>
          </a:p>
        </p:txBody>
      </p:sp>
      <p:sp>
        <p:nvSpPr>
          <p:cNvPr id="5" name="Footer Placeholder 4">
            <a:extLst>
              <a:ext uri="{FF2B5EF4-FFF2-40B4-BE49-F238E27FC236}">
                <a16:creationId xmlns:a16="http://schemas.microsoft.com/office/drawing/2014/main" id="{62FA6A04-B800-5606-41CC-0BC6CB2EA5A2}"/>
              </a:ext>
            </a:extLst>
          </p:cNvPr>
          <p:cNvSpPr>
            <a:spLocks noGrp="1"/>
          </p:cNvSpPr>
          <p:nvPr>
            <p:ph type="ftr" sz="quarter" idx="11"/>
          </p:nvPr>
        </p:nvSpPr>
        <p:spPr/>
        <p:txBody>
          <a:bodyPr/>
          <a:lstStyle/>
          <a:p>
            <a:r>
              <a:rPr lang="en-GB"/>
              <a:t>(C) RE Today Services</a:t>
            </a:r>
          </a:p>
        </p:txBody>
      </p:sp>
      <p:sp>
        <p:nvSpPr>
          <p:cNvPr id="6" name="Slide Number Placeholder 5">
            <a:extLst>
              <a:ext uri="{FF2B5EF4-FFF2-40B4-BE49-F238E27FC236}">
                <a16:creationId xmlns:a16="http://schemas.microsoft.com/office/drawing/2014/main" id="{3309F74D-8F67-1F04-14D2-CA858C6850FB}"/>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88580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E2AD-97EB-A7F5-6449-44D66E4A43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65991FF-95F1-0145-A39A-FC8EA90B9C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94F0963-2B43-F126-9015-C76E781CBCB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9429384-CC01-0D15-0685-DD56294A39AA}"/>
              </a:ext>
            </a:extLst>
          </p:cNvPr>
          <p:cNvSpPr>
            <a:spLocks noGrp="1"/>
          </p:cNvSpPr>
          <p:nvPr>
            <p:ph type="dt" sz="half" idx="10"/>
          </p:nvPr>
        </p:nvSpPr>
        <p:spPr/>
        <p:txBody>
          <a:bodyPr/>
          <a:lstStyle/>
          <a:p>
            <a:r>
              <a:rPr lang="en-US"/>
              <a:t>© RE Today Services 19/02/2025</a:t>
            </a:r>
            <a:endParaRPr lang="en-GB"/>
          </a:p>
        </p:txBody>
      </p:sp>
      <p:sp>
        <p:nvSpPr>
          <p:cNvPr id="6" name="Footer Placeholder 5">
            <a:extLst>
              <a:ext uri="{FF2B5EF4-FFF2-40B4-BE49-F238E27FC236}">
                <a16:creationId xmlns:a16="http://schemas.microsoft.com/office/drawing/2014/main" id="{7AA759CA-B9AD-3F77-1AA4-C470D3898081}"/>
              </a:ext>
            </a:extLst>
          </p:cNvPr>
          <p:cNvSpPr>
            <a:spLocks noGrp="1"/>
          </p:cNvSpPr>
          <p:nvPr>
            <p:ph type="ftr" sz="quarter" idx="11"/>
          </p:nvPr>
        </p:nvSpPr>
        <p:spPr/>
        <p:txBody>
          <a:bodyPr/>
          <a:lstStyle/>
          <a:p>
            <a:r>
              <a:rPr lang="en-GB"/>
              <a:t>(C) RE Today Services</a:t>
            </a:r>
          </a:p>
        </p:txBody>
      </p:sp>
      <p:sp>
        <p:nvSpPr>
          <p:cNvPr id="7" name="Slide Number Placeholder 6">
            <a:extLst>
              <a:ext uri="{FF2B5EF4-FFF2-40B4-BE49-F238E27FC236}">
                <a16:creationId xmlns:a16="http://schemas.microsoft.com/office/drawing/2014/main" id="{85C0CB5E-73FE-A2B9-544D-BE1F148EE3C5}"/>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110500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1055-C652-1FD1-5982-043B86A948B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BAE917A-887D-FFA1-6E63-564BE55C9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55244FA-1DB9-95B5-C1EC-9B752BBFD62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C1F3806-70CA-0CEF-5C1F-D7D867184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0E4E32-6B6C-2E93-FABB-8170E16422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217F62E-A47A-CCAD-ADC2-BA4C1A455146}"/>
              </a:ext>
            </a:extLst>
          </p:cNvPr>
          <p:cNvSpPr>
            <a:spLocks noGrp="1"/>
          </p:cNvSpPr>
          <p:nvPr>
            <p:ph type="dt" sz="half" idx="10"/>
          </p:nvPr>
        </p:nvSpPr>
        <p:spPr/>
        <p:txBody>
          <a:bodyPr/>
          <a:lstStyle/>
          <a:p>
            <a:r>
              <a:rPr lang="en-US"/>
              <a:t>© RE Today Services 19/02/2025</a:t>
            </a:r>
            <a:endParaRPr lang="en-GB"/>
          </a:p>
        </p:txBody>
      </p:sp>
      <p:sp>
        <p:nvSpPr>
          <p:cNvPr id="8" name="Footer Placeholder 7">
            <a:extLst>
              <a:ext uri="{FF2B5EF4-FFF2-40B4-BE49-F238E27FC236}">
                <a16:creationId xmlns:a16="http://schemas.microsoft.com/office/drawing/2014/main" id="{BCCA6528-DF49-F02C-6535-CADCC1EFD0DB}"/>
              </a:ext>
            </a:extLst>
          </p:cNvPr>
          <p:cNvSpPr>
            <a:spLocks noGrp="1"/>
          </p:cNvSpPr>
          <p:nvPr>
            <p:ph type="ftr" sz="quarter" idx="11"/>
          </p:nvPr>
        </p:nvSpPr>
        <p:spPr/>
        <p:txBody>
          <a:bodyPr/>
          <a:lstStyle/>
          <a:p>
            <a:r>
              <a:rPr lang="en-GB"/>
              <a:t>(C) RE Today Services</a:t>
            </a:r>
          </a:p>
        </p:txBody>
      </p:sp>
      <p:sp>
        <p:nvSpPr>
          <p:cNvPr id="9" name="Slide Number Placeholder 8">
            <a:extLst>
              <a:ext uri="{FF2B5EF4-FFF2-40B4-BE49-F238E27FC236}">
                <a16:creationId xmlns:a16="http://schemas.microsoft.com/office/drawing/2014/main" id="{CB159B0F-7F1A-5878-A046-83766E878401}"/>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210960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607D-83C1-E654-80EE-1ED9A713DC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01D3EB4-84C8-D676-8D16-C627C265A1D6}"/>
              </a:ext>
            </a:extLst>
          </p:cNvPr>
          <p:cNvSpPr>
            <a:spLocks noGrp="1"/>
          </p:cNvSpPr>
          <p:nvPr>
            <p:ph type="dt" sz="half" idx="10"/>
          </p:nvPr>
        </p:nvSpPr>
        <p:spPr/>
        <p:txBody>
          <a:bodyPr/>
          <a:lstStyle/>
          <a:p>
            <a:r>
              <a:rPr lang="en-US"/>
              <a:t>© RE Today Services 19/02/2025</a:t>
            </a:r>
            <a:endParaRPr lang="en-GB"/>
          </a:p>
        </p:txBody>
      </p:sp>
      <p:sp>
        <p:nvSpPr>
          <p:cNvPr id="4" name="Footer Placeholder 3">
            <a:extLst>
              <a:ext uri="{FF2B5EF4-FFF2-40B4-BE49-F238E27FC236}">
                <a16:creationId xmlns:a16="http://schemas.microsoft.com/office/drawing/2014/main" id="{D7F41831-A39F-0272-2F31-BE125FAA628B}"/>
              </a:ext>
            </a:extLst>
          </p:cNvPr>
          <p:cNvSpPr>
            <a:spLocks noGrp="1"/>
          </p:cNvSpPr>
          <p:nvPr>
            <p:ph type="ftr" sz="quarter" idx="11"/>
          </p:nvPr>
        </p:nvSpPr>
        <p:spPr/>
        <p:txBody>
          <a:bodyPr/>
          <a:lstStyle/>
          <a:p>
            <a:r>
              <a:rPr lang="en-GB"/>
              <a:t>(C) RE Today Services</a:t>
            </a:r>
          </a:p>
        </p:txBody>
      </p:sp>
      <p:sp>
        <p:nvSpPr>
          <p:cNvPr id="5" name="Slide Number Placeholder 4">
            <a:extLst>
              <a:ext uri="{FF2B5EF4-FFF2-40B4-BE49-F238E27FC236}">
                <a16:creationId xmlns:a16="http://schemas.microsoft.com/office/drawing/2014/main" id="{6A364FC1-AF65-B74E-59DB-8C92C9B7E9AC}"/>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206442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E82FA-85DE-0A64-E6A4-FF0E8E72FD9F}"/>
              </a:ext>
            </a:extLst>
          </p:cNvPr>
          <p:cNvSpPr>
            <a:spLocks noGrp="1"/>
          </p:cNvSpPr>
          <p:nvPr>
            <p:ph type="dt" sz="half" idx="10"/>
          </p:nvPr>
        </p:nvSpPr>
        <p:spPr/>
        <p:txBody>
          <a:bodyPr/>
          <a:lstStyle/>
          <a:p>
            <a:r>
              <a:rPr lang="en-US"/>
              <a:t>© RE Today Services 19/02/2025</a:t>
            </a:r>
            <a:endParaRPr lang="en-GB"/>
          </a:p>
        </p:txBody>
      </p:sp>
      <p:sp>
        <p:nvSpPr>
          <p:cNvPr id="3" name="Footer Placeholder 2">
            <a:extLst>
              <a:ext uri="{FF2B5EF4-FFF2-40B4-BE49-F238E27FC236}">
                <a16:creationId xmlns:a16="http://schemas.microsoft.com/office/drawing/2014/main" id="{9E9505AC-04EA-AD52-6D40-63831D98FD9B}"/>
              </a:ext>
            </a:extLst>
          </p:cNvPr>
          <p:cNvSpPr>
            <a:spLocks noGrp="1"/>
          </p:cNvSpPr>
          <p:nvPr>
            <p:ph type="ftr" sz="quarter" idx="11"/>
          </p:nvPr>
        </p:nvSpPr>
        <p:spPr/>
        <p:txBody>
          <a:bodyPr/>
          <a:lstStyle/>
          <a:p>
            <a:r>
              <a:rPr lang="en-GB"/>
              <a:t>(C) RE Today Services</a:t>
            </a:r>
          </a:p>
        </p:txBody>
      </p:sp>
      <p:sp>
        <p:nvSpPr>
          <p:cNvPr id="4" name="Slide Number Placeholder 3">
            <a:extLst>
              <a:ext uri="{FF2B5EF4-FFF2-40B4-BE49-F238E27FC236}">
                <a16:creationId xmlns:a16="http://schemas.microsoft.com/office/drawing/2014/main" id="{9260A357-7D2A-2E6D-D666-84A17D1209C1}"/>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276104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89B1-1098-B6E1-7EBC-8909F8B9DF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66E4F61-A7A6-E21F-3592-C71BC6B93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C23361F-5DEC-BD2C-6634-CB3C5E2EA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605481-40C3-7936-DD25-00C8AA68518C}"/>
              </a:ext>
            </a:extLst>
          </p:cNvPr>
          <p:cNvSpPr>
            <a:spLocks noGrp="1"/>
          </p:cNvSpPr>
          <p:nvPr>
            <p:ph type="dt" sz="half" idx="10"/>
          </p:nvPr>
        </p:nvSpPr>
        <p:spPr/>
        <p:txBody>
          <a:bodyPr/>
          <a:lstStyle/>
          <a:p>
            <a:r>
              <a:rPr lang="en-US"/>
              <a:t>© RE Today Services 19/02/2025</a:t>
            </a:r>
            <a:endParaRPr lang="en-GB"/>
          </a:p>
        </p:txBody>
      </p:sp>
      <p:sp>
        <p:nvSpPr>
          <p:cNvPr id="6" name="Footer Placeholder 5">
            <a:extLst>
              <a:ext uri="{FF2B5EF4-FFF2-40B4-BE49-F238E27FC236}">
                <a16:creationId xmlns:a16="http://schemas.microsoft.com/office/drawing/2014/main" id="{565BFD09-A4C5-E694-4E70-D7C553A0E76D}"/>
              </a:ext>
            </a:extLst>
          </p:cNvPr>
          <p:cNvSpPr>
            <a:spLocks noGrp="1"/>
          </p:cNvSpPr>
          <p:nvPr>
            <p:ph type="ftr" sz="quarter" idx="11"/>
          </p:nvPr>
        </p:nvSpPr>
        <p:spPr/>
        <p:txBody>
          <a:bodyPr/>
          <a:lstStyle/>
          <a:p>
            <a:r>
              <a:rPr lang="en-GB"/>
              <a:t>(C) RE Today Services</a:t>
            </a:r>
          </a:p>
        </p:txBody>
      </p:sp>
      <p:sp>
        <p:nvSpPr>
          <p:cNvPr id="7" name="Slide Number Placeholder 6">
            <a:extLst>
              <a:ext uri="{FF2B5EF4-FFF2-40B4-BE49-F238E27FC236}">
                <a16:creationId xmlns:a16="http://schemas.microsoft.com/office/drawing/2014/main" id="{AA25AABA-24B8-84D9-583D-988F3BA74C05}"/>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190674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5236-4EE8-9A8B-B841-A844246133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DD9C716-9E1F-9F94-0C78-B9B64EA5D2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6BF838-B8E4-A0B8-90A4-039850587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414D62-D835-C382-C1F2-9EC959412218}"/>
              </a:ext>
            </a:extLst>
          </p:cNvPr>
          <p:cNvSpPr>
            <a:spLocks noGrp="1"/>
          </p:cNvSpPr>
          <p:nvPr>
            <p:ph type="dt" sz="half" idx="10"/>
          </p:nvPr>
        </p:nvSpPr>
        <p:spPr/>
        <p:txBody>
          <a:bodyPr/>
          <a:lstStyle/>
          <a:p>
            <a:r>
              <a:rPr lang="en-US"/>
              <a:t>© RE Today Services 19/02/2025</a:t>
            </a:r>
            <a:endParaRPr lang="en-GB"/>
          </a:p>
        </p:txBody>
      </p:sp>
      <p:sp>
        <p:nvSpPr>
          <p:cNvPr id="6" name="Footer Placeholder 5">
            <a:extLst>
              <a:ext uri="{FF2B5EF4-FFF2-40B4-BE49-F238E27FC236}">
                <a16:creationId xmlns:a16="http://schemas.microsoft.com/office/drawing/2014/main" id="{FB736E8D-ECF8-5AAC-C869-609360C2C866}"/>
              </a:ext>
            </a:extLst>
          </p:cNvPr>
          <p:cNvSpPr>
            <a:spLocks noGrp="1"/>
          </p:cNvSpPr>
          <p:nvPr>
            <p:ph type="ftr" sz="quarter" idx="11"/>
          </p:nvPr>
        </p:nvSpPr>
        <p:spPr/>
        <p:txBody>
          <a:bodyPr/>
          <a:lstStyle/>
          <a:p>
            <a:r>
              <a:rPr lang="en-GB"/>
              <a:t>(C) RE Today Services</a:t>
            </a:r>
          </a:p>
        </p:txBody>
      </p:sp>
      <p:sp>
        <p:nvSpPr>
          <p:cNvPr id="7" name="Slide Number Placeholder 6">
            <a:extLst>
              <a:ext uri="{FF2B5EF4-FFF2-40B4-BE49-F238E27FC236}">
                <a16:creationId xmlns:a16="http://schemas.microsoft.com/office/drawing/2014/main" id="{98CD88DF-75A6-7E27-8956-368E91C6A061}"/>
              </a:ext>
            </a:extLst>
          </p:cNvPr>
          <p:cNvSpPr>
            <a:spLocks noGrp="1"/>
          </p:cNvSpPr>
          <p:nvPr>
            <p:ph type="sldNum" sz="quarter" idx="12"/>
          </p:nvPr>
        </p:nvSpPr>
        <p:spPr/>
        <p:txBody>
          <a:bodyPr/>
          <a:lstStyle/>
          <a:p>
            <a:fld id="{50390721-B923-4364-B93E-0B17F33A5AF3}" type="slidenum">
              <a:rPr lang="en-GB" smtClean="0"/>
              <a:t>‹#›</a:t>
            </a:fld>
            <a:endParaRPr lang="en-GB"/>
          </a:p>
        </p:txBody>
      </p:sp>
    </p:spTree>
    <p:extLst>
      <p:ext uri="{BB962C8B-B14F-4D97-AF65-F5344CB8AC3E}">
        <p14:creationId xmlns:p14="http://schemas.microsoft.com/office/powerpoint/2010/main" val="370168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22E5D-C7FE-2314-5EBF-CEBB79792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75BCBD9-221D-08BA-E532-775264EC67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E8F37C-D55D-7BDB-2F5C-3ECBF6F3D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 RE Today Services 19/02/2025</a:t>
            </a:r>
            <a:endParaRPr lang="en-GB"/>
          </a:p>
        </p:txBody>
      </p:sp>
      <p:sp>
        <p:nvSpPr>
          <p:cNvPr id="5" name="Footer Placeholder 4">
            <a:extLst>
              <a:ext uri="{FF2B5EF4-FFF2-40B4-BE49-F238E27FC236}">
                <a16:creationId xmlns:a16="http://schemas.microsoft.com/office/drawing/2014/main" id="{08743B54-DFC2-8295-BA70-5176013D7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(C) RE Today Services</a:t>
            </a:r>
          </a:p>
        </p:txBody>
      </p:sp>
      <p:sp>
        <p:nvSpPr>
          <p:cNvPr id="6" name="Slide Number Placeholder 5">
            <a:extLst>
              <a:ext uri="{FF2B5EF4-FFF2-40B4-BE49-F238E27FC236}">
                <a16:creationId xmlns:a16="http://schemas.microsoft.com/office/drawing/2014/main" id="{7CF9357A-AD5B-60EE-B0C8-398B2547AA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390721-B923-4364-B93E-0B17F33A5AF3}" type="slidenum">
              <a:rPr lang="en-GB" smtClean="0"/>
              <a:t>‹#›</a:t>
            </a:fld>
            <a:endParaRPr lang="en-GB"/>
          </a:p>
        </p:txBody>
      </p:sp>
    </p:spTree>
    <p:extLst>
      <p:ext uri="{BB962C8B-B14F-4D97-AF65-F5344CB8AC3E}">
        <p14:creationId xmlns:p14="http://schemas.microsoft.com/office/powerpoint/2010/main" val="348968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nderstandinghumanism.org.uk/training/" TargetMode="External"/><Relationship Id="rId2" Type="http://schemas.openxmlformats.org/officeDocument/2006/relationships/hyperlink" Target="https://understandinghumanism.org.uk/" TargetMode="External"/><Relationship Id="rId1" Type="http://schemas.openxmlformats.org/officeDocument/2006/relationships/slideLayout" Target="../slideLayouts/slideLayout2.xml"/><Relationship Id="rId5" Type="http://schemas.openxmlformats.org/officeDocument/2006/relationships/hyperlink" Target="https://understandinghumanism.org.uk/online-courses/" TargetMode="External"/><Relationship Id="rId4" Type="http://schemas.openxmlformats.org/officeDocument/2006/relationships/hyperlink" Target="https://understandinghumanism.org.uk/school-speake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ur03.safelinks.protection.outlook.com/?url=https%3A%2F%2Funderstandinghumanism.org.uk%2Fconway-hall-virtual-tour%2F&amp;data=05%7C02%7CEmily.Waddilove%40wokingham.gov.uk%7C1e69f04fd6e044d99cc908de2b5212f9%7C996ee15c0b3e4a6f8e65120a9a51821a%7C0%7C0%7C638995828673366659%7CUnknown%7CTWFpbGZsb3d8eyJFbXB0eU1hcGkiOnRydWUsIlYiOiIwLjAuMDAwMCIsIlAiOiJXaW4zMiIsIkFOIjoiTWFpbCIsIldUIjoyfQ%3D%3D%7C0%7C%7C%7C&amp;sdata=S4QPgdJoG2Yz6pdcIGByc0cIumklZ2INjbZIg6UWoGg%3D&amp;reserved=0" TargetMode="External"/><Relationship Id="rId2" Type="http://schemas.openxmlformats.org/officeDocument/2006/relationships/hyperlink" Target="https://eur03.safelinks.protection.outlook.com/?url=https%3A%2F%2Funderstandinghumanism.org.uk%2Fteaching-about-humanism%2Fhow-to-use-understanding-humanism%2F&amp;data=05%7C02%7CEmily.Waddilove%40wokingham.gov.uk%7C1e69f04fd6e044d99cc908de2b5212f9%7C996ee15c0b3e4a6f8e65120a9a51821a%7C0%7C0%7C638995828673360264%7CUnknown%7CTWFpbGZsb3d8eyJFbXB0eU1hcGkiOnRydWUsIlYiOiIwLjAuMDAwMCIsIlAiOiJXaW4zMiIsIkFOIjoiTWFpbCIsIldUIjoyfQ%3D%3D%7C0%7C%7C%7C&amp;sdata=gHm8sWtCb4SqKtRvUpwzs5thyanDhUoUPBsse%2BNu6Xg%3D&amp;reserved=0" TargetMode="External"/><Relationship Id="rId1" Type="http://schemas.openxmlformats.org/officeDocument/2006/relationships/slideLayout" Target="../slideLayouts/slideLayout2.xml"/><Relationship Id="rId5" Type="http://schemas.openxmlformats.org/officeDocument/2006/relationships/hyperlink" Target="https://eur03.safelinks.protection.outlook.com/?url=https%3A%2F%2Funderstandinghumanism.org.uk%2Farticles%2F&amp;data=05%7C02%7CEmily.Waddilove%40wokingham.gov.uk%7C1e69f04fd6e044d99cc908de2b5212f9%7C996ee15c0b3e4a6f8e65120a9a51821a%7C0%7C0%7C638995828673379333%7CUnknown%7CTWFpbGZsb3d8eyJFbXB0eU1hcGkiOnRydWUsIlYiOiIwLjAuMDAwMCIsIlAiOiJXaW4zMiIsIkFOIjoiTWFpbCIsIldUIjoyfQ%3D%3D%7C0%7C%7C%7C&amp;sdata=FzqLnBYe43CemFxmLgOOao%2BQTdu6jB%2Bz%2FxckIP7Tqf8%3D&amp;reserved=0" TargetMode="External"/><Relationship Id="rId4" Type="http://schemas.openxmlformats.org/officeDocument/2006/relationships/hyperlink" Target="https://eur03.safelinks.protection.outlook.com/?url=https%3A%2F%2Funderstandinghumanism.org.uk%2Fperspectives%2F&amp;data=05%7C02%7CEmily.Waddilove%40wokingham.gov.uk%7C1e69f04fd6e044d99cc908de2b5212f9%7C996ee15c0b3e4a6f8e65120a9a51821a%7C0%7C0%7C638995828673373057%7CUnknown%7CTWFpbGZsb3d8eyJFbXB0eU1hcGkiOnRydWUsIlYiOiIwLjAuMDAwMCIsIlAiOiJXaW4zMiIsIkFOIjoiTWFpbCIsIldUIjoyfQ%3D%3D%7C0%7C%7C%7C&amp;sdata=8DLObty1efc5rk3emuS9q7CE74cMhXNS1BlVxntnmgc%3D&amp;reserved=0"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DB80-8C4E-2B84-1B24-60BE58646D1A}"/>
              </a:ext>
            </a:extLst>
          </p:cNvPr>
          <p:cNvSpPr>
            <a:spLocks noGrp="1"/>
          </p:cNvSpPr>
          <p:nvPr>
            <p:ph type="ctrTitle"/>
          </p:nvPr>
        </p:nvSpPr>
        <p:spPr/>
        <p:txBody>
          <a:bodyPr/>
          <a:lstStyle/>
          <a:p>
            <a:r>
              <a:rPr lang="en-GB" dirty="0"/>
              <a:t>Pedagogy and Practice</a:t>
            </a:r>
          </a:p>
        </p:txBody>
      </p:sp>
      <p:sp>
        <p:nvSpPr>
          <p:cNvPr id="3" name="Subtitle 2">
            <a:extLst>
              <a:ext uri="{FF2B5EF4-FFF2-40B4-BE49-F238E27FC236}">
                <a16:creationId xmlns:a16="http://schemas.microsoft.com/office/drawing/2014/main" id="{ED2892D7-66BB-00EB-3277-40CDD0933547}"/>
              </a:ext>
            </a:extLst>
          </p:cNvPr>
          <p:cNvSpPr>
            <a:spLocks noGrp="1"/>
          </p:cNvSpPr>
          <p:nvPr>
            <p:ph type="subTitle" idx="1"/>
          </p:nvPr>
        </p:nvSpPr>
        <p:spPr/>
        <p:txBody>
          <a:bodyPr>
            <a:normAutofit lnSpcReduction="10000"/>
          </a:bodyPr>
          <a:lstStyle/>
          <a:p>
            <a:r>
              <a:rPr lang="en-GB" dirty="0"/>
              <a:t>Ian Nicholson</a:t>
            </a:r>
          </a:p>
          <a:p>
            <a:r>
              <a:rPr lang="en-GB" dirty="0"/>
              <a:t>Senior National RE Adviser</a:t>
            </a:r>
          </a:p>
          <a:p>
            <a:endParaRPr lang="en-GB" dirty="0"/>
          </a:p>
          <a:p>
            <a:r>
              <a:rPr lang="en-GB" dirty="0"/>
              <a:t>Wokingham primary teacher meeting - 14</a:t>
            </a:r>
            <a:r>
              <a:rPr lang="en-GB" baseline="30000" dirty="0"/>
              <a:t>th</a:t>
            </a:r>
            <a:r>
              <a:rPr lang="en-GB" dirty="0"/>
              <a:t> January 2026</a:t>
            </a:r>
          </a:p>
        </p:txBody>
      </p:sp>
      <p:sp>
        <p:nvSpPr>
          <p:cNvPr id="4" name="Date Placeholder 3">
            <a:extLst>
              <a:ext uri="{FF2B5EF4-FFF2-40B4-BE49-F238E27FC236}">
                <a16:creationId xmlns:a16="http://schemas.microsoft.com/office/drawing/2014/main" id="{D0BB4FCD-2067-26E8-8656-E51D457447C0}"/>
              </a:ext>
            </a:extLst>
          </p:cNvPr>
          <p:cNvSpPr>
            <a:spLocks noGrp="1"/>
          </p:cNvSpPr>
          <p:nvPr>
            <p:ph type="dt" sz="half" idx="10"/>
          </p:nvPr>
        </p:nvSpPr>
        <p:spPr/>
        <p:txBody>
          <a:bodyPr/>
          <a:lstStyle/>
          <a:p>
            <a:r>
              <a:rPr lang="en-US"/>
              <a:t>© RE Today Services 19/02/2025</a:t>
            </a:r>
            <a:endParaRPr lang="en-GB" dirty="0"/>
          </a:p>
        </p:txBody>
      </p:sp>
    </p:spTree>
    <p:extLst>
      <p:ext uri="{BB962C8B-B14F-4D97-AF65-F5344CB8AC3E}">
        <p14:creationId xmlns:p14="http://schemas.microsoft.com/office/powerpoint/2010/main" val="116817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7FE5-EA1E-4944-4D73-FC1C5F114233}"/>
              </a:ext>
            </a:extLst>
          </p:cNvPr>
          <p:cNvSpPr>
            <a:spLocks noGrp="1"/>
          </p:cNvSpPr>
          <p:nvPr>
            <p:ph type="title"/>
          </p:nvPr>
        </p:nvSpPr>
        <p:spPr/>
        <p:txBody>
          <a:bodyPr/>
          <a:lstStyle/>
          <a:p>
            <a:endParaRPr lang="en-GB" dirty="0"/>
          </a:p>
        </p:txBody>
      </p:sp>
      <p:graphicFrame>
        <p:nvGraphicFramePr>
          <p:cNvPr id="5" name="Content Placeholder 4">
            <a:extLst>
              <a:ext uri="{FF2B5EF4-FFF2-40B4-BE49-F238E27FC236}">
                <a16:creationId xmlns:a16="http://schemas.microsoft.com/office/drawing/2014/main" id="{62436D15-3329-35C7-EB32-D225C84EABC2}"/>
              </a:ext>
            </a:extLst>
          </p:cNvPr>
          <p:cNvGraphicFramePr>
            <a:graphicFrameLocks noGrp="1"/>
          </p:cNvGraphicFramePr>
          <p:nvPr>
            <p:ph idx="1"/>
          </p:nvPr>
        </p:nvGraphicFramePr>
        <p:xfrm>
          <a:off x="838200" y="1809135"/>
          <a:ext cx="3281516" cy="3505200"/>
        </p:xfrm>
        <a:graphic>
          <a:graphicData uri="http://schemas.openxmlformats.org/drawingml/2006/table">
            <a:tbl>
              <a:tblPr firstRow="1" bandRow="1">
                <a:tableStyleId>{93296810-A885-4BE3-A3E7-6D5BEEA58F35}</a:tableStyleId>
              </a:tblPr>
              <a:tblGrid>
                <a:gridCol w="3281516">
                  <a:extLst>
                    <a:ext uri="{9D8B030D-6E8A-4147-A177-3AD203B41FA5}">
                      <a16:colId xmlns:a16="http://schemas.microsoft.com/office/drawing/2014/main" val="2168815133"/>
                    </a:ext>
                  </a:extLst>
                </a:gridCol>
              </a:tblGrid>
              <a:tr h="374147">
                <a:tc>
                  <a:txBody>
                    <a:bodyPr/>
                    <a:lstStyle/>
                    <a:p>
                      <a:r>
                        <a:rPr lang="en-GB" sz="4000" dirty="0"/>
                        <a:t>Disciplines</a:t>
                      </a:r>
                    </a:p>
                  </a:txBody>
                  <a:tcPr/>
                </a:tc>
                <a:extLst>
                  <a:ext uri="{0D108BD9-81ED-4DB2-BD59-A6C34878D82A}">
                    <a16:rowId xmlns:a16="http://schemas.microsoft.com/office/drawing/2014/main" val="439353680"/>
                  </a:ext>
                </a:extLst>
              </a:tr>
              <a:tr h="374147">
                <a:tc>
                  <a:txBody>
                    <a:bodyPr/>
                    <a:lstStyle/>
                    <a:p>
                      <a:r>
                        <a:rPr lang="en-GB" sz="4000" dirty="0"/>
                        <a:t>Sociology</a:t>
                      </a:r>
                    </a:p>
                  </a:txBody>
                  <a:tcPr/>
                </a:tc>
                <a:extLst>
                  <a:ext uri="{0D108BD9-81ED-4DB2-BD59-A6C34878D82A}">
                    <a16:rowId xmlns:a16="http://schemas.microsoft.com/office/drawing/2014/main" val="944893011"/>
                  </a:ext>
                </a:extLst>
              </a:tr>
              <a:tr h="374147">
                <a:tc>
                  <a:txBody>
                    <a:bodyPr/>
                    <a:lstStyle/>
                    <a:p>
                      <a:r>
                        <a:rPr lang="en-GB" sz="4000" dirty="0"/>
                        <a:t>Psychology</a:t>
                      </a:r>
                    </a:p>
                  </a:txBody>
                  <a:tcPr/>
                </a:tc>
                <a:extLst>
                  <a:ext uri="{0D108BD9-81ED-4DB2-BD59-A6C34878D82A}">
                    <a16:rowId xmlns:a16="http://schemas.microsoft.com/office/drawing/2014/main" val="3061812993"/>
                  </a:ext>
                </a:extLst>
              </a:tr>
              <a:tr h="369022">
                <a:tc>
                  <a:txBody>
                    <a:bodyPr/>
                    <a:lstStyle/>
                    <a:p>
                      <a:r>
                        <a:rPr lang="en-GB" sz="4000" dirty="0"/>
                        <a:t>Philosophy</a:t>
                      </a:r>
                    </a:p>
                  </a:txBody>
                  <a:tcPr/>
                </a:tc>
                <a:extLst>
                  <a:ext uri="{0D108BD9-81ED-4DB2-BD59-A6C34878D82A}">
                    <a16:rowId xmlns:a16="http://schemas.microsoft.com/office/drawing/2014/main" val="975749840"/>
                  </a:ext>
                </a:extLst>
              </a:tr>
              <a:tr h="374147">
                <a:tc>
                  <a:txBody>
                    <a:bodyPr/>
                    <a:lstStyle/>
                    <a:p>
                      <a:r>
                        <a:rPr lang="en-GB" sz="4000" dirty="0"/>
                        <a:t>Theology</a:t>
                      </a:r>
                    </a:p>
                  </a:txBody>
                  <a:tcPr/>
                </a:tc>
                <a:extLst>
                  <a:ext uri="{0D108BD9-81ED-4DB2-BD59-A6C34878D82A}">
                    <a16:rowId xmlns:a16="http://schemas.microsoft.com/office/drawing/2014/main" val="340121979"/>
                  </a:ext>
                </a:extLst>
              </a:tr>
            </a:tbl>
          </a:graphicData>
        </a:graphic>
      </p:graphicFrame>
      <p:sp>
        <p:nvSpPr>
          <p:cNvPr id="4" name="Date Placeholder 3">
            <a:extLst>
              <a:ext uri="{FF2B5EF4-FFF2-40B4-BE49-F238E27FC236}">
                <a16:creationId xmlns:a16="http://schemas.microsoft.com/office/drawing/2014/main" id="{6958AEC1-D44E-70D9-3EEB-C7B05446826C}"/>
              </a:ext>
            </a:extLst>
          </p:cNvPr>
          <p:cNvSpPr>
            <a:spLocks noGrp="1"/>
          </p:cNvSpPr>
          <p:nvPr>
            <p:ph type="dt" sz="half" idx="10"/>
          </p:nvPr>
        </p:nvSpPr>
        <p:spPr/>
        <p:txBody>
          <a:bodyPr/>
          <a:lstStyle/>
          <a:p>
            <a:r>
              <a:rPr lang="en-US"/>
              <a:t>© RE Today Services 19/02/2025</a:t>
            </a:r>
            <a:endParaRPr lang="en-GB"/>
          </a:p>
        </p:txBody>
      </p:sp>
      <p:graphicFrame>
        <p:nvGraphicFramePr>
          <p:cNvPr id="6" name="Content Placeholder 4">
            <a:extLst>
              <a:ext uri="{FF2B5EF4-FFF2-40B4-BE49-F238E27FC236}">
                <a16:creationId xmlns:a16="http://schemas.microsoft.com/office/drawing/2014/main" id="{93E5AB1A-3720-59FC-9932-FD85EE95F6DA}"/>
              </a:ext>
            </a:extLst>
          </p:cNvPr>
          <p:cNvGraphicFramePr>
            <a:graphicFrameLocks/>
          </p:cNvGraphicFramePr>
          <p:nvPr/>
        </p:nvGraphicFramePr>
        <p:xfrm>
          <a:off x="4455242" y="1809135"/>
          <a:ext cx="3617042" cy="3505200"/>
        </p:xfrm>
        <a:graphic>
          <a:graphicData uri="http://schemas.openxmlformats.org/drawingml/2006/table">
            <a:tbl>
              <a:tblPr firstRow="1" bandRow="1">
                <a:tableStyleId>{93296810-A885-4BE3-A3E7-6D5BEEA58F35}</a:tableStyleId>
              </a:tblPr>
              <a:tblGrid>
                <a:gridCol w="3617042">
                  <a:extLst>
                    <a:ext uri="{9D8B030D-6E8A-4147-A177-3AD203B41FA5}">
                      <a16:colId xmlns:a16="http://schemas.microsoft.com/office/drawing/2014/main" val="2168815133"/>
                    </a:ext>
                  </a:extLst>
                </a:gridCol>
              </a:tblGrid>
              <a:tr h="701040">
                <a:tc>
                  <a:txBody>
                    <a:bodyPr/>
                    <a:lstStyle/>
                    <a:p>
                      <a:r>
                        <a:rPr lang="en-GB" sz="3600" dirty="0"/>
                        <a:t>Methods</a:t>
                      </a:r>
                    </a:p>
                  </a:txBody>
                  <a:tcPr/>
                </a:tc>
                <a:extLst>
                  <a:ext uri="{0D108BD9-81ED-4DB2-BD59-A6C34878D82A}">
                    <a16:rowId xmlns:a16="http://schemas.microsoft.com/office/drawing/2014/main" val="439353680"/>
                  </a:ext>
                </a:extLst>
              </a:tr>
              <a:tr h="701040">
                <a:tc>
                  <a:txBody>
                    <a:bodyPr/>
                    <a:lstStyle/>
                    <a:p>
                      <a:r>
                        <a:rPr lang="en-GB" sz="3600" dirty="0"/>
                        <a:t>Surveys</a:t>
                      </a:r>
                    </a:p>
                  </a:txBody>
                  <a:tcPr/>
                </a:tc>
                <a:extLst>
                  <a:ext uri="{0D108BD9-81ED-4DB2-BD59-A6C34878D82A}">
                    <a16:rowId xmlns:a16="http://schemas.microsoft.com/office/drawing/2014/main" val="944893011"/>
                  </a:ext>
                </a:extLst>
              </a:tr>
              <a:tr h="701040">
                <a:tc>
                  <a:txBody>
                    <a:bodyPr/>
                    <a:lstStyle/>
                    <a:p>
                      <a:r>
                        <a:rPr lang="en-GB" sz="3600" dirty="0"/>
                        <a:t>Interviews</a:t>
                      </a:r>
                    </a:p>
                  </a:txBody>
                  <a:tcPr/>
                </a:tc>
                <a:extLst>
                  <a:ext uri="{0D108BD9-81ED-4DB2-BD59-A6C34878D82A}">
                    <a16:rowId xmlns:a16="http://schemas.microsoft.com/office/drawing/2014/main" val="3061812993"/>
                  </a:ext>
                </a:extLst>
              </a:tr>
              <a:tr h="701040">
                <a:tc>
                  <a:txBody>
                    <a:bodyPr/>
                    <a:lstStyle/>
                    <a:p>
                      <a:r>
                        <a:rPr lang="en-GB" sz="3600" dirty="0"/>
                        <a:t>Comparing views</a:t>
                      </a:r>
                    </a:p>
                  </a:txBody>
                  <a:tcPr/>
                </a:tc>
                <a:extLst>
                  <a:ext uri="{0D108BD9-81ED-4DB2-BD59-A6C34878D82A}">
                    <a16:rowId xmlns:a16="http://schemas.microsoft.com/office/drawing/2014/main" val="975749840"/>
                  </a:ext>
                </a:extLst>
              </a:tr>
              <a:tr h="701040">
                <a:tc>
                  <a:txBody>
                    <a:bodyPr/>
                    <a:lstStyle/>
                    <a:p>
                      <a:r>
                        <a:rPr lang="en-GB" sz="3600" dirty="0"/>
                        <a:t>Analysing texts</a:t>
                      </a:r>
                    </a:p>
                  </a:txBody>
                  <a:tcPr/>
                </a:tc>
                <a:extLst>
                  <a:ext uri="{0D108BD9-81ED-4DB2-BD59-A6C34878D82A}">
                    <a16:rowId xmlns:a16="http://schemas.microsoft.com/office/drawing/2014/main" val="340121979"/>
                  </a:ext>
                </a:extLst>
              </a:tr>
            </a:tbl>
          </a:graphicData>
        </a:graphic>
      </p:graphicFrame>
      <p:graphicFrame>
        <p:nvGraphicFramePr>
          <p:cNvPr id="7" name="Content Placeholder 4">
            <a:extLst>
              <a:ext uri="{FF2B5EF4-FFF2-40B4-BE49-F238E27FC236}">
                <a16:creationId xmlns:a16="http://schemas.microsoft.com/office/drawing/2014/main" id="{300F95FE-535F-08CC-5504-67D7D62D5F03}"/>
              </a:ext>
            </a:extLst>
          </p:cNvPr>
          <p:cNvGraphicFramePr>
            <a:graphicFrameLocks/>
          </p:cNvGraphicFramePr>
          <p:nvPr/>
        </p:nvGraphicFramePr>
        <p:xfrm>
          <a:off x="8318091" y="1809135"/>
          <a:ext cx="3281516" cy="3505201"/>
        </p:xfrm>
        <a:graphic>
          <a:graphicData uri="http://schemas.openxmlformats.org/drawingml/2006/table">
            <a:tbl>
              <a:tblPr firstRow="1" bandRow="1">
                <a:tableStyleId>{93296810-A885-4BE3-A3E7-6D5BEEA58F35}</a:tableStyleId>
              </a:tblPr>
              <a:tblGrid>
                <a:gridCol w="3281516">
                  <a:extLst>
                    <a:ext uri="{9D8B030D-6E8A-4147-A177-3AD203B41FA5}">
                      <a16:colId xmlns:a16="http://schemas.microsoft.com/office/drawing/2014/main" val="2168815133"/>
                    </a:ext>
                  </a:extLst>
                </a:gridCol>
              </a:tblGrid>
              <a:tr h="702966">
                <a:tc>
                  <a:txBody>
                    <a:bodyPr/>
                    <a:lstStyle/>
                    <a:p>
                      <a:r>
                        <a:rPr lang="en-GB" sz="3200" dirty="0"/>
                        <a:t>Tools</a:t>
                      </a:r>
                    </a:p>
                  </a:txBody>
                  <a:tcPr/>
                </a:tc>
                <a:extLst>
                  <a:ext uri="{0D108BD9-81ED-4DB2-BD59-A6C34878D82A}">
                    <a16:rowId xmlns:a16="http://schemas.microsoft.com/office/drawing/2014/main" val="439353680"/>
                  </a:ext>
                </a:extLst>
              </a:tr>
              <a:tr h="702966">
                <a:tc>
                  <a:txBody>
                    <a:bodyPr/>
                    <a:lstStyle/>
                    <a:p>
                      <a:r>
                        <a:rPr lang="en-GB" sz="3200" dirty="0"/>
                        <a:t>Questionnaire</a:t>
                      </a:r>
                    </a:p>
                  </a:txBody>
                  <a:tcPr/>
                </a:tc>
                <a:extLst>
                  <a:ext uri="{0D108BD9-81ED-4DB2-BD59-A6C34878D82A}">
                    <a16:rowId xmlns:a16="http://schemas.microsoft.com/office/drawing/2014/main" val="944893011"/>
                  </a:ext>
                </a:extLst>
              </a:tr>
              <a:tr h="702966">
                <a:tc>
                  <a:txBody>
                    <a:bodyPr/>
                    <a:lstStyle/>
                    <a:p>
                      <a:r>
                        <a:rPr lang="en-GB" sz="3200" dirty="0"/>
                        <a:t>People</a:t>
                      </a:r>
                    </a:p>
                  </a:txBody>
                  <a:tcPr/>
                </a:tc>
                <a:extLst>
                  <a:ext uri="{0D108BD9-81ED-4DB2-BD59-A6C34878D82A}">
                    <a16:rowId xmlns:a16="http://schemas.microsoft.com/office/drawing/2014/main" val="3061812993"/>
                  </a:ext>
                </a:extLst>
              </a:tr>
              <a:tr h="693337">
                <a:tc>
                  <a:txBody>
                    <a:bodyPr/>
                    <a:lstStyle/>
                    <a:p>
                      <a:r>
                        <a:rPr lang="en-GB" sz="3200" dirty="0"/>
                        <a:t>Debate</a:t>
                      </a:r>
                    </a:p>
                  </a:txBody>
                  <a:tcPr/>
                </a:tc>
                <a:extLst>
                  <a:ext uri="{0D108BD9-81ED-4DB2-BD59-A6C34878D82A}">
                    <a16:rowId xmlns:a16="http://schemas.microsoft.com/office/drawing/2014/main" val="975749840"/>
                  </a:ext>
                </a:extLst>
              </a:tr>
              <a:tr h="702966">
                <a:tc>
                  <a:txBody>
                    <a:bodyPr/>
                    <a:lstStyle/>
                    <a:p>
                      <a:r>
                        <a:rPr lang="en-GB" sz="3200" dirty="0"/>
                        <a:t>Literary criticism</a:t>
                      </a:r>
                    </a:p>
                  </a:txBody>
                  <a:tcPr/>
                </a:tc>
                <a:extLst>
                  <a:ext uri="{0D108BD9-81ED-4DB2-BD59-A6C34878D82A}">
                    <a16:rowId xmlns:a16="http://schemas.microsoft.com/office/drawing/2014/main" val="340121979"/>
                  </a:ext>
                </a:extLst>
              </a:tr>
            </a:tbl>
          </a:graphicData>
        </a:graphic>
      </p:graphicFrame>
    </p:spTree>
    <p:extLst>
      <p:ext uri="{BB962C8B-B14F-4D97-AF65-F5344CB8AC3E}">
        <p14:creationId xmlns:p14="http://schemas.microsoft.com/office/powerpoint/2010/main" val="305943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9015-8857-C949-4ABE-B9E2B2CFA20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C19C746-25D5-D9EC-E06E-A4EED7DACE0A}"/>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7A9CC97D-A6DC-8EA6-51BE-C752C46A8881}"/>
              </a:ext>
            </a:extLst>
          </p:cNvPr>
          <p:cNvSpPr>
            <a:spLocks noGrp="1"/>
          </p:cNvSpPr>
          <p:nvPr>
            <p:ph type="dt" sz="half" idx="10"/>
          </p:nvPr>
        </p:nvSpPr>
        <p:spPr/>
        <p:txBody>
          <a:bodyPr/>
          <a:lstStyle/>
          <a:p>
            <a:r>
              <a:rPr lang="en-US"/>
              <a:t>© RE Today Services 19/02/2025</a:t>
            </a:r>
            <a:endParaRPr lang="en-GB"/>
          </a:p>
        </p:txBody>
      </p:sp>
      <p:pic>
        <p:nvPicPr>
          <p:cNvPr id="6" name="Picture 5">
            <a:extLst>
              <a:ext uri="{FF2B5EF4-FFF2-40B4-BE49-F238E27FC236}">
                <a16:creationId xmlns:a16="http://schemas.microsoft.com/office/drawing/2014/main" id="{A65298CF-E308-E2E6-0249-0C1369829CCC}"/>
              </a:ext>
            </a:extLst>
          </p:cNvPr>
          <p:cNvPicPr>
            <a:picLocks noChangeAspect="1"/>
          </p:cNvPicPr>
          <p:nvPr/>
        </p:nvPicPr>
        <p:blipFill>
          <a:blip r:embed="rId2"/>
          <a:stretch>
            <a:fillRect/>
          </a:stretch>
        </p:blipFill>
        <p:spPr>
          <a:xfrm>
            <a:off x="1048914" y="365125"/>
            <a:ext cx="10855257" cy="5811838"/>
          </a:xfrm>
          <a:prstGeom prst="rect">
            <a:avLst/>
          </a:prstGeom>
        </p:spPr>
      </p:pic>
    </p:spTree>
    <p:extLst>
      <p:ext uri="{BB962C8B-B14F-4D97-AF65-F5344CB8AC3E}">
        <p14:creationId xmlns:p14="http://schemas.microsoft.com/office/powerpoint/2010/main" val="69484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F6B6-2CC2-B8A3-A54C-C2702D18992F}"/>
              </a:ext>
            </a:extLst>
          </p:cNvPr>
          <p:cNvSpPr>
            <a:spLocks noGrp="1"/>
          </p:cNvSpPr>
          <p:nvPr>
            <p:ph type="title"/>
          </p:nvPr>
        </p:nvSpPr>
        <p:spPr/>
        <p:txBody>
          <a:bodyPr/>
          <a:lstStyle/>
          <a:p>
            <a:r>
              <a:rPr lang="en-GB" dirty="0"/>
              <a:t>Personal Knowledge</a:t>
            </a:r>
          </a:p>
        </p:txBody>
      </p:sp>
      <p:sp>
        <p:nvSpPr>
          <p:cNvPr id="3" name="Content Placeholder 2">
            <a:extLst>
              <a:ext uri="{FF2B5EF4-FFF2-40B4-BE49-F238E27FC236}">
                <a16:creationId xmlns:a16="http://schemas.microsoft.com/office/drawing/2014/main" id="{AD321F92-D2E0-6402-4089-DE09FDF596B7}"/>
              </a:ext>
            </a:extLst>
          </p:cNvPr>
          <p:cNvSpPr>
            <a:spLocks noGrp="1"/>
          </p:cNvSpPr>
          <p:nvPr>
            <p:ph idx="1"/>
          </p:nvPr>
        </p:nvSpPr>
        <p:spPr/>
        <p:txBody>
          <a:bodyPr/>
          <a:lstStyle/>
          <a:p>
            <a:endParaRPr lang="en-GB" dirty="0"/>
          </a:p>
        </p:txBody>
      </p:sp>
      <p:sp>
        <p:nvSpPr>
          <p:cNvPr id="4" name="Date Placeholder 3">
            <a:extLst>
              <a:ext uri="{FF2B5EF4-FFF2-40B4-BE49-F238E27FC236}">
                <a16:creationId xmlns:a16="http://schemas.microsoft.com/office/drawing/2014/main" id="{37DDC8BC-1E9E-BCAD-DFAD-13F79D1A6230}"/>
              </a:ext>
            </a:extLst>
          </p:cNvPr>
          <p:cNvSpPr>
            <a:spLocks noGrp="1"/>
          </p:cNvSpPr>
          <p:nvPr>
            <p:ph type="dt" sz="half" idx="10"/>
          </p:nvPr>
        </p:nvSpPr>
        <p:spPr/>
        <p:txBody>
          <a:bodyPr/>
          <a:lstStyle/>
          <a:p>
            <a:r>
              <a:rPr lang="en-US"/>
              <a:t>© RE Today Services 19/02/2025</a:t>
            </a:r>
            <a:endParaRPr lang="en-GB"/>
          </a:p>
        </p:txBody>
      </p:sp>
      <p:graphicFrame>
        <p:nvGraphicFramePr>
          <p:cNvPr id="5" name="Table 4">
            <a:extLst>
              <a:ext uri="{FF2B5EF4-FFF2-40B4-BE49-F238E27FC236}">
                <a16:creationId xmlns:a16="http://schemas.microsoft.com/office/drawing/2014/main" id="{AC0050FF-B01B-72FD-EF78-DB43D288B381}"/>
              </a:ext>
            </a:extLst>
          </p:cNvPr>
          <p:cNvGraphicFramePr>
            <a:graphicFrameLocks noGrp="1"/>
          </p:cNvGraphicFramePr>
          <p:nvPr/>
        </p:nvGraphicFramePr>
        <p:xfrm>
          <a:off x="5555974" y="365125"/>
          <a:ext cx="6386263" cy="5274612"/>
        </p:xfrm>
        <a:graphic>
          <a:graphicData uri="http://schemas.openxmlformats.org/drawingml/2006/table">
            <a:tbl>
              <a:tblPr firstRow="1" firstCol="1" bandRow="1"/>
              <a:tblGrid>
                <a:gridCol w="2128327">
                  <a:extLst>
                    <a:ext uri="{9D8B030D-6E8A-4147-A177-3AD203B41FA5}">
                      <a16:colId xmlns:a16="http://schemas.microsoft.com/office/drawing/2014/main" val="20000"/>
                    </a:ext>
                  </a:extLst>
                </a:gridCol>
                <a:gridCol w="2128968">
                  <a:extLst>
                    <a:ext uri="{9D8B030D-6E8A-4147-A177-3AD203B41FA5}">
                      <a16:colId xmlns:a16="http://schemas.microsoft.com/office/drawing/2014/main" val="20001"/>
                    </a:ext>
                  </a:extLst>
                </a:gridCol>
                <a:gridCol w="2128968">
                  <a:extLst>
                    <a:ext uri="{9D8B030D-6E8A-4147-A177-3AD203B41FA5}">
                      <a16:colId xmlns:a16="http://schemas.microsoft.com/office/drawing/2014/main" val="20002"/>
                    </a:ext>
                  </a:extLst>
                </a:gridCol>
              </a:tblGrid>
              <a:tr h="1639379">
                <a:tc>
                  <a:txBody>
                    <a:bodyPr/>
                    <a:lstStyle/>
                    <a:p>
                      <a:pPr marL="0" lvl="0" indent="0" algn="ctr">
                        <a:spcAft>
                          <a:spcPts val="0"/>
                        </a:spcAft>
                        <a:buFont typeface="+mj-lt"/>
                        <a:buNone/>
                      </a:pPr>
                      <a:r>
                        <a:rPr lang="en-GB" sz="16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The Qur’an is never placed on the floor.</a:t>
                      </a:r>
                    </a:p>
                    <a:p>
                      <a:pPr marL="0" lvl="0" indent="0" algn="ctr">
                        <a:spcAft>
                          <a:spcPts val="0"/>
                        </a:spcAft>
                        <a:buFont typeface="+mj-lt"/>
                        <a:buNone/>
                      </a:pPr>
                      <a:r>
                        <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The words are holy, so the book is often read from a special wooden stand.</a:t>
                      </a:r>
                      <a:endPar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4063" marR="64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lvl="0" indent="0" algn="ctr">
                        <a:spcAft>
                          <a:spcPts val="0"/>
                        </a:spcAft>
                        <a:buFont typeface="+mj-lt"/>
                        <a:buNone/>
                      </a:pPr>
                      <a:r>
                        <a:rPr lang="en-GB" sz="16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Muslims wash their hands before touching the Qur’an.</a:t>
                      </a:r>
                      <a:r>
                        <a:rPr lang="en-GB" sz="11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 </a:t>
                      </a:r>
                    </a:p>
                    <a:p>
                      <a:pPr marL="0" lvl="0" indent="0" algn="ctr">
                        <a:spcAft>
                          <a:spcPts val="0"/>
                        </a:spcAft>
                        <a:buFont typeface="+mj-lt"/>
                        <a:buNone/>
                      </a:pPr>
                      <a:r>
                        <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The book is honoured and kept clean from dirty fingers.</a:t>
                      </a:r>
                      <a:endPar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4063" marR="64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lvl="0" indent="0" algn="ctr">
                        <a:spcAft>
                          <a:spcPts val="0"/>
                        </a:spcAft>
                        <a:buFont typeface="+mj-lt"/>
                        <a:buNone/>
                      </a:pPr>
                      <a:r>
                        <a:rPr lang="en-GB" sz="16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Some Muslims learn the whole of the Qur’an by heart.</a:t>
                      </a:r>
                      <a:r>
                        <a:rPr lang="en-GB" sz="11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 </a:t>
                      </a:r>
                    </a:p>
                    <a:p>
                      <a:pPr marL="0" lvl="0" indent="0" algn="ctr">
                        <a:spcAft>
                          <a:spcPts val="0"/>
                        </a:spcAft>
                        <a:buFont typeface="+mj-lt"/>
                        <a:buNone/>
                      </a:pPr>
                      <a:r>
                        <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This can take several years. People who have done this are called ‘</a:t>
                      </a:r>
                      <a:r>
                        <a:rPr lang="en-GB" sz="1100" b="0" i="1"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Hafiz</a:t>
                      </a:r>
                      <a:r>
                        <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a:t>
                      </a:r>
                      <a:endPar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4063" marR="64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716175">
                <a:tc>
                  <a:txBody>
                    <a:bodyPr/>
                    <a:lstStyle/>
                    <a:p>
                      <a:pPr marL="0" lvl="0" indent="0" algn="ctr">
                        <a:spcAft>
                          <a:spcPts val="0"/>
                        </a:spcAft>
                        <a:buFont typeface="+mj-lt"/>
                        <a:buNone/>
                      </a:pPr>
                      <a:r>
                        <a:rPr lang="en-GB" sz="16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When not in use, the Qur’an is kept wrapped in a clean cloth, on the highest shelf.</a:t>
                      </a:r>
                      <a:r>
                        <a:rPr lang="en-GB" sz="11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 </a:t>
                      </a:r>
                    </a:p>
                    <a:p>
                      <a:pPr marL="0" lvl="0" indent="0" algn="ctr">
                        <a:spcAft>
                          <a:spcPts val="0"/>
                        </a:spcAft>
                        <a:buFont typeface="+mj-lt"/>
                        <a:buNone/>
                      </a:pPr>
                      <a:r>
                        <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The book is ‘above all other books’ and one way to show this is by keeping it above other books.</a:t>
                      </a:r>
                      <a:endPar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4063" marR="64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lvl="0" indent="0" algn="ctr">
                        <a:spcAft>
                          <a:spcPts val="0"/>
                        </a:spcAft>
                        <a:buFont typeface="+mj-lt"/>
                        <a:buNone/>
                      </a:pPr>
                      <a:r>
                        <a:rPr lang="en-GB" sz="16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If a copy of the Qur’an is worn out, it is not thrown in the bin. It is buried.</a:t>
                      </a:r>
                      <a:r>
                        <a:rPr lang="en-GB" sz="11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 </a:t>
                      </a:r>
                    </a:p>
                    <a:p>
                      <a:pPr marL="0" lvl="0" indent="0" algn="ctr">
                        <a:spcAft>
                          <a:spcPts val="0"/>
                        </a:spcAft>
                        <a:buFont typeface="+mj-lt"/>
                        <a:buNone/>
                      </a:pPr>
                      <a:r>
                        <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The old book would be wrapped in cloth and buried in a safe place – maybe next to the mosque.</a:t>
                      </a:r>
                      <a:endPar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4063" marR="64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lvl="0" indent="0" algn="ctr">
                        <a:spcAft>
                          <a:spcPts val="0"/>
                        </a:spcAft>
                        <a:buFont typeface="+mj-lt"/>
                        <a:buNone/>
                      </a:pPr>
                      <a:r>
                        <a:rPr lang="en-GB" sz="16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Muslims do whatever the Qur’an tells them to do.</a:t>
                      </a:r>
                      <a:r>
                        <a:rPr lang="en-GB" sz="11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 </a:t>
                      </a:r>
                    </a:p>
                    <a:p>
                      <a:pPr marL="0" lvl="0" indent="0" algn="ctr">
                        <a:spcAft>
                          <a:spcPts val="0"/>
                        </a:spcAft>
                        <a:buFont typeface="+mj-lt"/>
                        <a:buNone/>
                      </a:pPr>
                      <a:r>
                        <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To obey the teaching is hard, but perhaps it is the whole point of respecting the book.</a:t>
                      </a:r>
                      <a:endPar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4063" marR="64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913113">
                <a:tc>
                  <a:txBody>
                    <a:bodyPr/>
                    <a:lstStyle/>
                    <a:p>
                      <a:pPr marL="0" lvl="0" indent="0" algn="ctr">
                        <a:spcAft>
                          <a:spcPts val="0"/>
                        </a:spcAft>
                        <a:buFont typeface="+mj-lt"/>
                        <a:buNone/>
                      </a:pPr>
                      <a:r>
                        <a:rPr lang="en-GB" sz="16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The Qur’an is often bound in leather with golden letters on the front.</a:t>
                      </a:r>
                      <a:r>
                        <a:rPr lang="en-GB" sz="11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 </a:t>
                      </a:r>
                    </a:p>
                    <a:p>
                      <a:pPr marL="0" lvl="0" indent="0" algn="ctr">
                        <a:spcAft>
                          <a:spcPts val="0"/>
                        </a:spcAft>
                        <a:buFont typeface="+mj-lt"/>
                        <a:buNone/>
                      </a:pPr>
                      <a:r>
                        <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These beautifully made copies of the Qur’an are treasured by those who own them.</a:t>
                      </a:r>
                      <a:endPar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4063" marR="64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lvl="0" indent="0" algn="ctr">
                        <a:spcAft>
                          <a:spcPts val="0"/>
                        </a:spcAft>
                        <a:buFont typeface="+mj-lt"/>
                        <a:buNone/>
                      </a:pPr>
                      <a:r>
                        <a:rPr lang="en-GB" sz="16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The Qur’an is recited, or chanted. Crowds at the mosque listen carefully to what it says.</a:t>
                      </a:r>
                      <a:r>
                        <a:rPr lang="en-GB" sz="11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 </a:t>
                      </a:r>
                    </a:p>
                    <a:p>
                      <a:pPr marL="0" lvl="0" indent="0" algn="ctr">
                        <a:spcAft>
                          <a:spcPts val="0"/>
                        </a:spcAft>
                        <a:buFont typeface="+mj-lt"/>
                        <a:buNone/>
                      </a:pPr>
                      <a:r>
                        <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Friday prayers at the mosque are the time for listening to the Qur’an. The first chapter is part of the five daily prayers too.</a:t>
                      </a:r>
                      <a:endPar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4063" marR="64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lvl="0" indent="0" algn="ctr">
                        <a:spcAft>
                          <a:spcPts val="0"/>
                        </a:spcAft>
                        <a:buFont typeface="+mj-lt"/>
                        <a:buNone/>
                      </a:pPr>
                      <a:r>
                        <a:rPr lang="en-GB" sz="16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The Qur’an is written in Arabic. Muslims learn Arabic, to read it.</a:t>
                      </a:r>
                      <a:r>
                        <a:rPr lang="en-GB" sz="1100" b="0" dirty="0">
                          <a:solidFill>
                            <a:schemeClr val="accent4">
                              <a:lumMod val="75000"/>
                            </a:schemeClr>
                          </a:solidFill>
                          <a:effectLst/>
                          <a:latin typeface="Berlin Sans FB" panose="020E0602020502020306" pitchFamily="34" charset="0"/>
                          <a:ea typeface="Calibri" panose="020F0502020204030204" pitchFamily="34" charset="0"/>
                          <a:cs typeface="Arial" panose="020B0604020202020204" pitchFamily="34" charset="0"/>
                        </a:rPr>
                        <a:t> </a:t>
                      </a:r>
                    </a:p>
                    <a:p>
                      <a:pPr marL="0" lvl="0" indent="0" algn="ctr">
                        <a:spcAft>
                          <a:spcPts val="0"/>
                        </a:spcAft>
                        <a:buFont typeface="+mj-lt"/>
                        <a:buNone/>
                      </a:pPr>
                      <a:r>
                        <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Arial" panose="020B0604020202020204" pitchFamily="34" charset="0"/>
                        </a:rPr>
                        <a:t>Mosques often have classes to teach children this language, so they can recite the Qur’an themselves.</a:t>
                      </a:r>
                      <a:endParaRPr lang="en-GB" sz="1100" b="0" dirty="0">
                        <a:solidFill>
                          <a:schemeClr val="tx1">
                            <a:lumMod val="65000"/>
                            <a:lumOff val="35000"/>
                          </a:schemeClr>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4063" marR="64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0982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F5B1-729C-75AB-F06D-2B5A57E0EEF0}"/>
              </a:ext>
            </a:extLst>
          </p:cNvPr>
          <p:cNvSpPr>
            <a:spLocks noGrp="1"/>
          </p:cNvSpPr>
          <p:nvPr>
            <p:ph type="title"/>
          </p:nvPr>
        </p:nvSpPr>
        <p:spPr/>
        <p:txBody>
          <a:bodyPr/>
          <a:lstStyle/>
          <a:p>
            <a:r>
              <a:rPr lang="en-GB" dirty="0"/>
              <a:t>But which why of knowledge is this?</a:t>
            </a:r>
          </a:p>
        </p:txBody>
      </p:sp>
      <p:sp>
        <p:nvSpPr>
          <p:cNvPr id="3" name="Content Placeholder 2">
            <a:extLst>
              <a:ext uri="{FF2B5EF4-FFF2-40B4-BE49-F238E27FC236}">
                <a16:creationId xmlns:a16="http://schemas.microsoft.com/office/drawing/2014/main" id="{56F20437-F346-B29F-38C0-C3E9C3BBCC22}"/>
              </a:ext>
            </a:extLst>
          </p:cNvPr>
          <p:cNvSpPr>
            <a:spLocks noGrp="1"/>
          </p:cNvSpPr>
          <p:nvPr>
            <p:ph idx="1"/>
          </p:nvPr>
        </p:nvSpPr>
        <p:spPr/>
        <p:txBody>
          <a:bodyPr>
            <a:normAutofit fontScale="92500"/>
          </a:bodyPr>
          <a:lstStyle/>
          <a:p>
            <a:r>
              <a:rPr lang="en-GB" dirty="0"/>
              <a:t>Your local library has been thinking about how we show respect for all people in our communities, including people from different religions. </a:t>
            </a:r>
          </a:p>
          <a:p>
            <a:r>
              <a:rPr lang="en-GB" dirty="0"/>
              <a:t>Some people say: ‘Libraries should not have holy books in them, in case people are not respectful.’ </a:t>
            </a:r>
          </a:p>
          <a:p>
            <a:r>
              <a:rPr lang="en-GB" dirty="0"/>
              <a:t>But your library has decided to have copies of holy books from all different religions. They ask you to make a poster that will help people to respect the Qur’an. There is an example on the next page.</a:t>
            </a:r>
          </a:p>
          <a:p>
            <a:r>
              <a:rPr lang="en-GB" dirty="0"/>
              <a:t>Think of 4–6 points your poster might include. Design it carefully. </a:t>
            </a:r>
          </a:p>
          <a:p>
            <a:r>
              <a:rPr lang="en-GB" dirty="0"/>
              <a:t>Call the poster: ‘The Muslim Qur’an: how to show respect’.</a:t>
            </a:r>
          </a:p>
          <a:p>
            <a:endParaRPr lang="en-GB" dirty="0"/>
          </a:p>
        </p:txBody>
      </p:sp>
      <p:sp>
        <p:nvSpPr>
          <p:cNvPr id="4" name="Date Placeholder 3">
            <a:extLst>
              <a:ext uri="{FF2B5EF4-FFF2-40B4-BE49-F238E27FC236}">
                <a16:creationId xmlns:a16="http://schemas.microsoft.com/office/drawing/2014/main" id="{294C9D8A-1D1A-15DF-043C-6FDA78DE5520}"/>
              </a:ext>
            </a:extLst>
          </p:cNvPr>
          <p:cNvSpPr>
            <a:spLocks noGrp="1"/>
          </p:cNvSpPr>
          <p:nvPr>
            <p:ph type="dt" sz="half" idx="10"/>
          </p:nvPr>
        </p:nvSpPr>
        <p:spPr/>
        <p:txBody>
          <a:bodyPr/>
          <a:lstStyle/>
          <a:p>
            <a:r>
              <a:rPr lang="en-US"/>
              <a:t>© RE Today Services 19/02/2025</a:t>
            </a:r>
            <a:endParaRPr lang="en-GB"/>
          </a:p>
        </p:txBody>
      </p:sp>
    </p:spTree>
    <p:extLst>
      <p:ext uri="{BB962C8B-B14F-4D97-AF65-F5344CB8AC3E}">
        <p14:creationId xmlns:p14="http://schemas.microsoft.com/office/powerpoint/2010/main" val="376434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8138-8A13-3452-7961-34D5D80B8BA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C389C34-D91A-C0AC-A6BF-3D7C434AB948}"/>
              </a:ext>
            </a:extLst>
          </p:cNvPr>
          <p:cNvSpPr>
            <a:spLocks noGrp="1"/>
          </p:cNvSpPr>
          <p:nvPr>
            <p:ph idx="1"/>
          </p:nvPr>
        </p:nvSpPr>
        <p:spPr/>
        <p:txBody>
          <a:bodyPr/>
          <a:lstStyle/>
          <a:p>
            <a:endParaRPr lang="en-GB" dirty="0"/>
          </a:p>
        </p:txBody>
      </p:sp>
      <p:sp>
        <p:nvSpPr>
          <p:cNvPr id="4" name="Date Placeholder 3">
            <a:extLst>
              <a:ext uri="{FF2B5EF4-FFF2-40B4-BE49-F238E27FC236}">
                <a16:creationId xmlns:a16="http://schemas.microsoft.com/office/drawing/2014/main" id="{18F8C3A6-5D33-421F-6F02-2BFC33A3F3C5}"/>
              </a:ext>
            </a:extLst>
          </p:cNvPr>
          <p:cNvSpPr>
            <a:spLocks noGrp="1"/>
          </p:cNvSpPr>
          <p:nvPr>
            <p:ph type="dt" sz="half" idx="10"/>
          </p:nvPr>
        </p:nvSpPr>
        <p:spPr/>
        <p:txBody>
          <a:bodyPr/>
          <a:lstStyle/>
          <a:p>
            <a:r>
              <a:rPr lang="en-US"/>
              <a:t>© RE Today Services 19/02/2025</a:t>
            </a:r>
            <a:endParaRPr lang="en-GB"/>
          </a:p>
        </p:txBody>
      </p:sp>
      <p:pic>
        <p:nvPicPr>
          <p:cNvPr id="5" name="Picture 4" descr="4 to 7 Asst EG Y3">
            <a:extLst>
              <a:ext uri="{FF2B5EF4-FFF2-40B4-BE49-F238E27FC236}">
                <a16:creationId xmlns:a16="http://schemas.microsoft.com/office/drawing/2014/main" id="{49EEF375-7B17-DC6E-D620-C240D1C9CC9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84609" y="1"/>
            <a:ext cx="5148064" cy="69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ech Bubble: Oval 5">
            <a:extLst>
              <a:ext uri="{FF2B5EF4-FFF2-40B4-BE49-F238E27FC236}">
                <a16:creationId xmlns:a16="http://schemas.microsoft.com/office/drawing/2014/main" id="{217615D2-9510-A1AE-D939-00A61B502CB8}"/>
              </a:ext>
            </a:extLst>
          </p:cNvPr>
          <p:cNvSpPr/>
          <p:nvPr/>
        </p:nvSpPr>
        <p:spPr>
          <a:xfrm>
            <a:off x="1186543" y="2373086"/>
            <a:ext cx="4354286" cy="816428"/>
          </a:xfrm>
          <a:prstGeom prst="wedgeEllipseCallout">
            <a:avLst>
              <a:gd name="adj1" fmla="val 101058"/>
              <a:gd name="adj2" fmla="val 135544"/>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t>Sociological</a:t>
            </a:r>
          </a:p>
        </p:txBody>
      </p:sp>
      <p:sp>
        <p:nvSpPr>
          <p:cNvPr id="7" name="Speech Bubble: Oval 6">
            <a:extLst>
              <a:ext uri="{FF2B5EF4-FFF2-40B4-BE49-F238E27FC236}">
                <a16:creationId xmlns:a16="http://schemas.microsoft.com/office/drawing/2014/main" id="{08D23E3C-305A-F46A-C0FC-078E6B397202}"/>
              </a:ext>
            </a:extLst>
          </p:cNvPr>
          <p:cNvSpPr/>
          <p:nvPr/>
        </p:nvSpPr>
        <p:spPr>
          <a:xfrm>
            <a:off x="1100404" y="3429000"/>
            <a:ext cx="4354286" cy="816428"/>
          </a:xfrm>
          <a:prstGeom prst="wedgeEllipseCallout">
            <a:avLst>
              <a:gd name="adj1" fmla="val 105851"/>
              <a:gd name="adj2" fmla="val 6737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t>Sociological</a:t>
            </a:r>
          </a:p>
        </p:txBody>
      </p:sp>
      <p:sp>
        <p:nvSpPr>
          <p:cNvPr id="8" name="Speech Bubble: Oval 7">
            <a:extLst>
              <a:ext uri="{FF2B5EF4-FFF2-40B4-BE49-F238E27FC236}">
                <a16:creationId xmlns:a16="http://schemas.microsoft.com/office/drawing/2014/main" id="{814C0FB4-713B-F93E-4271-CD3C130DB017}"/>
              </a:ext>
            </a:extLst>
          </p:cNvPr>
          <p:cNvSpPr/>
          <p:nvPr/>
        </p:nvSpPr>
        <p:spPr>
          <a:xfrm>
            <a:off x="928719" y="615724"/>
            <a:ext cx="4354286" cy="816428"/>
          </a:xfrm>
          <a:prstGeom prst="wedgeEllipseCallout">
            <a:avLst>
              <a:gd name="adj1" fmla="val 104482"/>
              <a:gd name="adj2" fmla="val 71022"/>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latin typeface="Segoe Print" panose="02000600000000000000" pitchFamily="2" charset="0"/>
              </a:rPr>
              <a:t>Iman</a:t>
            </a:r>
          </a:p>
        </p:txBody>
      </p:sp>
      <p:sp>
        <p:nvSpPr>
          <p:cNvPr id="9" name="Speech Bubble: Oval 8">
            <a:extLst>
              <a:ext uri="{FF2B5EF4-FFF2-40B4-BE49-F238E27FC236}">
                <a16:creationId xmlns:a16="http://schemas.microsoft.com/office/drawing/2014/main" id="{51695F3F-EA83-EDD3-7898-8A404D266AA7}"/>
              </a:ext>
            </a:extLst>
          </p:cNvPr>
          <p:cNvSpPr/>
          <p:nvPr/>
        </p:nvSpPr>
        <p:spPr>
          <a:xfrm>
            <a:off x="1100404" y="4484914"/>
            <a:ext cx="4354286" cy="816428"/>
          </a:xfrm>
          <a:prstGeom prst="wedgeEllipseCallout">
            <a:avLst>
              <a:gd name="adj1" fmla="val 145341"/>
              <a:gd name="adj2" fmla="val -65326"/>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latin typeface="Segoe Print" panose="02000600000000000000" pitchFamily="2" charset="0"/>
              </a:rPr>
              <a:t>Akhlaq</a:t>
            </a:r>
          </a:p>
        </p:txBody>
      </p:sp>
    </p:spTree>
    <p:extLst>
      <p:ext uri="{BB962C8B-B14F-4D97-AF65-F5344CB8AC3E}">
        <p14:creationId xmlns:p14="http://schemas.microsoft.com/office/powerpoint/2010/main" val="349680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3488-826A-D3A0-386A-6A5FDC0AE71D}"/>
              </a:ext>
            </a:extLst>
          </p:cNvPr>
          <p:cNvSpPr>
            <a:spLocks noGrp="1"/>
          </p:cNvSpPr>
          <p:nvPr>
            <p:ph type="title"/>
          </p:nvPr>
        </p:nvSpPr>
        <p:spPr/>
        <p:txBody>
          <a:bodyPr/>
          <a:lstStyle/>
          <a:p>
            <a:r>
              <a:rPr lang="en-GB" dirty="0"/>
              <a:t>Using the Wokingham Agreed Syllabus for RE</a:t>
            </a:r>
          </a:p>
        </p:txBody>
      </p:sp>
      <p:graphicFrame>
        <p:nvGraphicFramePr>
          <p:cNvPr id="5" name="Content Placeholder 4">
            <a:extLst>
              <a:ext uri="{FF2B5EF4-FFF2-40B4-BE49-F238E27FC236}">
                <a16:creationId xmlns:a16="http://schemas.microsoft.com/office/drawing/2014/main" id="{9FD40254-79BB-5947-B50B-E2F03E604041}"/>
              </a:ext>
            </a:extLst>
          </p:cNvPr>
          <p:cNvGraphicFramePr>
            <a:graphicFrameLocks noGrp="1"/>
          </p:cNvGraphicFramePr>
          <p:nvPr>
            <p:ph idx="1"/>
            <p:extLst>
              <p:ext uri="{D42A27DB-BD31-4B8C-83A1-F6EECF244321}">
                <p14:modId xmlns:p14="http://schemas.microsoft.com/office/powerpoint/2010/main" val="2992948622"/>
              </p:ext>
            </p:extLst>
          </p:nvPr>
        </p:nvGraphicFramePr>
        <p:xfrm>
          <a:off x="838200" y="1860795"/>
          <a:ext cx="10515600" cy="29311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340347025"/>
                    </a:ext>
                  </a:extLst>
                </a:gridCol>
                <a:gridCol w="2628900">
                  <a:extLst>
                    <a:ext uri="{9D8B030D-6E8A-4147-A177-3AD203B41FA5}">
                      <a16:colId xmlns:a16="http://schemas.microsoft.com/office/drawing/2014/main" val="1669150632"/>
                    </a:ext>
                  </a:extLst>
                </a:gridCol>
                <a:gridCol w="2628900">
                  <a:extLst>
                    <a:ext uri="{9D8B030D-6E8A-4147-A177-3AD203B41FA5}">
                      <a16:colId xmlns:a16="http://schemas.microsoft.com/office/drawing/2014/main" val="1534344347"/>
                    </a:ext>
                  </a:extLst>
                </a:gridCol>
                <a:gridCol w="2628900">
                  <a:extLst>
                    <a:ext uri="{9D8B030D-6E8A-4147-A177-3AD203B41FA5}">
                      <a16:colId xmlns:a16="http://schemas.microsoft.com/office/drawing/2014/main" val="1863445133"/>
                    </a:ext>
                  </a:extLst>
                </a:gridCol>
              </a:tblGrid>
              <a:tr h="370840">
                <a:tc>
                  <a:txBody>
                    <a:bodyPr/>
                    <a:lstStyle/>
                    <a:p>
                      <a:r>
                        <a:rPr lang="en-GB" dirty="0"/>
                        <a:t>EYFS</a:t>
                      </a:r>
                    </a:p>
                  </a:txBody>
                  <a:tcPr>
                    <a:solidFill>
                      <a:srgbClr val="C00000"/>
                    </a:solidFill>
                  </a:tcPr>
                </a:tc>
                <a:tc>
                  <a:txBody>
                    <a:bodyPr/>
                    <a:lstStyle/>
                    <a:p>
                      <a:r>
                        <a:rPr lang="en-GB" dirty="0"/>
                        <a:t>KS1</a:t>
                      </a:r>
                    </a:p>
                  </a:txBody>
                  <a:tcPr>
                    <a:solidFill>
                      <a:schemeClr val="accent6">
                        <a:lumMod val="60000"/>
                        <a:lumOff val="40000"/>
                      </a:schemeClr>
                    </a:solidFill>
                  </a:tcPr>
                </a:tc>
                <a:tc>
                  <a:txBody>
                    <a:bodyPr/>
                    <a:lstStyle/>
                    <a:p>
                      <a:r>
                        <a:rPr lang="en-GB" dirty="0"/>
                        <a:t>Lower KS2</a:t>
                      </a:r>
                    </a:p>
                  </a:txBody>
                  <a:tcPr>
                    <a:solidFill>
                      <a:schemeClr val="accent5">
                        <a:lumMod val="40000"/>
                        <a:lumOff val="60000"/>
                      </a:schemeClr>
                    </a:solidFill>
                  </a:tcPr>
                </a:tc>
                <a:tc>
                  <a:txBody>
                    <a:bodyPr/>
                    <a:lstStyle/>
                    <a:p>
                      <a:r>
                        <a:rPr lang="en-GB" dirty="0"/>
                        <a:t>Upper KS2</a:t>
                      </a:r>
                    </a:p>
                  </a:txBody>
                  <a:tcPr>
                    <a:solidFill>
                      <a:schemeClr val="accent1">
                        <a:lumMod val="20000"/>
                        <a:lumOff val="80000"/>
                      </a:schemeClr>
                    </a:solidFill>
                  </a:tcPr>
                </a:tc>
                <a:extLst>
                  <a:ext uri="{0D108BD9-81ED-4DB2-BD59-A6C34878D82A}">
                    <a16:rowId xmlns:a16="http://schemas.microsoft.com/office/drawing/2014/main" val="560028896"/>
                  </a:ext>
                </a:extLst>
              </a:tr>
              <a:tr h="370840">
                <a:tc>
                  <a:txBody>
                    <a:bodyPr/>
                    <a:lstStyle/>
                    <a:p>
                      <a:r>
                        <a:rPr lang="en-GB" b="1" dirty="0"/>
                        <a:t>Christianity</a:t>
                      </a:r>
                    </a:p>
                    <a:p>
                      <a:endParaRPr lang="en-GB" b="1" dirty="0"/>
                    </a:p>
                    <a:p>
                      <a:r>
                        <a:rPr lang="en-GB" b="1" dirty="0"/>
                        <a:t>School Choice</a:t>
                      </a:r>
                    </a:p>
                    <a:p>
                      <a:endParaRPr lang="en-GB" b="1" dirty="0"/>
                    </a:p>
                    <a:p>
                      <a:r>
                        <a:rPr lang="en-GB" b="1" dirty="0"/>
                        <a:t>Non-religious worldviews</a:t>
                      </a:r>
                    </a:p>
                  </a:txBody>
                  <a:tcPr>
                    <a:solidFill>
                      <a:srgbClr val="C00000"/>
                    </a:solidFill>
                  </a:tcPr>
                </a:tc>
                <a:tc>
                  <a:txBody>
                    <a:bodyPr/>
                    <a:lstStyle/>
                    <a:p>
                      <a:r>
                        <a:rPr lang="en-GB" b="1" dirty="0"/>
                        <a:t>Christianity</a:t>
                      </a:r>
                    </a:p>
                    <a:p>
                      <a:endParaRPr lang="en-GB" b="1" dirty="0"/>
                    </a:p>
                    <a:p>
                      <a:r>
                        <a:rPr lang="en-GB" b="1" dirty="0"/>
                        <a:t>Hindu Dharma</a:t>
                      </a:r>
                    </a:p>
                    <a:p>
                      <a:endParaRPr lang="en-GB" b="1" dirty="0"/>
                    </a:p>
                    <a:p>
                      <a:r>
                        <a:rPr lang="en-GB" b="1" dirty="0"/>
                        <a:t>Judaism</a:t>
                      </a:r>
                    </a:p>
                    <a:p>
                      <a:endParaRPr lang="en-GB" b="1" dirty="0"/>
                    </a:p>
                    <a:p>
                      <a:r>
                        <a:rPr lang="en-GB" b="1" dirty="0"/>
                        <a:t>Non-religious worldviews</a:t>
                      </a:r>
                    </a:p>
                  </a:txBody>
                  <a:tcPr>
                    <a:solidFill>
                      <a:schemeClr val="accent6">
                        <a:lumMod val="60000"/>
                        <a:lumOff val="40000"/>
                      </a:schemeClr>
                    </a:solidFill>
                  </a:tcPr>
                </a:tc>
                <a:tc>
                  <a:txBody>
                    <a:bodyPr/>
                    <a:lstStyle/>
                    <a:p>
                      <a:r>
                        <a:rPr lang="en-GB" b="1" dirty="0"/>
                        <a:t>Christianity</a:t>
                      </a:r>
                    </a:p>
                    <a:p>
                      <a:endParaRPr lang="en-GB" b="1" dirty="0"/>
                    </a:p>
                    <a:p>
                      <a:r>
                        <a:rPr lang="en-GB" b="1" dirty="0"/>
                        <a:t>Islam</a:t>
                      </a:r>
                    </a:p>
                    <a:p>
                      <a:endParaRPr lang="en-GB" b="1" dirty="0"/>
                    </a:p>
                    <a:p>
                      <a:r>
                        <a:rPr lang="en-GB" b="1" dirty="0"/>
                        <a:t>Non-religious worldviews including Humanism</a:t>
                      </a:r>
                    </a:p>
                    <a:p>
                      <a:endParaRPr lang="en-GB" b="1" dirty="0"/>
                    </a:p>
                    <a:p>
                      <a:r>
                        <a:rPr lang="en-GB" b="1" dirty="0"/>
                        <a:t>Sikhi</a:t>
                      </a:r>
                    </a:p>
                  </a:txBody>
                  <a:tcPr>
                    <a:solidFill>
                      <a:schemeClr val="accent5">
                        <a:lumMod val="40000"/>
                        <a:lumOff val="60000"/>
                      </a:schemeClr>
                    </a:solidFill>
                  </a:tcPr>
                </a:tc>
                <a:tc>
                  <a:txBody>
                    <a:bodyPr/>
                    <a:lstStyle/>
                    <a:p>
                      <a:r>
                        <a:rPr lang="en-GB" b="1" dirty="0"/>
                        <a:t>Christianity</a:t>
                      </a:r>
                    </a:p>
                    <a:p>
                      <a:endParaRPr lang="en-GB" b="1" dirty="0"/>
                    </a:p>
                    <a:p>
                      <a:r>
                        <a:rPr lang="en-GB" b="1" dirty="0"/>
                        <a:t>Hindu Dharma</a:t>
                      </a:r>
                    </a:p>
                    <a:p>
                      <a:endParaRPr lang="en-GB" b="1" dirty="0"/>
                    </a:p>
                    <a:p>
                      <a:r>
                        <a:rPr lang="en-GB" b="1" dirty="0"/>
                        <a:t>Judaism</a:t>
                      </a:r>
                    </a:p>
                    <a:p>
                      <a:endParaRPr lang="en-GB" b="1" dirty="0"/>
                    </a:p>
                    <a:p>
                      <a:r>
                        <a:rPr lang="en-GB" b="1" dirty="0"/>
                        <a:t>Sikhi and/or Buddhism and/or Islam and/or Humanism</a:t>
                      </a:r>
                    </a:p>
                  </a:txBody>
                  <a:tcPr>
                    <a:solidFill>
                      <a:schemeClr val="accent1">
                        <a:lumMod val="20000"/>
                        <a:lumOff val="80000"/>
                      </a:schemeClr>
                    </a:solidFill>
                  </a:tcPr>
                </a:tc>
                <a:extLst>
                  <a:ext uri="{0D108BD9-81ED-4DB2-BD59-A6C34878D82A}">
                    <a16:rowId xmlns:a16="http://schemas.microsoft.com/office/drawing/2014/main" val="1478562499"/>
                  </a:ext>
                </a:extLst>
              </a:tr>
            </a:tbl>
          </a:graphicData>
        </a:graphic>
      </p:graphicFrame>
      <p:sp>
        <p:nvSpPr>
          <p:cNvPr id="4" name="Date Placeholder 3">
            <a:extLst>
              <a:ext uri="{FF2B5EF4-FFF2-40B4-BE49-F238E27FC236}">
                <a16:creationId xmlns:a16="http://schemas.microsoft.com/office/drawing/2014/main" id="{D4900C1B-33C3-48BD-1F29-FFBB0E54C6B8}"/>
              </a:ext>
            </a:extLst>
          </p:cNvPr>
          <p:cNvSpPr>
            <a:spLocks noGrp="1"/>
          </p:cNvSpPr>
          <p:nvPr>
            <p:ph type="dt" sz="half" idx="10"/>
          </p:nvPr>
        </p:nvSpPr>
        <p:spPr/>
        <p:txBody>
          <a:bodyPr/>
          <a:lstStyle/>
          <a:p>
            <a:r>
              <a:rPr lang="en-US"/>
              <a:t>© RE Today Services 19/02/2025</a:t>
            </a:r>
            <a:endParaRPr lang="en-GB"/>
          </a:p>
        </p:txBody>
      </p:sp>
      <p:sp>
        <p:nvSpPr>
          <p:cNvPr id="6" name="Speech Bubble: Oval 5">
            <a:extLst>
              <a:ext uri="{FF2B5EF4-FFF2-40B4-BE49-F238E27FC236}">
                <a16:creationId xmlns:a16="http://schemas.microsoft.com/office/drawing/2014/main" id="{5E77DD84-22C8-1B6D-EF6D-2323995B3F96}"/>
              </a:ext>
            </a:extLst>
          </p:cNvPr>
          <p:cNvSpPr/>
          <p:nvPr/>
        </p:nvSpPr>
        <p:spPr>
          <a:xfrm>
            <a:off x="6646985" y="5251938"/>
            <a:ext cx="4372707" cy="1240937"/>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Segoe Print" panose="02000600000000000000" pitchFamily="2" charset="0"/>
              </a:rPr>
              <a:t>Page 10</a:t>
            </a:r>
          </a:p>
        </p:txBody>
      </p:sp>
    </p:spTree>
    <p:extLst>
      <p:ext uri="{BB962C8B-B14F-4D97-AF65-F5344CB8AC3E}">
        <p14:creationId xmlns:p14="http://schemas.microsoft.com/office/powerpoint/2010/main" val="199727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0D12-7D0B-6BB2-3B84-D021EE33F37E}"/>
              </a:ext>
            </a:extLst>
          </p:cNvPr>
          <p:cNvSpPr>
            <a:spLocks noGrp="1"/>
          </p:cNvSpPr>
          <p:nvPr>
            <p:ph type="title"/>
          </p:nvPr>
        </p:nvSpPr>
        <p:spPr/>
        <p:txBody>
          <a:bodyPr/>
          <a:lstStyle/>
          <a:p>
            <a:r>
              <a:rPr lang="en-GB" dirty="0"/>
              <a:t>Three types of units</a:t>
            </a:r>
          </a:p>
        </p:txBody>
      </p:sp>
      <p:graphicFrame>
        <p:nvGraphicFramePr>
          <p:cNvPr id="5" name="Content Placeholder 4">
            <a:extLst>
              <a:ext uri="{FF2B5EF4-FFF2-40B4-BE49-F238E27FC236}">
                <a16:creationId xmlns:a16="http://schemas.microsoft.com/office/drawing/2014/main" id="{EFBFB898-8AD3-AEA8-85F9-64FBFFB7ACF8}"/>
              </a:ext>
            </a:extLst>
          </p:cNvPr>
          <p:cNvGraphicFramePr>
            <a:graphicFrameLocks noGrp="1"/>
          </p:cNvGraphicFramePr>
          <p:nvPr>
            <p:ph idx="1"/>
            <p:extLst>
              <p:ext uri="{D42A27DB-BD31-4B8C-83A1-F6EECF244321}">
                <p14:modId xmlns:p14="http://schemas.microsoft.com/office/powerpoint/2010/main" val="4867299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CF3E07A-ACA3-DC0C-94EE-76A7175F45E8}"/>
              </a:ext>
            </a:extLst>
          </p:cNvPr>
          <p:cNvSpPr>
            <a:spLocks noGrp="1"/>
          </p:cNvSpPr>
          <p:nvPr>
            <p:ph type="dt" sz="half" idx="10"/>
          </p:nvPr>
        </p:nvSpPr>
        <p:spPr/>
        <p:txBody>
          <a:bodyPr/>
          <a:lstStyle/>
          <a:p>
            <a:r>
              <a:rPr lang="en-US"/>
              <a:t>© RE Today Services 19/02/2025</a:t>
            </a:r>
            <a:endParaRPr lang="en-GB"/>
          </a:p>
        </p:txBody>
      </p:sp>
    </p:spTree>
    <p:extLst>
      <p:ext uri="{BB962C8B-B14F-4D97-AF65-F5344CB8AC3E}">
        <p14:creationId xmlns:p14="http://schemas.microsoft.com/office/powerpoint/2010/main" val="82804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DF83-7DFD-37C5-9819-E92126CD7979}"/>
              </a:ext>
            </a:extLst>
          </p:cNvPr>
          <p:cNvSpPr>
            <a:spLocks noGrp="1"/>
          </p:cNvSpPr>
          <p:nvPr>
            <p:ph type="title"/>
          </p:nvPr>
        </p:nvSpPr>
        <p:spPr/>
        <p:txBody>
          <a:bodyPr/>
          <a:lstStyle/>
          <a:p>
            <a:r>
              <a:rPr lang="en-GB" dirty="0"/>
              <a:t>EYFS</a:t>
            </a:r>
          </a:p>
        </p:txBody>
      </p:sp>
      <p:graphicFrame>
        <p:nvGraphicFramePr>
          <p:cNvPr id="5" name="Content Placeholder 4">
            <a:extLst>
              <a:ext uri="{FF2B5EF4-FFF2-40B4-BE49-F238E27FC236}">
                <a16:creationId xmlns:a16="http://schemas.microsoft.com/office/drawing/2014/main" id="{6D45C10C-789F-2D2F-566E-1881D0961C5E}"/>
              </a:ext>
            </a:extLst>
          </p:cNvPr>
          <p:cNvGraphicFramePr>
            <a:graphicFrameLocks noGrp="1"/>
          </p:cNvGraphicFramePr>
          <p:nvPr>
            <p:ph idx="1"/>
            <p:extLst>
              <p:ext uri="{D42A27DB-BD31-4B8C-83A1-F6EECF244321}">
                <p14:modId xmlns:p14="http://schemas.microsoft.com/office/powerpoint/2010/main" val="1494133074"/>
              </p:ext>
            </p:extLst>
          </p:nvPr>
        </p:nvGraphicFramePr>
        <p:xfrm>
          <a:off x="838200" y="1528550"/>
          <a:ext cx="5862851" cy="4415050"/>
        </p:xfrm>
        <a:graphic>
          <a:graphicData uri="http://schemas.openxmlformats.org/drawingml/2006/table">
            <a:tbl>
              <a:tblPr firstRow="1" bandRow="1">
                <a:tableStyleId>{5C22544A-7EE6-4342-B048-85BDC9FD1C3A}</a:tableStyleId>
              </a:tblPr>
              <a:tblGrid>
                <a:gridCol w="5862851">
                  <a:extLst>
                    <a:ext uri="{9D8B030D-6E8A-4147-A177-3AD203B41FA5}">
                      <a16:colId xmlns:a16="http://schemas.microsoft.com/office/drawing/2014/main" val="4161671409"/>
                    </a:ext>
                  </a:extLst>
                </a:gridCol>
              </a:tblGrid>
              <a:tr h="776624">
                <a:tc>
                  <a:txBody>
                    <a:bodyPr/>
                    <a:lstStyle/>
                    <a:p>
                      <a:r>
                        <a:rPr lang="en-GB" sz="4000" dirty="0">
                          <a:solidFill>
                            <a:schemeClr val="tx1"/>
                          </a:solidFill>
                        </a:rPr>
                        <a:t>Core Questions</a:t>
                      </a:r>
                    </a:p>
                  </a:txBody>
                  <a:tcPr>
                    <a:solidFill>
                      <a:schemeClr val="accent6">
                        <a:lumMod val="40000"/>
                        <a:lumOff val="60000"/>
                      </a:schemeClr>
                    </a:solidFill>
                  </a:tcPr>
                </a:tc>
                <a:extLst>
                  <a:ext uri="{0D108BD9-81ED-4DB2-BD59-A6C34878D82A}">
                    <a16:rowId xmlns:a16="http://schemas.microsoft.com/office/drawing/2014/main" val="4229338692"/>
                  </a:ext>
                </a:extLst>
              </a:tr>
              <a:tr h="3638426">
                <a:tc>
                  <a:txBody>
                    <a:bodyPr/>
                    <a:lstStyle/>
                    <a:p>
                      <a:r>
                        <a:rPr lang="en-GB" sz="2800" b="0" i="0" u="none" strike="noStrike" kern="1200" baseline="0" dirty="0">
                          <a:solidFill>
                            <a:schemeClr val="dk1"/>
                          </a:solidFill>
                          <a:latin typeface="+mn-lt"/>
                          <a:ea typeface="+mn-ea"/>
                          <a:cs typeface="+mn-cs"/>
                        </a:rPr>
                        <a:t>What does it mean to be kind? </a:t>
                      </a:r>
                    </a:p>
                    <a:p>
                      <a:r>
                        <a:rPr lang="en-GB" sz="2800" b="0" i="0" u="none" strike="noStrike" kern="1200" baseline="0" dirty="0">
                          <a:solidFill>
                            <a:schemeClr val="dk1"/>
                          </a:solidFill>
                          <a:latin typeface="+mn-lt"/>
                          <a:ea typeface="+mn-ea"/>
                          <a:cs typeface="+mn-cs"/>
                        </a:rPr>
                        <a:t>Why are some people remembered by others? </a:t>
                      </a:r>
                    </a:p>
                    <a:p>
                      <a:r>
                        <a:rPr lang="en-GB" sz="2800" b="0" i="0" u="none" strike="noStrike" kern="1200" baseline="0" dirty="0">
                          <a:solidFill>
                            <a:schemeClr val="dk1"/>
                          </a:solidFill>
                          <a:latin typeface="+mn-lt"/>
                          <a:ea typeface="+mn-ea"/>
                          <a:cs typeface="+mn-cs"/>
                        </a:rPr>
                        <a:t>Why are some places special? </a:t>
                      </a:r>
                    </a:p>
                    <a:p>
                      <a:r>
                        <a:rPr lang="en-GB" sz="2800" b="0" i="0" u="none" strike="noStrike" kern="1200" baseline="0" dirty="0">
                          <a:solidFill>
                            <a:schemeClr val="dk1"/>
                          </a:solidFill>
                          <a:latin typeface="+mn-lt"/>
                          <a:ea typeface="+mn-ea"/>
                          <a:cs typeface="+mn-cs"/>
                        </a:rPr>
                        <a:t>Why are some occasions special? </a:t>
                      </a:r>
                    </a:p>
                    <a:p>
                      <a:r>
                        <a:rPr lang="en-GB" sz="2800" b="0" i="0" u="none" strike="noStrike" kern="1200" baseline="0" dirty="0">
                          <a:solidFill>
                            <a:schemeClr val="dk1"/>
                          </a:solidFill>
                          <a:latin typeface="+mn-lt"/>
                          <a:ea typeface="+mn-ea"/>
                          <a:cs typeface="+mn-cs"/>
                        </a:rPr>
                        <a:t>What can we learn from stories? </a:t>
                      </a:r>
                    </a:p>
                    <a:p>
                      <a:r>
                        <a:rPr lang="en-GB" sz="2800" b="0" i="0" u="none" strike="noStrike" kern="1200" baseline="0" dirty="0">
                          <a:solidFill>
                            <a:schemeClr val="dk1"/>
                          </a:solidFill>
                          <a:latin typeface="+mn-lt"/>
                          <a:ea typeface="+mn-ea"/>
                          <a:cs typeface="+mn-cs"/>
                        </a:rPr>
                        <a:t>Why are some items and actions special? </a:t>
                      </a:r>
                      <a:endParaRPr lang="en-GB" sz="2800" dirty="0"/>
                    </a:p>
                  </a:txBody>
                  <a:tcPr>
                    <a:solidFill>
                      <a:schemeClr val="accent6">
                        <a:lumMod val="40000"/>
                        <a:lumOff val="60000"/>
                      </a:schemeClr>
                    </a:solidFill>
                  </a:tcPr>
                </a:tc>
                <a:extLst>
                  <a:ext uri="{0D108BD9-81ED-4DB2-BD59-A6C34878D82A}">
                    <a16:rowId xmlns:a16="http://schemas.microsoft.com/office/drawing/2014/main" val="3916213680"/>
                  </a:ext>
                </a:extLst>
              </a:tr>
            </a:tbl>
          </a:graphicData>
        </a:graphic>
      </p:graphicFrame>
      <p:sp>
        <p:nvSpPr>
          <p:cNvPr id="4" name="Date Placeholder 3">
            <a:extLst>
              <a:ext uri="{FF2B5EF4-FFF2-40B4-BE49-F238E27FC236}">
                <a16:creationId xmlns:a16="http://schemas.microsoft.com/office/drawing/2014/main" id="{608128D7-081B-BE3C-1EFC-E3B27E7B2278}"/>
              </a:ext>
            </a:extLst>
          </p:cNvPr>
          <p:cNvSpPr>
            <a:spLocks noGrp="1"/>
          </p:cNvSpPr>
          <p:nvPr>
            <p:ph type="dt" sz="half" idx="10"/>
          </p:nvPr>
        </p:nvSpPr>
        <p:spPr/>
        <p:txBody>
          <a:bodyPr/>
          <a:lstStyle/>
          <a:p>
            <a:r>
              <a:rPr lang="en-US"/>
              <a:t>© RE Today Services 19/02/2025</a:t>
            </a:r>
            <a:endParaRPr lang="en-GB"/>
          </a:p>
        </p:txBody>
      </p:sp>
      <p:sp>
        <p:nvSpPr>
          <p:cNvPr id="6" name="Speech Bubble: Oval 5">
            <a:extLst>
              <a:ext uri="{FF2B5EF4-FFF2-40B4-BE49-F238E27FC236}">
                <a16:creationId xmlns:a16="http://schemas.microsoft.com/office/drawing/2014/main" id="{CF22F309-E17B-1D36-8C4D-C455A519A5C4}"/>
              </a:ext>
            </a:extLst>
          </p:cNvPr>
          <p:cNvSpPr/>
          <p:nvPr/>
        </p:nvSpPr>
        <p:spPr>
          <a:xfrm>
            <a:off x="6810233" y="696036"/>
            <a:ext cx="5213445" cy="5247564"/>
          </a:xfrm>
          <a:prstGeom prst="wedgeEllipseCallout">
            <a:avLst>
              <a:gd name="adj1" fmla="val -61147"/>
              <a:gd name="adj2" fmla="val 4611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Segoe Print" panose="02000600000000000000" pitchFamily="2" charset="0"/>
              </a:rPr>
              <a:t>School Choice and Decision</a:t>
            </a:r>
          </a:p>
          <a:p>
            <a:pPr algn="ctr"/>
            <a:endParaRPr lang="en-GB" sz="2000" b="1" dirty="0">
              <a:latin typeface="Segoe Print" panose="02000600000000000000" pitchFamily="2" charset="0"/>
            </a:endParaRPr>
          </a:p>
          <a:p>
            <a:pPr algn="ctr"/>
            <a:r>
              <a:rPr lang="en-GB" sz="2000" b="1" dirty="0">
                <a:latin typeface="Segoe Print" panose="02000600000000000000" pitchFamily="2" charset="0"/>
              </a:rPr>
              <a:t>Christianity, An Abrahamic religion and a Dharmic religion</a:t>
            </a:r>
          </a:p>
          <a:p>
            <a:pPr algn="ctr"/>
            <a:endParaRPr lang="en-GB" sz="2000" b="1" dirty="0">
              <a:latin typeface="Segoe Print" panose="02000600000000000000" pitchFamily="2" charset="0"/>
            </a:endParaRPr>
          </a:p>
          <a:p>
            <a:pPr algn="ctr"/>
            <a:r>
              <a:rPr lang="en-GB" sz="2000" b="1" dirty="0">
                <a:latin typeface="Segoe Print" panose="02000600000000000000" pitchFamily="2" charset="0"/>
              </a:rPr>
              <a:t>NRWV</a:t>
            </a:r>
          </a:p>
          <a:p>
            <a:pPr algn="ctr"/>
            <a:endParaRPr lang="en-GB" sz="2000" b="1" dirty="0">
              <a:latin typeface="Segoe Print" panose="02000600000000000000" pitchFamily="2" charset="0"/>
            </a:endParaRPr>
          </a:p>
          <a:p>
            <a:pPr algn="ctr"/>
            <a:r>
              <a:rPr lang="en-GB" sz="2000" b="1" dirty="0">
                <a:latin typeface="Segoe Print" panose="02000600000000000000" pitchFamily="2" charset="0"/>
              </a:rPr>
              <a:t>Fit into the EY curriculum or discrete RE</a:t>
            </a:r>
          </a:p>
        </p:txBody>
      </p:sp>
    </p:spTree>
    <p:extLst>
      <p:ext uri="{BB962C8B-B14F-4D97-AF65-F5344CB8AC3E}">
        <p14:creationId xmlns:p14="http://schemas.microsoft.com/office/powerpoint/2010/main" val="315754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F6B6-2CC2-B8A3-A54C-C2702D18992F}"/>
              </a:ext>
            </a:extLst>
          </p:cNvPr>
          <p:cNvSpPr>
            <a:spLocks noGrp="1"/>
          </p:cNvSpPr>
          <p:nvPr>
            <p:ph type="title"/>
          </p:nvPr>
        </p:nvSpPr>
        <p:spPr/>
        <p:txBody>
          <a:bodyPr/>
          <a:lstStyle/>
          <a:p>
            <a:r>
              <a:rPr lang="en-GB" dirty="0"/>
              <a:t>Key Stage 1</a:t>
            </a:r>
          </a:p>
        </p:txBody>
      </p:sp>
      <p:graphicFrame>
        <p:nvGraphicFramePr>
          <p:cNvPr id="5" name="Content Placeholder 4">
            <a:extLst>
              <a:ext uri="{FF2B5EF4-FFF2-40B4-BE49-F238E27FC236}">
                <a16:creationId xmlns:a16="http://schemas.microsoft.com/office/drawing/2014/main" id="{7152C431-BCF7-A79B-3868-71EBAB89F2C7}"/>
              </a:ext>
            </a:extLst>
          </p:cNvPr>
          <p:cNvGraphicFramePr>
            <a:graphicFrameLocks noGrp="1"/>
          </p:cNvGraphicFramePr>
          <p:nvPr>
            <p:ph idx="1"/>
            <p:extLst>
              <p:ext uri="{D42A27DB-BD31-4B8C-83A1-F6EECF244321}">
                <p14:modId xmlns:p14="http://schemas.microsoft.com/office/powerpoint/2010/main" val="3235948229"/>
              </p:ext>
            </p:extLst>
          </p:nvPr>
        </p:nvGraphicFramePr>
        <p:xfrm>
          <a:off x="838200" y="1825625"/>
          <a:ext cx="10515600" cy="1280160"/>
        </p:xfrm>
        <a:graphic>
          <a:graphicData uri="http://schemas.openxmlformats.org/drawingml/2006/table">
            <a:tbl>
              <a:tblPr firstRow="1" bandRow="1">
                <a:tableStyleId>{93296810-A885-4BE3-A3E7-6D5BEEA58F35}</a:tableStyleId>
              </a:tblPr>
              <a:tblGrid>
                <a:gridCol w="2103120">
                  <a:extLst>
                    <a:ext uri="{9D8B030D-6E8A-4147-A177-3AD203B41FA5}">
                      <a16:colId xmlns:a16="http://schemas.microsoft.com/office/drawing/2014/main" val="560551667"/>
                    </a:ext>
                  </a:extLst>
                </a:gridCol>
                <a:gridCol w="2103120">
                  <a:extLst>
                    <a:ext uri="{9D8B030D-6E8A-4147-A177-3AD203B41FA5}">
                      <a16:colId xmlns:a16="http://schemas.microsoft.com/office/drawing/2014/main" val="1170496788"/>
                    </a:ext>
                  </a:extLst>
                </a:gridCol>
                <a:gridCol w="2103120">
                  <a:extLst>
                    <a:ext uri="{9D8B030D-6E8A-4147-A177-3AD203B41FA5}">
                      <a16:colId xmlns:a16="http://schemas.microsoft.com/office/drawing/2014/main" val="2482139657"/>
                    </a:ext>
                  </a:extLst>
                </a:gridCol>
                <a:gridCol w="2103120">
                  <a:extLst>
                    <a:ext uri="{9D8B030D-6E8A-4147-A177-3AD203B41FA5}">
                      <a16:colId xmlns:a16="http://schemas.microsoft.com/office/drawing/2014/main" val="4228347448"/>
                    </a:ext>
                  </a:extLst>
                </a:gridCol>
                <a:gridCol w="2103120">
                  <a:extLst>
                    <a:ext uri="{9D8B030D-6E8A-4147-A177-3AD203B41FA5}">
                      <a16:colId xmlns:a16="http://schemas.microsoft.com/office/drawing/2014/main" val="2811853070"/>
                    </a:ext>
                  </a:extLst>
                </a:gridCol>
              </a:tblGrid>
              <a:tr h="370840">
                <a:tc>
                  <a:txBody>
                    <a:bodyPr/>
                    <a:lstStyle/>
                    <a:p>
                      <a:r>
                        <a:rPr lang="en-GB" dirty="0"/>
                        <a:t>CHRISTAINITY</a:t>
                      </a:r>
                    </a:p>
                  </a:txBody>
                  <a:tcPr/>
                </a:tc>
                <a:tc>
                  <a:txBody>
                    <a:bodyPr/>
                    <a:lstStyle/>
                    <a:p>
                      <a:r>
                        <a:rPr lang="en-GB" dirty="0"/>
                        <a:t>HINDU DHARMA</a:t>
                      </a:r>
                    </a:p>
                  </a:txBody>
                  <a:tcPr/>
                </a:tc>
                <a:tc>
                  <a:txBody>
                    <a:bodyPr/>
                    <a:lstStyle/>
                    <a:p>
                      <a:r>
                        <a:rPr lang="en-GB" dirty="0"/>
                        <a:t>JUDAISM</a:t>
                      </a:r>
                    </a:p>
                  </a:txBody>
                  <a:tcPr/>
                </a:tc>
                <a:tc>
                  <a:txBody>
                    <a:bodyPr/>
                    <a:lstStyle/>
                    <a:p>
                      <a:r>
                        <a:rPr lang="en-GB" dirty="0"/>
                        <a:t>NRWV</a:t>
                      </a:r>
                    </a:p>
                  </a:txBody>
                  <a:tcPr/>
                </a:tc>
                <a:tc>
                  <a:txBody>
                    <a:bodyPr/>
                    <a:lstStyle/>
                    <a:p>
                      <a:r>
                        <a:rPr lang="en-GB" dirty="0"/>
                        <a:t>OTHER IF YOU WANT</a:t>
                      </a:r>
                    </a:p>
                  </a:txBody>
                  <a:tcPr/>
                </a:tc>
                <a:extLst>
                  <a:ext uri="{0D108BD9-81ED-4DB2-BD59-A6C34878D82A}">
                    <a16:rowId xmlns:a16="http://schemas.microsoft.com/office/drawing/2014/main" val="1982169645"/>
                  </a:ext>
                </a:extLst>
              </a:tr>
              <a:tr h="370840">
                <a:tc>
                  <a:txBody>
                    <a:bodyPr/>
                    <a:lstStyle/>
                    <a:p>
                      <a:r>
                        <a:rPr lang="en-GB" dirty="0"/>
                        <a:t>Compulsory in Year 1 and Year 2</a:t>
                      </a:r>
                    </a:p>
                  </a:txBody>
                  <a:tcPr/>
                </a:tc>
                <a:tc>
                  <a:txBody>
                    <a:bodyPr/>
                    <a:lstStyle/>
                    <a:p>
                      <a:r>
                        <a:rPr lang="en-GB" dirty="0"/>
                        <a:t>Place in Year 1 OR Year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Place in Year 1 OR Year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Place in Year 1 OR Year </a:t>
                      </a:r>
                    </a:p>
                  </a:txBody>
                  <a:tcPr/>
                </a:tc>
                <a:tc>
                  <a:txBody>
                    <a:bodyPr/>
                    <a:lstStyle/>
                    <a:p>
                      <a:endParaRPr lang="en-GB" dirty="0"/>
                    </a:p>
                  </a:txBody>
                  <a:tcPr/>
                </a:tc>
                <a:extLst>
                  <a:ext uri="{0D108BD9-81ED-4DB2-BD59-A6C34878D82A}">
                    <a16:rowId xmlns:a16="http://schemas.microsoft.com/office/drawing/2014/main" val="3049152521"/>
                  </a:ext>
                </a:extLst>
              </a:tr>
            </a:tbl>
          </a:graphicData>
        </a:graphic>
      </p:graphicFrame>
      <p:sp>
        <p:nvSpPr>
          <p:cNvPr id="4" name="Date Placeholder 3">
            <a:extLst>
              <a:ext uri="{FF2B5EF4-FFF2-40B4-BE49-F238E27FC236}">
                <a16:creationId xmlns:a16="http://schemas.microsoft.com/office/drawing/2014/main" id="{37DDC8BC-1E9E-BCAD-DFAD-13F79D1A6230}"/>
              </a:ext>
            </a:extLst>
          </p:cNvPr>
          <p:cNvSpPr>
            <a:spLocks noGrp="1"/>
          </p:cNvSpPr>
          <p:nvPr>
            <p:ph type="dt" sz="half" idx="10"/>
          </p:nvPr>
        </p:nvSpPr>
        <p:spPr/>
        <p:txBody>
          <a:bodyPr/>
          <a:lstStyle/>
          <a:p>
            <a:r>
              <a:rPr lang="en-US"/>
              <a:t>© RE Today Services 19/02/2025</a:t>
            </a:r>
            <a:endParaRPr lang="en-GB"/>
          </a:p>
        </p:txBody>
      </p:sp>
      <p:sp>
        <p:nvSpPr>
          <p:cNvPr id="6" name="Speech Bubble: Oval 5">
            <a:extLst>
              <a:ext uri="{FF2B5EF4-FFF2-40B4-BE49-F238E27FC236}">
                <a16:creationId xmlns:a16="http://schemas.microsoft.com/office/drawing/2014/main" id="{9E03DDDF-8F90-E86F-F971-84B9C32B7032}"/>
              </a:ext>
            </a:extLst>
          </p:cNvPr>
          <p:cNvSpPr/>
          <p:nvPr/>
        </p:nvSpPr>
        <p:spPr>
          <a:xfrm>
            <a:off x="1937982" y="3930555"/>
            <a:ext cx="9853684" cy="2210938"/>
          </a:xfrm>
          <a:prstGeom prst="wedgeEllipseCallout">
            <a:avLst>
              <a:gd name="adj1" fmla="val -43825"/>
              <a:gd name="adj2" fmla="val -91281"/>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Segoe Print" panose="02000600000000000000" pitchFamily="2" charset="0"/>
              </a:rPr>
              <a:t>Specific questions are on page 11 of the Agreed Syllabus</a:t>
            </a:r>
          </a:p>
          <a:p>
            <a:pPr algn="ctr"/>
            <a:r>
              <a:rPr lang="en-GB" sz="2000" b="1" dirty="0">
                <a:latin typeface="Segoe Print" panose="02000600000000000000" pitchFamily="2" charset="0"/>
              </a:rPr>
              <a:t>Core questions and material pages 36 to 38 </a:t>
            </a:r>
          </a:p>
          <a:p>
            <a:pPr algn="ctr"/>
            <a:r>
              <a:rPr lang="en-GB" sz="2000" b="1" dirty="0">
                <a:latin typeface="Segoe Print" panose="02000600000000000000" pitchFamily="2" charset="0"/>
              </a:rPr>
              <a:t>Exemplar activities are on pages 18 to 21</a:t>
            </a:r>
          </a:p>
        </p:txBody>
      </p:sp>
    </p:spTree>
    <p:extLst>
      <p:ext uri="{BB962C8B-B14F-4D97-AF65-F5344CB8AC3E}">
        <p14:creationId xmlns:p14="http://schemas.microsoft.com/office/powerpoint/2010/main" val="67869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F5B1-729C-75AB-F06D-2B5A57E0EEF0}"/>
              </a:ext>
            </a:extLst>
          </p:cNvPr>
          <p:cNvSpPr>
            <a:spLocks noGrp="1"/>
          </p:cNvSpPr>
          <p:nvPr>
            <p:ph type="title"/>
          </p:nvPr>
        </p:nvSpPr>
        <p:spPr/>
        <p:txBody>
          <a:bodyPr/>
          <a:lstStyle/>
          <a:p>
            <a:r>
              <a:rPr lang="en-GB" dirty="0"/>
              <a:t>Lower Key Stage 2</a:t>
            </a:r>
          </a:p>
        </p:txBody>
      </p:sp>
      <p:graphicFrame>
        <p:nvGraphicFramePr>
          <p:cNvPr id="5" name="Content Placeholder 4">
            <a:extLst>
              <a:ext uri="{FF2B5EF4-FFF2-40B4-BE49-F238E27FC236}">
                <a16:creationId xmlns:a16="http://schemas.microsoft.com/office/drawing/2014/main" id="{0EC77ABB-76B6-AEFF-7A4B-79BECD3F4EBE}"/>
              </a:ext>
            </a:extLst>
          </p:cNvPr>
          <p:cNvGraphicFramePr>
            <a:graphicFrameLocks noGrp="1"/>
          </p:cNvGraphicFramePr>
          <p:nvPr>
            <p:ph idx="1"/>
            <p:extLst>
              <p:ext uri="{D42A27DB-BD31-4B8C-83A1-F6EECF244321}">
                <p14:modId xmlns:p14="http://schemas.microsoft.com/office/powerpoint/2010/main" val="326445459"/>
              </p:ext>
            </p:extLst>
          </p:nvPr>
        </p:nvGraphicFramePr>
        <p:xfrm>
          <a:off x="838200" y="1825625"/>
          <a:ext cx="10515600" cy="15544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846590256"/>
                    </a:ext>
                  </a:extLst>
                </a:gridCol>
                <a:gridCol w="2103120">
                  <a:extLst>
                    <a:ext uri="{9D8B030D-6E8A-4147-A177-3AD203B41FA5}">
                      <a16:colId xmlns:a16="http://schemas.microsoft.com/office/drawing/2014/main" val="1779712226"/>
                    </a:ext>
                  </a:extLst>
                </a:gridCol>
                <a:gridCol w="2103120">
                  <a:extLst>
                    <a:ext uri="{9D8B030D-6E8A-4147-A177-3AD203B41FA5}">
                      <a16:colId xmlns:a16="http://schemas.microsoft.com/office/drawing/2014/main" val="3719791071"/>
                    </a:ext>
                  </a:extLst>
                </a:gridCol>
                <a:gridCol w="2103120">
                  <a:extLst>
                    <a:ext uri="{9D8B030D-6E8A-4147-A177-3AD203B41FA5}">
                      <a16:colId xmlns:a16="http://schemas.microsoft.com/office/drawing/2014/main" val="3046984662"/>
                    </a:ext>
                  </a:extLst>
                </a:gridCol>
                <a:gridCol w="2103120">
                  <a:extLst>
                    <a:ext uri="{9D8B030D-6E8A-4147-A177-3AD203B41FA5}">
                      <a16:colId xmlns:a16="http://schemas.microsoft.com/office/drawing/2014/main" val="1944759605"/>
                    </a:ext>
                  </a:extLst>
                </a:gridCol>
              </a:tblGrid>
              <a:tr h="370840">
                <a:tc>
                  <a:txBody>
                    <a:bodyPr/>
                    <a:lstStyle/>
                    <a:p>
                      <a:r>
                        <a:rPr lang="en-GB" dirty="0"/>
                        <a:t>CHRISTIANITY</a:t>
                      </a:r>
                    </a:p>
                  </a:txBody>
                  <a:tcPr>
                    <a:solidFill>
                      <a:schemeClr val="accent6">
                        <a:lumMod val="75000"/>
                      </a:schemeClr>
                    </a:solidFill>
                  </a:tcPr>
                </a:tc>
                <a:tc>
                  <a:txBody>
                    <a:bodyPr/>
                    <a:lstStyle/>
                    <a:p>
                      <a:r>
                        <a:rPr lang="en-GB" dirty="0"/>
                        <a:t>ISLAM</a:t>
                      </a:r>
                    </a:p>
                  </a:txBody>
                  <a:tcPr>
                    <a:solidFill>
                      <a:schemeClr val="accent6">
                        <a:lumMod val="75000"/>
                      </a:schemeClr>
                    </a:solidFill>
                  </a:tcPr>
                </a:tc>
                <a:tc>
                  <a:txBody>
                    <a:bodyPr/>
                    <a:lstStyle/>
                    <a:p>
                      <a:r>
                        <a:rPr lang="en-GB" dirty="0"/>
                        <a:t>NRWV INCLUDING HUMANISM</a:t>
                      </a:r>
                    </a:p>
                  </a:txBody>
                  <a:tcPr>
                    <a:solidFill>
                      <a:schemeClr val="accent6">
                        <a:lumMod val="75000"/>
                      </a:schemeClr>
                    </a:solidFill>
                  </a:tcPr>
                </a:tc>
                <a:tc>
                  <a:txBody>
                    <a:bodyPr/>
                    <a:lstStyle/>
                    <a:p>
                      <a:r>
                        <a:rPr lang="en-GB" dirty="0"/>
                        <a:t>SIKHI</a:t>
                      </a:r>
                    </a:p>
                  </a:txBody>
                  <a:tcPr>
                    <a:solidFill>
                      <a:schemeClr val="accent6">
                        <a:lumMod val="75000"/>
                      </a:schemeClr>
                    </a:solidFill>
                  </a:tcPr>
                </a:tc>
                <a:tc>
                  <a:txBody>
                    <a:bodyPr/>
                    <a:lstStyle/>
                    <a:p>
                      <a:r>
                        <a:rPr lang="en-GB" dirty="0"/>
                        <a:t>OTHER</a:t>
                      </a:r>
                    </a:p>
                  </a:txBody>
                  <a:tcPr>
                    <a:solidFill>
                      <a:schemeClr val="accent6">
                        <a:lumMod val="75000"/>
                      </a:schemeClr>
                    </a:solidFill>
                  </a:tcPr>
                </a:tc>
                <a:extLst>
                  <a:ext uri="{0D108BD9-81ED-4DB2-BD59-A6C34878D82A}">
                    <a16:rowId xmlns:a16="http://schemas.microsoft.com/office/drawing/2014/main" val="1223285263"/>
                  </a:ext>
                </a:extLst>
              </a:tr>
              <a:tr h="370840">
                <a:tc>
                  <a:txBody>
                    <a:bodyPr/>
                    <a:lstStyle/>
                    <a:p>
                      <a:r>
                        <a:rPr lang="en-GB" dirty="0"/>
                        <a:t>Compulsory in Years 3 and 4</a:t>
                      </a:r>
                    </a:p>
                  </a:txBody>
                  <a:tcPr>
                    <a:solidFill>
                      <a:schemeClr val="accent6">
                        <a:lumMod val="40000"/>
                        <a:lumOff val="60000"/>
                      </a:schemeClr>
                    </a:solidFill>
                  </a:tcPr>
                </a:tc>
                <a:tc>
                  <a:txBody>
                    <a:bodyPr/>
                    <a:lstStyle/>
                    <a:p>
                      <a:r>
                        <a:rPr lang="en-GB" dirty="0"/>
                        <a:t>Place in Year 3 OR Year 4</a:t>
                      </a:r>
                    </a:p>
                  </a:txBody>
                  <a:tcPr>
                    <a:solidFill>
                      <a:schemeClr val="accent6">
                        <a:lumMod val="40000"/>
                        <a:lumOff val="60000"/>
                      </a:schemeClr>
                    </a:solidFill>
                  </a:tcPr>
                </a:tc>
                <a:tc>
                  <a:txBody>
                    <a:bodyPr/>
                    <a:lstStyle/>
                    <a:p>
                      <a:r>
                        <a:rPr lang="en-GB" dirty="0"/>
                        <a:t>Place in Year 3 or Year 4</a:t>
                      </a:r>
                    </a:p>
                  </a:txBody>
                  <a:tcPr>
                    <a:solidFill>
                      <a:schemeClr val="accent6">
                        <a:lumMod val="40000"/>
                        <a:lumOff val="60000"/>
                      </a:schemeClr>
                    </a:solidFill>
                  </a:tcPr>
                </a:tc>
                <a:tc>
                  <a:txBody>
                    <a:bodyPr/>
                    <a:lstStyle/>
                    <a:p>
                      <a:r>
                        <a:rPr lang="en-GB" dirty="0"/>
                        <a:t>Place in Year 3 or Year 4</a:t>
                      </a:r>
                    </a:p>
                  </a:txBody>
                  <a:tcPr>
                    <a:solidFill>
                      <a:schemeClr val="accent6">
                        <a:lumMod val="40000"/>
                        <a:lumOff val="60000"/>
                      </a:schemeClr>
                    </a:solidFill>
                  </a:tcPr>
                </a:tc>
                <a:tc>
                  <a:txBody>
                    <a:bodyPr/>
                    <a:lstStyle/>
                    <a:p>
                      <a:endParaRPr lang="en-GB" dirty="0"/>
                    </a:p>
                  </a:txBody>
                  <a:tcPr>
                    <a:solidFill>
                      <a:schemeClr val="accent6">
                        <a:lumMod val="40000"/>
                        <a:lumOff val="60000"/>
                      </a:schemeClr>
                    </a:solidFill>
                  </a:tcPr>
                </a:tc>
                <a:extLst>
                  <a:ext uri="{0D108BD9-81ED-4DB2-BD59-A6C34878D82A}">
                    <a16:rowId xmlns:a16="http://schemas.microsoft.com/office/drawing/2014/main" val="3284604604"/>
                  </a:ext>
                </a:extLst>
              </a:tr>
            </a:tbl>
          </a:graphicData>
        </a:graphic>
      </p:graphicFrame>
      <p:sp>
        <p:nvSpPr>
          <p:cNvPr id="4" name="Date Placeholder 3">
            <a:extLst>
              <a:ext uri="{FF2B5EF4-FFF2-40B4-BE49-F238E27FC236}">
                <a16:creationId xmlns:a16="http://schemas.microsoft.com/office/drawing/2014/main" id="{294C9D8A-1D1A-15DF-043C-6FDA78DE5520}"/>
              </a:ext>
            </a:extLst>
          </p:cNvPr>
          <p:cNvSpPr>
            <a:spLocks noGrp="1"/>
          </p:cNvSpPr>
          <p:nvPr>
            <p:ph type="dt" sz="half" idx="10"/>
          </p:nvPr>
        </p:nvSpPr>
        <p:spPr/>
        <p:txBody>
          <a:bodyPr/>
          <a:lstStyle/>
          <a:p>
            <a:r>
              <a:rPr lang="en-US"/>
              <a:t>© RE Today Services 19/02/2025</a:t>
            </a:r>
            <a:endParaRPr lang="en-GB"/>
          </a:p>
        </p:txBody>
      </p:sp>
      <p:sp>
        <p:nvSpPr>
          <p:cNvPr id="6" name="Speech Bubble: Oval 5">
            <a:extLst>
              <a:ext uri="{FF2B5EF4-FFF2-40B4-BE49-F238E27FC236}">
                <a16:creationId xmlns:a16="http://schemas.microsoft.com/office/drawing/2014/main" id="{4C5705F0-9E33-7DD2-8EC1-4C85C5D97482}"/>
              </a:ext>
            </a:extLst>
          </p:cNvPr>
          <p:cNvSpPr/>
          <p:nvPr/>
        </p:nvSpPr>
        <p:spPr>
          <a:xfrm>
            <a:off x="1760561" y="4259735"/>
            <a:ext cx="9853684" cy="2210938"/>
          </a:xfrm>
          <a:prstGeom prst="wedgeEllipseCallout">
            <a:avLst>
              <a:gd name="adj1" fmla="val -43825"/>
              <a:gd name="adj2" fmla="val -91281"/>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Segoe Print" panose="02000600000000000000" pitchFamily="2" charset="0"/>
              </a:rPr>
              <a:t>Specific questions are on page 22 of the Agreed Syllabus</a:t>
            </a:r>
          </a:p>
          <a:p>
            <a:pPr algn="ctr"/>
            <a:r>
              <a:rPr lang="en-GB" sz="2000" b="1" dirty="0">
                <a:latin typeface="Segoe Print" panose="02000600000000000000" pitchFamily="2" charset="0"/>
              </a:rPr>
              <a:t>Core questions and material pages 38 to 40</a:t>
            </a:r>
          </a:p>
          <a:p>
            <a:pPr algn="ctr"/>
            <a:r>
              <a:rPr lang="en-GB" sz="2000" b="1" dirty="0">
                <a:latin typeface="Segoe Print" panose="02000600000000000000" pitchFamily="2" charset="0"/>
              </a:rPr>
              <a:t>Exemplar activities are on pages 22 to 25</a:t>
            </a:r>
          </a:p>
        </p:txBody>
      </p:sp>
    </p:spTree>
    <p:extLst>
      <p:ext uri="{BB962C8B-B14F-4D97-AF65-F5344CB8AC3E}">
        <p14:creationId xmlns:p14="http://schemas.microsoft.com/office/powerpoint/2010/main" val="176656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D5A6-2610-5359-AF71-F10778DC69DE}"/>
              </a:ext>
            </a:extLst>
          </p:cNvPr>
          <p:cNvSpPr>
            <a:spLocks noGrp="1"/>
          </p:cNvSpPr>
          <p:nvPr>
            <p:ph type="title"/>
          </p:nvPr>
        </p:nvSpPr>
        <p:spPr/>
        <p:txBody>
          <a:bodyPr/>
          <a:lstStyle/>
          <a:p>
            <a:r>
              <a:rPr lang="en-GB" dirty="0"/>
              <a:t>Aims for today</a:t>
            </a:r>
          </a:p>
        </p:txBody>
      </p:sp>
      <p:pic>
        <p:nvPicPr>
          <p:cNvPr id="6" name="Content Placeholder 5" descr="A wooden sign with text on it&#10;&#10;AI-generated content may be incorrect.">
            <a:extLst>
              <a:ext uri="{FF2B5EF4-FFF2-40B4-BE49-F238E27FC236}">
                <a16:creationId xmlns:a16="http://schemas.microsoft.com/office/drawing/2014/main" id="{0A82344B-CF65-13B1-0AEF-F4EA4ECA168E}"/>
              </a:ext>
            </a:extLst>
          </p:cNvPr>
          <p:cNvPicPr>
            <a:picLocks noGrp="1" noChangeAspect="1"/>
          </p:cNvPicPr>
          <p:nvPr>
            <p:ph idx="1"/>
          </p:nvPr>
        </p:nvPicPr>
        <p:blipFill>
          <a:blip r:embed="rId2"/>
          <a:stretch>
            <a:fillRect/>
          </a:stretch>
        </p:blipFill>
        <p:spPr>
          <a:xfrm>
            <a:off x="7492206" y="365125"/>
            <a:ext cx="4351338" cy="4351338"/>
          </a:xfrm>
          <a:prstGeom prst="rect">
            <a:avLst/>
          </a:prstGeom>
        </p:spPr>
      </p:pic>
      <p:sp>
        <p:nvSpPr>
          <p:cNvPr id="4" name="Date Placeholder 3">
            <a:extLst>
              <a:ext uri="{FF2B5EF4-FFF2-40B4-BE49-F238E27FC236}">
                <a16:creationId xmlns:a16="http://schemas.microsoft.com/office/drawing/2014/main" id="{F12024D5-FC13-69FD-CA51-EC566D2D66BE}"/>
              </a:ext>
            </a:extLst>
          </p:cNvPr>
          <p:cNvSpPr>
            <a:spLocks noGrp="1"/>
          </p:cNvSpPr>
          <p:nvPr>
            <p:ph type="dt" sz="half" idx="10"/>
          </p:nvPr>
        </p:nvSpPr>
        <p:spPr/>
        <p:txBody>
          <a:bodyPr/>
          <a:lstStyle/>
          <a:p>
            <a:r>
              <a:rPr lang="en-US"/>
              <a:t>© RE Today Services 19/02/2025</a:t>
            </a:r>
            <a:endParaRPr lang="en-GB"/>
          </a:p>
        </p:txBody>
      </p:sp>
      <p:sp>
        <p:nvSpPr>
          <p:cNvPr id="7" name="TextBox 6">
            <a:extLst>
              <a:ext uri="{FF2B5EF4-FFF2-40B4-BE49-F238E27FC236}">
                <a16:creationId xmlns:a16="http://schemas.microsoft.com/office/drawing/2014/main" id="{DA7E8D99-6BCE-AF7B-B2D8-B3CA6380C956}"/>
              </a:ext>
            </a:extLst>
          </p:cNvPr>
          <p:cNvSpPr txBox="1"/>
          <p:nvPr/>
        </p:nvSpPr>
        <p:spPr>
          <a:xfrm>
            <a:off x="914400" y="1690688"/>
            <a:ext cx="6410325" cy="4154984"/>
          </a:xfrm>
          <a:prstGeom prst="rect">
            <a:avLst/>
          </a:prstGeom>
          <a:noFill/>
        </p:spPr>
        <p:txBody>
          <a:bodyPr wrap="square" rtlCol="0">
            <a:spAutoFit/>
          </a:bodyPr>
          <a:lstStyle/>
          <a:p>
            <a:r>
              <a:rPr lang="en-GB" sz="2400" dirty="0"/>
              <a:t>To increase understanding of the legal requirements of the Wokingham Agreed Syllabus for RE</a:t>
            </a:r>
          </a:p>
          <a:p>
            <a:endParaRPr lang="en-GB" sz="2400" dirty="0"/>
          </a:p>
          <a:p>
            <a:r>
              <a:rPr lang="en-GB" sz="2400" dirty="0"/>
              <a:t>To develop first stage planning for the implementation of the Wokingham Agreed Syllabus for RE</a:t>
            </a:r>
          </a:p>
          <a:p>
            <a:endParaRPr lang="en-GB" sz="2400" dirty="0"/>
          </a:p>
          <a:p>
            <a:r>
              <a:rPr lang="en-GB" sz="2400" dirty="0"/>
              <a:t>To work collaboratively on planning for the implementation of the Wokingham Agreed Syllabus for RE</a:t>
            </a:r>
          </a:p>
        </p:txBody>
      </p:sp>
      <p:pic>
        <p:nvPicPr>
          <p:cNvPr id="9" name="Picture 8" descr="A book cover with a path through a forest&#10;&#10;AI-generated content may be incorrect.">
            <a:extLst>
              <a:ext uri="{FF2B5EF4-FFF2-40B4-BE49-F238E27FC236}">
                <a16:creationId xmlns:a16="http://schemas.microsoft.com/office/drawing/2014/main" id="{C453ACB0-C81F-26B3-13AC-8C1AE13C7A42}"/>
              </a:ext>
            </a:extLst>
          </p:cNvPr>
          <p:cNvPicPr>
            <a:picLocks noChangeAspect="1"/>
          </p:cNvPicPr>
          <p:nvPr/>
        </p:nvPicPr>
        <p:blipFill>
          <a:blip r:embed="rId3"/>
          <a:stretch>
            <a:fillRect/>
          </a:stretch>
        </p:blipFill>
        <p:spPr>
          <a:xfrm rot="809336">
            <a:off x="9927507" y="3905772"/>
            <a:ext cx="1679124" cy="2424711"/>
          </a:xfrm>
          <a:prstGeom prst="rect">
            <a:avLst/>
          </a:prstGeom>
        </p:spPr>
      </p:pic>
    </p:spTree>
    <p:extLst>
      <p:ext uri="{BB962C8B-B14F-4D97-AF65-F5344CB8AC3E}">
        <p14:creationId xmlns:p14="http://schemas.microsoft.com/office/powerpoint/2010/main" val="127264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8138-8A13-3452-7961-34D5D80B8BA8}"/>
              </a:ext>
            </a:extLst>
          </p:cNvPr>
          <p:cNvSpPr>
            <a:spLocks noGrp="1"/>
          </p:cNvSpPr>
          <p:nvPr>
            <p:ph type="title"/>
          </p:nvPr>
        </p:nvSpPr>
        <p:spPr/>
        <p:txBody>
          <a:bodyPr/>
          <a:lstStyle/>
          <a:p>
            <a:r>
              <a:rPr lang="en-GB" dirty="0"/>
              <a:t>Upper Key Stage 2</a:t>
            </a:r>
          </a:p>
        </p:txBody>
      </p:sp>
      <p:graphicFrame>
        <p:nvGraphicFramePr>
          <p:cNvPr id="5" name="Content Placeholder 4">
            <a:extLst>
              <a:ext uri="{FF2B5EF4-FFF2-40B4-BE49-F238E27FC236}">
                <a16:creationId xmlns:a16="http://schemas.microsoft.com/office/drawing/2014/main" id="{300E22B8-D3CD-BA8B-C0A6-28D3F8676CB2}"/>
              </a:ext>
            </a:extLst>
          </p:cNvPr>
          <p:cNvGraphicFramePr>
            <a:graphicFrameLocks noGrp="1"/>
          </p:cNvGraphicFramePr>
          <p:nvPr>
            <p:ph idx="1"/>
            <p:extLst>
              <p:ext uri="{D42A27DB-BD31-4B8C-83A1-F6EECF244321}">
                <p14:modId xmlns:p14="http://schemas.microsoft.com/office/powerpoint/2010/main" val="1702223825"/>
              </p:ext>
            </p:extLst>
          </p:nvPr>
        </p:nvGraphicFramePr>
        <p:xfrm>
          <a:off x="838200" y="1825625"/>
          <a:ext cx="10515600" cy="26517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068577745"/>
                    </a:ext>
                  </a:extLst>
                </a:gridCol>
                <a:gridCol w="1752600">
                  <a:extLst>
                    <a:ext uri="{9D8B030D-6E8A-4147-A177-3AD203B41FA5}">
                      <a16:colId xmlns:a16="http://schemas.microsoft.com/office/drawing/2014/main" val="4037781932"/>
                    </a:ext>
                  </a:extLst>
                </a:gridCol>
                <a:gridCol w="1752600">
                  <a:extLst>
                    <a:ext uri="{9D8B030D-6E8A-4147-A177-3AD203B41FA5}">
                      <a16:colId xmlns:a16="http://schemas.microsoft.com/office/drawing/2014/main" val="1590902071"/>
                    </a:ext>
                  </a:extLst>
                </a:gridCol>
                <a:gridCol w="1752600">
                  <a:extLst>
                    <a:ext uri="{9D8B030D-6E8A-4147-A177-3AD203B41FA5}">
                      <a16:colId xmlns:a16="http://schemas.microsoft.com/office/drawing/2014/main" val="46566615"/>
                    </a:ext>
                  </a:extLst>
                </a:gridCol>
                <a:gridCol w="1752600">
                  <a:extLst>
                    <a:ext uri="{9D8B030D-6E8A-4147-A177-3AD203B41FA5}">
                      <a16:colId xmlns:a16="http://schemas.microsoft.com/office/drawing/2014/main" val="1229723810"/>
                    </a:ext>
                  </a:extLst>
                </a:gridCol>
                <a:gridCol w="1752600">
                  <a:extLst>
                    <a:ext uri="{9D8B030D-6E8A-4147-A177-3AD203B41FA5}">
                      <a16:colId xmlns:a16="http://schemas.microsoft.com/office/drawing/2014/main" val="1141259938"/>
                    </a:ext>
                  </a:extLst>
                </a:gridCol>
              </a:tblGrid>
              <a:tr h="370840">
                <a:tc>
                  <a:txBody>
                    <a:bodyPr/>
                    <a:lstStyle/>
                    <a:p>
                      <a:r>
                        <a:rPr lang="en-GB" dirty="0"/>
                        <a:t>CHRISTIANITY</a:t>
                      </a:r>
                    </a:p>
                  </a:txBody>
                  <a:tcPr>
                    <a:solidFill>
                      <a:schemeClr val="accent6">
                        <a:lumMod val="75000"/>
                      </a:schemeClr>
                    </a:solidFill>
                  </a:tcPr>
                </a:tc>
                <a:tc>
                  <a:txBody>
                    <a:bodyPr/>
                    <a:lstStyle/>
                    <a:p>
                      <a:r>
                        <a:rPr lang="en-GB" dirty="0"/>
                        <a:t>HINDU DHARMA</a:t>
                      </a:r>
                    </a:p>
                  </a:txBody>
                  <a:tcPr>
                    <a:solidFill>
                      <a:schemeClr val="accent6">
                        <a:lumMod val="75000"/>
                      </a:schemeClr>
                    </a:solidFill>
                  </a:tcPr>
                </a:tc>
                <a:tc>
                  <a:txBody>
                    <a:bodyPr/>
                    <a:lstStyle/>
                    <a:p>
                      <a:r>
                        <a:rPr lang="en-GB" dirty="0"/>
                        <a:t>JUDAISM</a:t>
                      </a:r>
                    </a:p>
                  </a:txBody>
                  <a:tcPr>
                    <a:solidFill>
                      <a:schemeClr val="accent6">
                        <a:lumMod val="75000"/>
                      </a:schemeClr>
                    </a:solidFill>
                  </a:tcPr>
                </a:tc>
                <a:tc>
                  <a:txBody>
                    <a:bodyPr/>
                    <a:lstStyle/>
                    <a:p>
                      <a:r>
                        <a:rPr lang="en-GB" dirty="0"/>
                        <a:t>ISLAM</a:t>
                      </a:r>
                    </a:p>
                    <a:p>
                      <a:r>
                        <a:rPr lang="en-GB" dirty="0"/>
                        <a:t>BUDDHISM</a:t>
                      </a:r>
                    </a:p>
                    <a:p>
                      <a:r>
                        <a:rPr lang="en-GB" dirty="0"/>
                        <a:t>SIKHI</a:t>
                      </a:r>
                    </a:p>
                    <a:p>
                      <a:r>
                        <a:rPr lang="en-GB" dirty="0"/>
                        <a:t>HUMANISM</a:t>
                      </a:r>
                    </a:p>
                  </a:txBody>
                  <a:tcPr>
                    <a:solidFill>
                      <a:schemeClr val="accent6">
                        <a:lumMod val="75000"/>
                      </a:schemeClr>
                    </a:solidFill>
                  </a:tcPr>
                </a:tc>
                <a:tc>
                  <a:txBody>
                    <a:bodyPr/>
                    <a:lstStyle/>
                    <a:p>
                      <a:r>
                        <a:rPr lang="en-GB" dirty="0"/>
                        <a:t>ISLAM</a:t>
                      </a:r>
                    </a:p>
                    <a:p>
                      <a:r>
                        <a:rPr lang="en-GB" dirty="0"/>
                        <a:t>BUDDHISM</a:t>
                      </a:r>
                    </a:p>
                    <a:p>
                      <a:r>
                        <a:rPr lang="en-GB" dirty="0"/>
                        <a:t>SIKHI</a:t>
                      </a:r>
                    </a:p>
                    <a:p>
                      <a:r>
                        <a:rPr lang="en-GB" dirty="0"/>
                        <a:t>HUMANISM</a:t>
                      </a:r>
                    </a:p>
                    <a:p>
                      <a:endParaRPr lang="en-GB" dirty="0"/>
                    </a:p>
                  </a:txBody>
                  <a:tcPr>
                    <a:solidFill>
                      <a:schemeClr val="accent6">
                        <a:lumMod val="75000"/>
                      </a:schemeClr>
                    </a:solidFill>
                  </a:tcPr>
                </a:tc>
                <a:tc>
                  <a:txBody>
                    <a:bodyPr/>
                    <a:lstStyle/>
                    <a:p>
                      <a:r>
                        <a:rPr lang="en-GB" dirty="0"/>
                        <a:t>OTHER</a:t>
                      </a:r>
                    </a:p>
                  </a:txBody>
                  <a:tcPr>
                    <a:solidFill>
                      <a:schemeClr val="accent6">
                        <a:lumMod val="75000"/>
                      </a:schemeClr>
                    </a:solidFill>
                  </a:tcPr>
                </a:tc>
                <a:extLst>
                  <a:ext uri="{0D108BD9-81ED-4DB2-BD59-A6C34878D82A}">
                    <a16:rowId xmlns:a16="http://schemas.microsoft.com/office/drawing/2014/main" val="4206942354"/>
                  </a:ext>
                </a:extLst>
              </a:tr>
              <a:tr h="370840">
                <a:tc>
                  <a:txBody>
                    <a:bodyPr/>
                    <a:lstStyle/>
                    <a:p>
                      <a:r>
                        <a:rPr lang="en-GB" dirty="0"/>
                        <a:t>Compulsory in Year 5 and Year 6</a:t>
                      </a:r>
                    </a:p>
                  </a:txBody>
                  <a:tcPr>
                    <a:solidFill>
                      <a:schemeClr val="accent6">
                        <a:lumMod val="40000"/>
                        <a:lumOff val="60000"/>
                      </a:schemeClr>
                    </a:solidFill>
                  </a:tcPr>
                </a:tc>
                <a:tc>
                  <a:txBody>
                    <a:bodyPr/>
                    <a:lstStyle/>
                    <a:p>
                      <a:r>
                        <a:rPr lang="en-GB" dirty="0"/>
                        <a:t>Place in Year 5 OR Year 6</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Place in Year 5 OR Year 6</a:t>
                      </a:r>
                    </a:p>
                    <a:p>
                      <a:endParaRPr lang="en-GB"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Choose 1 and place in Year 5 OR Year 6</a:t>
                      </a:r>
                    </a:p>
                    <a:p>
                      <a:endParaRPr lang="en-GB"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Choose 1 and place in Year 5 OR Year 6</a:t>
                      </a:r>
                    </a:p>
                    <a:p>
                      <a:endParaRPr lang="en-GB" dirty="0"/>
                    </a:p>
                  </a:txBody>
                  <a:tcPr>
                    <a:solidFill>
                      <a:schemeClr val="accent6">
                        <a:lumMod val="40000"/>
                        <a:lumOff val="60000"/>
                      </a:schemeClr>
                    </a:solidFill>
                  </a:tcPr>
                </a:tc>
                <a:tc>
                  <a:txBody>
                    <a:bodyPr/>
                    <a:lstStyle/>
                    <a:p>
                      <a:endParaRPr lang="en-GB" dirty="0"/>
                    </a:p>
                  </a:txBody>
                  <a:tcPr>
                    <a:solidFill>
                      <a:schemeClr val="accent6">
                        <a:lumMod val="40000"/>
                        <a:lumOff val="60000"/>
                      </a:schemeClr>
                    </a:solidFill>
                  </a:tcPr>
                </a:tc>
                <a:extLst>
                  <a:ext uri="{0D108BD9-81ED-4DB2-BD59-A6C34878D82A}">
                    <a16:rowId xmlns:a16="http://schemas.microsoft.com/office/drawing/2014/main" val="3503069719"/>
                  </a:ext>
                </a:extLst>
              </a:tr>
            </a:tbl>
          </a:graphicData>
        </a:graphic>
      </p:graphicFrame>
      <p:sp>
        <p:nvSpPr>
          <p:cNvPr id="4" name="Date Placeholder 3">
            <a:extLst>
              <a:ext uri="{FF2B5EF4-FFF2-40B4-BE49-F238E27FC236}">
                <a16:creationId xmlns:a16="http://schemas.microsoft.com/office/drawing/2014/main" id="{18F8C3A6-5D33-421F-6F02-2BFC33A3F3C5}"/>
              </a:ext>
            </a:extLst>
          </p:cNvPr>
          <p:cNvSpPr>
            <a:spLocks noGrp="1"/>
          </p:cNvSpPr>
          <p:nvPr>
            <p:ph type="dt" sz="half" idx="10"/>
          </p:nvPr>
        </p:nvSpPr>
        <p:spPr/>
        <p:txBody>
          <a:bodyPr/>
          <a:lstStyle/>
          <a:p>
            <a:r>
              <a:rPr lang="en-US"/>
              <a:t>© RE Today Services 19/02/2025</a:t>
            </a:r>
            <a:endParaRPr lang="en-GB"/>
          </a:p>
        </p:txBody>
      </p:sp>
      <p:sp>
        <p:nvSpPr>
          <p:cNvPr id="6" name="Speech Bubble: Oval 5">
            <a:extLst>
              <a:ext uri="{FF2B5EF4-FFF2-40B4-BE49-F238E27FC236}">
                <a16:creationId xmlns:a16="http://schemas.microsoft.com/office/drawing/2014/main" id="{ACD633DD-D3B0-86E0-DF0E-738259F3A7B4}"/>
              </a:ext>
            </a:extLst>
          </p:cNvPr>
          <p:cNvSpPr/>
          <p:nvPr/>
        </p:nvSpPr>
        <p:spPr>
          <a:xfrm>
            <a:off x="1760561" y="4259735"/>
            <a:ext cx="9853684" cy="2210938"/>
          </a:xfrm>
          <a:prstGeom prst="wedgeEllipseCallout">
            <a:avLst>
              <a:gd name="adj1" fmla="val -48673"/>
              <a:gd name="adj2" fmla="val -46219"/>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Segoe Print" panose="02000600000000000000" pitchFamily="2" charset="0"/>
              </a:rPr>
              <a:t>Specific questions are on page 25 of the Agreed Syllabus</a:t>
            </a:r>
          </a:p>
          <a:p>
            <a:pPr algn="ctr"/>
            <a:r>
              <a:rPr lang="en-GB" sz="2000" b="1" dirty="0">
                <a:latin typeface="Segoe Print" panose="02000600000000000000" pitchFamily="2" charset="0"/>
              </a:rPr>
              <a:t>Core questions and material pages 40 to 42</a:t>
            </a:r>
          </a:p>
          <a:p>
            <a:pPr algn="ctr"/>
            <a:r>
              <a:rPr lang="en-GB" sz="2000" b="1" dirty="0">
                <a:latin typeface="Segoe Print" panose="02000600000000000000" pitchFamily="2" charset="0"/>
              </a:rPr>
              <a:t>Exemplar activities are on pages 25 to 30</a:t>
            </a:r>
          </a:p>
        </p:txBody>
      </p:sp>
    </p:spTree>
    <p:extLst>
      <p:ext uri="{BB962C8B-B14F-4D97-AF65-F5344CB8AC3E}">
        <p14:creationId xmlns:p14="http://schemas.microsoft.com/office/powerpoint/2010/main" val="119575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0094-438F-3B9D-8A40-7E3FA50E8002}"/>
              </a:ext>
            </a:extLst>
          </p:cNvPr>
          <p:cNvSpPr>
            <a:spLocks noGrp="1"/>
          </p:cNvSpPr>
          <p:nvPr>
            <p:ph type="title"/>
          </p:nvPr>
        </p:nvSpPr>
        <p:spPr/>
        <p:txBody>
          <a:bodyPr/>
          <a:lstStyle/>
          <a:p>
            <a:r>
              <a:rPr lang="en-GB" dirty="0"/>
              <a:t>Humanism guidance – Clare Walsha, Wokingham SACRE member</a:t>
            </a:r>
          </a:p>
        </p:txBody>
      </p:sp>
      <p:sp>
        <p:nvSpPr>
          <p:cNvPr id="3" name="Content Placeholder 2">
            <a:extLst>
              <a:ext uri="{FF2B5EF4-FFF2-40B4-BE49-F238E27FC236}">
                <a16:creationId xmlns:a16="http://schemas.microsoft.com/office/drawing/2014/main" id="{3EB2152A-3F60-D7EB-03C5-9FB03C09277C}"/>
              </a:ext>
            </a:extLst>
          </p:cNvPr>
          <p:cNvSpPr>
            <a:spLocks noGrp="1"/>
          </p:cNvSpPr>
          <p:nvPr>
            <p:ph idx="1"/>
          </p:nvPr>
        </p:nvSpPr>
        <p:spPr/>
        <p:txBody>
          <a:bodyPr>
            <a:normAutofit fontScale="92500" lnSpcReduction="10000"/>
          </a:bodyPr>
          <a:lstStyle/>
          <a:p>
            <a:r>
              <a:rPr lang="en-GB" dirty="0"/>
              <a:t>Clare Walsha - A certified school speaker for Humanists UK</a:t>
            </a:r>
          </a:p>
          <a:p>
            <a:r>
              <a:rPr lang="en-GB" sz="2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https://understandinghumanism.org.uk/</a:t>
            </a:r>
            <a:r>
              <a:rPr lang="en-GB" sz="2800" dirty="0">
                <a:effectLst/>
                <a:latin typeface="Aptos" panose="020B0004020202020204" pitchFamily="34" charset="0"/>
                <a:ea typeface="Aptos" panose="020B0004020202020204" pitchFamily="34" charset="0"/>
                <a:cs typeface="Aptos" panose="020B0004020202020204" pitchFamily="34" charset="0"/>
              </a:rPr>
              <a:t> - resources grouped by topic, and then by age range (5+, 7+, 11+, 14+, 16+) and type (overview, presentation, information, activities, other resources)</a:t>
            </a:r>
          </a:p>
          <a:p>
            <a:r>
              <a:rPr lang="en-GB" dirty="0"/>
              <a:t>Teacher training — regular webinars plus bespoke training:</a:t>
            </a:r>
          </a:p>
          <a:p>
            <a:pPr marL="0" indent="0">
              <a:buNone/>
            </a:pPr>
            <a:r>
              <a:rPr lang="en-GB" dirty="0">
                <a:hlinkClick r:id="rId3"/>
              </a:rPr>
              <a:t>https://understandinghumanism.org.uk/training/</a:t>
            </a:r>
            <a:r>
              <a:rPr lang="en-GB" dirty="0"/>
              <a:t> </a:t>
            </a:r>
          </a:p>
          <a:p>
            <a:r>
              <a:rPr lang="en-GB" dirty="0"/>
              <a:t>FREE Humanist school speakers:</a:t>
            </a:r>
          </a:p>
          <a:p>
            <a:pPr marL="0" indent="0">
              <a:buNone/>
            </a:pPr>
            <a:r>
              <a:rPr lang="en-GB" dirty="0">
                <a:hlinkClick r:id="rId4"/>
              </a:rPr>
              <a:t>https://understandinghumanism.org.uk/school-speakers/</a:t>
            </a:r>
            <a:r>
              <a:rPr lang="en-GB" dirty="0"/>
              <a:t> </a:t>
            </a:r>
          </a:p>
          <a:p>
            <a:r>
              <a:rPr lang="en-GB" dirty="0"/>
              <a:t>FREE online course:</a:t>
            </a:r>
          </a:p>
          <a:p>
            <a:pPr marL="0" indent="0">
              <a:buNone/>
            </a:pPr>
            <a:r>
              <a:rPr lang="en-GB" dirty="0">
                <a:hlinkClick r:id="rId5"/>
              </a:rPr>
              <a:t>https://understandinghumanism.org.uk/online-courses/</a:t>
            </a:r>
            <a:r>
              <a:rPr lang="en-GB" dirty="0"/>
              <a:t> </a:t>
            </a:r>
          </a:p>
          <a:p>
            <a:endParaRPr lang="en-GB" dirty="0"/>
          </a:p>
          <a:p>
            <a:endParaRPr lang="en-GB" dirty="0"/>
          </a:p>
        </p:txBody>
      </p:sp>
    </p:spTree>
    <p:extLst>
      <p:ext uri="{BB962C8B-B14F-4D97-AF65-F5344CB8AC3E}">
        <p14:creationId xmlns:p14="http://schemas.microsoft.com/office/powerpoint/2010/main" val="419509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7305-7BFF-07A4-750C-334305B62486}"/>
              </a:ext>
            </a:extLst>
          </p:cNvPr>
          <p:cNvSpPr>
            <a:spLocks noGrp="1"/>
          </p:cNvSpPr>
          <p:nvPr>
            <p:ph type="title"/>
          </p:nvPr>
        </p:nvSpPr>
        <p:spPr/>
        <p:txBody>
          <a:bodyPr/>
          <a:lstStyle/>
          <a:p>
            <a:r>
              <a:rPr lang="en-GB" dirty="0"/>
              <a:t>Additional Humanism materials</a:t>
            </a:r>
          </a:p>
        </p:txBody>
      </p:sp>
      <p:sp>
        <p:nvSpPr>
          <p:cNvPr id="3" name="Content Placeholder 2">
            <a:extLst>
              <a:ext uri="{FF2B5EF4-FFF2-40B4-BE49-F238E27FC236}">
                <a16:creationId xmlns:a16="http://schemas.microsoft.com/office/drawing/2014/main" id="{E43FD186-71C1-6477-7ACB-CD41C421EFA8}"/>
              </a:ext>
            </a:extLst>
          </p:cNvPr>
          <p:cNvSpPr>
            <a:spLocks noGrp="1"/>
          </p:cNvSpPr>
          <p:nvPr>
            <p:ph idx="1"/>
          </p:nvPr>
        </p:nvSpPr>
        <p:spPr/>
        <p:txBody>
          <a:bodyPr/>
          <a:lstStyle/>
          <a:p>
            <a:pPr marL="342900" lvl="0" indent="-342900">
              <a:buSzPts val="1000"/>
              <a:buFont typeface="Symbol" panose="05050102010706020507" pitchFamily="18" charset="2"/>
              <a:buChar char=""/>
              <a:tabLst>
                <a:tab pos="457200" algn="l"/>
              </a:tabLst>
            </a:pPr>
            <a:r>
              <a:rPr lang="en-GB" sz="2800" dirty="0">
                <a:effectLst/>
                <a:latin typeface="Aptos" panose="020B0004020202020204" pitchFamily="34" charset="0"/>
                <a:ea typeface="Times New Roman" panose="02020603050405020304" pitchFamily="18" charset="0"/>
                <a:cs typeface="Aptos" panose="020B0004020202020204" pitchFamily="34" charset="0"/>
              </a:rPr>
              <a:t>Guide to the website:</a:t>
            </a:r>
            <a:br>
              <a:rPr lang="en-GB" sz="2800" dirty="0">
                <a:effectLst/>
                <a:latin typeface="Aptos" panose="020B0004020202020204" pitchFamily="34" charset="0"/>
                <a:ea typeface="Times New Roman" panose="02020603050405020304" pitchFamily="18" charset="0"/>
                <a:cs typeface="Aptos" panose="020B0004020202020204" pitchFamily="34" charset="0"/>
              </a:rPr>
            </a:br>
            <a:r>
              <a:rPr lang="en-GB" sz="28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2"/>
              </a:rPr>
              <a:t>https://understandinghumanism.org.uk/teaching-about-humanism/how-to-use-understanding-humanism/</a:t>
            </a:r>
            <a:endParaRPr lang="en-GB" sz="2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800" dirty="0">
                <a:effectLst/>
                <a:latin typeface="Aptos" panose="020B0004020202020204" pitchFamily="34" charset="0"/>
                <a:ea typeface="Times New Roman" panose="02020603050405020304" pitchFamily="18" charset="0"/>
                <a:cs typeface="Aptos" panose="020B0004020202020204" pitchFamily="34" charset="0"/>
              </a:rPr>
              <a:t>Conway Hall virtual tour:</a:t>
            </a:r>
            <a:br>
              <a:rPr lang="en-GB" sz="2800" dirty="0">
                <a:effectLst/>
                <a:latin typeface="Aptos" panose="020B0004020202020204" pitchFamily="34" charset="0"/>
                <a:ea typeface="Times New Roman" panose="02020603050405020304" pitchFamily="18" charset="0"/>
                <a:cs typeface="Aptos" panose="020B0004020202020204" pitchFamily="34" charset="0"/>
              </a:rPr>
            </a:br>
            <a:r>
              <a:rPr lang="en-GB" sz="28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3"/>
              </a:rPr>
              <a:t>https://understandinghumanism.org.uk/conway-hall-virtual-tour/</a:t>
            </a:r>
            <a:endParaRPr lang="en-GB" sz="2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800" dirty="0">
                <a:effectLst/>
                <a:latin typeface="Aptos" panose="020B0004020202020204" pitchFamily="34" charset="0"/>
                <a:ea typeface="Times New Roman" panose="02020603050405020304" pitchFamily="18" charset="0"/>
                <a:cs typeface="Aptos" panose="020B0004020202020204" pitchFamily="34" charset="0"/>
              </a:rPr>
              <a:t>Humanist perspectives for GCSE:</a:t>
            </a:r>
            <a:br>
              <a:rPr lang="en-GB" sz="2800" dirty="0">
                <a:effectLst/>
                <a:latin typeface="Aptos" panose="020B0004020202020204" pitchFamily="34" charset="0"/>
                <a:ea typeface="Times New Roman" panose="02020603050405020304" pitchFamily="18" charset="0"/>
                <a:cs typeface="Aptos" panose="020B0004020202020204" pitchFamily="34" charset="0"/>
              </a:rPr>
            </a:br>
            <a:r>
              <a:rPr lang="en-GB" sz="28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4"/>
              </a:rPr>
              <a:t>https://understandinghumanism.org.uk/perspectives/</a:t>
            </a:r>
            <a:endParaRPr lang="en-GB" sz="2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800" dirty="0">
                <a:effectLst/>
                <a:latin typeface="Aptos" panose="020B0004020202020204" pitchFamily="34" charset="0"/>
                <a:ea typeface="Times New Roman" panose="02020603050405020304" pitchFamily="18" charset="0"/>
                <a:cs typeface="Aptos" panose="020B0004020202020204" pitchFamily="34" charset="0"/>
              </a:rPr>
              <a:t>Articles:</a:t>
            </a:r>
            <a:br>
              <a:rPr lang="en-GB" sz="2800" dirty="0">
                <a:effectLst/>
                <a:latin typeface="Aptos" panose="020B0004020202020204" pitchFamily="34" charset="0"/>
                <a:ea typeface="Times New Roman" panose="02020603050405020304" pitchFamily="18" charset="0"/>
                <a:cs typeface="Aptos" panose="020B0004020202020204" pitchFamily="34" charset="0"/>
              </a:rPr>
            </a:br>
            <a:r>
              <a:rPr lang="en-GB" sz="28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5"/>
              </a:rPr>
              <a:t>https://understandinghumanism.org.uk/articles/</a:t>
            </a:r>
            <a:endParaRPr lang="en-GB" sz="2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dirty="0"/>
          </a:p>
        </p:txBody>
      </p:sp>
    </p:spTree>
    <p:extLst>
      <p:ext uri="{BB962C8B-B14F-4D97-AF65-F5344CB8AC3E}">
        <p14:creationId xmlns:p14="http://schemas.microsoft.com/office/powerpoint/2010/main" val="247188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 person in glasses laughing&#10;&#10;AI-generated content may be incorrect.">
            <a:extLst>
              <a:ext uri="{FF2B5EF4-FFF2-40B4-BE49-F238E27FC236}">
                <a16:creationId xmlns:a16="http://schemas.microsoft.com/office/drawing/2014/main" id="{E671BA0F-948F-0F78-8C5D-A62EFD485802}"/>
              </a:ext>
            </a:extLst>
          </p:cNvPr>
          <p:cNvPicPr>
            <a:picLocks noChangeAspect="1"/>
          </p:cNvPicPr>
          <p:nvPr/>
        </p:nvPicPr>
        <p:blipFill>
          <a:blip r:embed="rId3">
            <a:extLst>
              <a:ext uri="{28A0092B-C50C-407E-A947-70E740481C1C}">
                <a14:useLocalDpi xmlns:a14="http://schemas.microsoft.com/office/drawing/2010/main" val="0"/>
              </a:ext>
            </a:extLst>
          </a:blip>
          <a:srcRect r="5729"/>
          <a:stretch>
            <a:fillRect/>
          </a:stretch>
        </p:blipFill>
        <p:spPr>
          <a:xfrm>
            <a:off x="7023887" y="-23208"/>
            <a:ext cx="5172075" cy="6881208"/>
          </a:xfrm>
          <a:prstGeom prst="rect">
            <a:avLst/>
          </a:prstGeom>
        </p:spPr>
      </p:pic>
      <p:pic>
        <p:nvPicPr>
          <p:cNvPr id="5" name="Picture 4" descr="A logo for a company&#10;&#10;AI-generated content may be incorrect.">
            <a:extLst>
              <a:ext uri="{FF2B5EF4-FFF2-40B4-BE49-F238E27FC236}">
                <a16:creationId xmlns:a16="http://schemas.microsoft.com/office/drawing/2014/main" id="{4B531729-82DF-FEA7-199E-BCEFE6ED3E14}"/>
              </a:ext>
            </a:extLst>
          </p:cNvPr>
          <p:cNvPicPr>
            <a:picLocks noMove="1" noResize="1"/>
          </p:cNvPicPr>
          <p:nvPr/>
        </p:nvPicPr>
        <p:blipFill>
          <a:blip r:embed="rId4"/>
          <a:stretch>
            <a:fillRect/>
          </a:stretch>
        </p:blipFill>
        <p:spPr>
          <a:xfrm>
            <a:off x="9741532" y="0"/>
            <a:ext cx="2450473" cy="1289075"/>
          </a:xfrm>
          <a:prstGeom prst="rect">
            <a:avLst/>
          </a:prstGeom>
          <a:noFill/>
          <a:ln cap="flat">
            <a:noFill/>
          </a:ln>
        </p:spPr>
      </p:pic>
      <p:pic>
        <p:nvPicPr>
          <p:cNvPr id="6" name="Picture 6" descr="A blue and purple circles with white letters&#10;&#10;AI-generated content may be incorrect.">
            <a:extLst>
              <a:ext uri="{FF2B5EF4-FFF2-40B4-BE49-F238E27FC236}">
                <a16:creationId xmlns:a16="http://schemas.microsoft.com/office/drawing/2014/main" id="{A7957100-6AD4-B34B-B1AB-3B7915C6C93D}"/>
              </a:ext>
            </a:extLst>
          </p:cNvPr>
          <p:cNvPicPr>
            <a:picLocks noMove="1" noResize="1"/>
          </p:cNvPicPr>
          <p:nvPr/>
        </p:nvPicPr>
        <p:blipFill>
          <a:blip r:embed="rId5" cstate="screen">
            <a:extLst>
              <a:ext uri="{28A0092B-C50C-407E-A947-70E740481C1C}">
                <a14:useLocalDpi xmlns:a14="http://schemas.microsoft.com/office/drawing/2010/main"/>
              </a:ext>
            </a:extLst>
          </a:blip>
          <a:stretch>
            <a:fillRect/>
          </a:stretch>
        </p:blipFill>
        <p:spPr>
          <a:xfrm>
            <a:off x="635764" y="880960"/>
            <a:ext cx="5915866" cy="1655758"/>
          </a:xfrm>
          <a:prstGeom prst="rect">
            <a:avLst/>
          </a:prstGeom>
          <a:noFill/>
          <a:ln cap="flat">
            <a:noFill/>
          </a:ln>
        </p:spPr>
      </p:pic>
      <p:pic>
        <p:nvPicPr>
          <p:cNvPr id="7" name="Picture 10" descr="A yellow square with black background&#10;&#10;AI-generated content may be incorrect.">
            <a:extLst>
              <a:ext uri="{FF2B5EF4-FFF2-40B4-BE49-F238E27FC236}">
                <a16:creationId xmlns:a16="http://schemas.microsoft.com/office/drawing/2014/main" id="{F296B7F7-91A2-0781-ABFF-90A3335937A1}"/>
              </a:ext>
            </a:extLst>
          </p:cNvPr>
          <p:cNvPicPr>
            <a:picLocks noMove="1" noResize="1"/>
          </p:cNvPicPr>
          <p:nvPr/>
        </p:nvPicPr>
        <p:blipFill>
          <a:blip r:embed="rId6" cstate="screen">
            <a:extLst>
              <a:ext uri="{28A0092B-C50C-407E-A947-70E740481C1C}">
                <a14:useLocalDpi xmlns:a14="http://schemas.microsoft.com/office/drawing/2010/main"/>
              </a:ext>
            </a:extLst>
          </a:blip>
          <a:stretch>
            <a:fillRect/>
          </a:stretch>
        </p:blipFill>
        <p:spPr>
          <a:xfrm rot="20721672">
            <a:off x="5579514" y="2078594"/>
            <a:ext cx="1195532" cy="1195532"/>
          </a:xfrm>
          <a:prstGeom prst="rect">
            <a:avLst/>
          </a:prstGeom>
          <a:noFill/>
          <a:ln cap="flat">
            <a:noFill/>
          </a:ln>
        </p:spPr>
      </p:pic>
      <p:pic>
        <p:nvPicPr>
          <p:cNvPr id="8" name="Picture 12" descr="A green square with black background&#10;&#10;AI-generated content may be incorrect.">
            <a:extLst>
              <a:ext uri="{FF2B5EF4-FFF2-40B4-BE49-F238E27FC236}">
                <a16:creationId xmlns:a16="http://schemas.microsoft.com/office/drawing/2014/main" id="{98E6F066-41FD-FFD2-A9E6-C00D18960827}"/>
              </a:ext>
            </a:extLst>
          </p:cNvPr>
          <p:cNvPicPr>
            <a:picLocks noMove="1" noResize="1"/>
          </p:cNvPicPr>
          <p:nvPr/>
        </p:nvPicPr>
        <p:blipFill>
          <a:blip r:embed="rId7" cstate="screen">
            <a:extLst>
              <a:ext uri="{28A0092B-C50C-407E-A947-70E740481C1C}">
                <a14:useLocalDpi xmlns:a14="http://schemas.microsoft.com/office/drawing/2010/main"/>
              </a:ext>
            </a:extLst>
          </a:blip>
          <a:stretch>
            <a:fillRect/>
          </a:stretch>
        </p:blipFill>
        <p:spPr>
          <a:xfrm rot="1772812">
            <a:off x="224247" y="-56410"/>
            <a:ext cx="1235226" cy="1235226"/>
          </a:xfrm>
          <a:prstGeom prst="rect">
            <a:avLst/>
          </a:prstGeom>
          <a:noFill/>
          <a:ln cap="flat">
            <a:noFill/>
          </a:ln>
        </p:spPr>
      </p:pic>
      <p:sp>
        <p:nvSpPr>
          <p:cNvPr id="9" name="TextBox 15">
            <a:extLst>
              <a:ext uri="{FF2B5EF4-FFF2-40B4-BE49-F238E27FC236}">
                <a16:creationId xmlns:a16="http://schemas.microsoft.com/office/drawing/2014/main" id="{99A649A0-F991-D606-C6CA-B0C8C8E1455D}"/>
              </a:ext>
            </a:extLst>
          </p:cNvPr>
          <p:cNvSpPr txBox="1"/>
          <p:nvPr/>
        </p:nvSpPr>
        <p:spPr>
          <a:xfrm>
            <a:off x="772896" y="5381874"/>
            <a:ext cx="257294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Aptos"/>
              </a:rPr>
              <a:t>Follow @NATREupdate</a:t>
            </a:r>
          </a:p>
        </p:txBody>
      </p:sp>
      <p:sp>
        <p:nvSpPr>
          <p:cNvPr id="10" name="TextBox 16">
            <a:extLst>
              <a:ext uri="{FF2B5EF4-FFF2-40B4-BE49-F238E27FC236}">
                <a16:creationId xmlns:a16="http://schemas.microsoft.com/office/drawing/2014/main" id="{01DB3D02-B747-96FC-9205-EF05DE0DB7D5}"/>
              </a:ext>
            </a:extLst>
          </p:cNvPr>
          <p:cNvSpPr txBox="1"/>
          <p:nvPr/>
        </p:nvSpPr>
        <p:spPr>
          <a:xfrm>
            <a:off x="772896" y="5799728"/>
            <a:ext cx="470224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Join in on the conversations using </a:t>
            </a:r>
            <a:r>
              <a:rPr lang="en-GB" sz="1800" b="1" i="0" u="none" strike="noStrike" kern="1200" cap="none" spc="0" baseline="0">
                <a:solidFill>
                  <a:srgbClr val="000000"/>
                </a:solidFill>
                <a:uFillTx/>
                <a:latin typeface="Aptos"/>
              </a:rPr>
              <a:t>#StrictlyRE</a:t>
            </a:r>
          </a:p>
        </p:txBody>
      </p:sp>
      <p:pic>
        <p:nvPicPr>
          <p:cNvPr id="11" name="Picture 2" descr="A yellow circle with black text and a qr code&#10;&#10;Description automatically generated">
            <a:extLst>
              <a:ext uri="{FF2B5EF4-FFF2-40B4-BE49-F238E27FC236}">
                <a16:creationId xmlns:a16="http://schemas.microsoft.com/office/drawing/2014/main" id="{7FC08078-C313-9FBF-028F-9B9978C0A0A7}"/>
              </a:ext>
            </a:extLst>
          </p:cNvPr>
          <p:cNvPicPr>
            <a:picLocks noChangeAspect="1"/>
          </p:cNvPicPr>
          <p:nvPr/>
        </p:nvPicPr>
        <p:blipFill>
          <a:blip r:embed="rId8"/>
          <a:srcRect l="58633" t="69197" r="28228" b="7588"/>
          <a:stretch>
            <a:fillRect/>
          </a:stretch>
        </p:blipFill>
        <p:spPr>
          <a:xfrm>
            <a:off x="5504876" y="5387598"/>
            <a:ext cx="1358231" cy="1349965"/>
          </a:xfrm>
          <a:prstGeom prst="rect">
            <a:avLst/>
          </a:prstGeom>
          <a:noFill/>
          <a:ln cap="flat">
            <a:noFill/>
          </a:ln>
        </p:spPr>
      </p:pic>
      <p:sp>
        <p:nvSpPr>
          <p:cNvPr id="12" name="Title 11">
            <a:extLst>
              <a:ext uri="{FF2B5EF4-FFF2-40B4-BE49-F238E27FC236}">
                <a16:creationId xmlns:a16="http://schemas.microsoft.com/office/drawing/2014/main" id="{AD54237B-2ED3-CB05-A3BA-1FCE6F3E5C42}"/>
              </a:ext>
            </a:extLst>
          </p:cNvPr>
          <p:cNvSpPr>
            <a:spLocks noGrp="1"/>
          </p:cNvSpPr>
          <p:nvPr>
            <p:ph type="ctrTitle"/>
          </p:nvPr>
        </p:nvSpPr>
        <p:spPr/>
        <p:txBody>
          <a:bodyPr/>
          <a:lstStyle/>
          <a:p>
            <a:endParaRPr lang="en-GB"/>
          </a:p>
        </p:txBody>
      </p:sp>
      <p:sp>
        <p:nvSpPr>
          <p:cNvPr id="15" name="Subtitle 14">
            <a:extLst>
              <a:ext uri="{FF2B5EF4-FFF2-40B4-BE49-F238E27FC236}">
                <a16:creationId xmlns:a16="http://schemas.microsoft.com/office/drawing/2014/main" id="{4D83CF0F-6108-4765-AF35-C1D6770654DC}"/>
              </a:ext>
            </a:extLst>
          </p:cNvPr>
          <p:cNvSpPr>
            <a:spLocks noGrp="1"/>
          </p:cNvSpPr>
          <p:nvPr>
            <p:ph type="subTitle" idx="1"/>
          </p:nvPr>
        </p:nvSpPr>
        <p:spPr>
          <a:xfrm>
            <a:off x="819050" y="4244778"/>
            <a:ext cx="4031486" cy="1655762"/>
          </a:xfrm>
        </p:spPr>
        <p:txBody>
          <a:bodyPr>
            <a:normAutofit/>
          </a:bodyPr>
          <a:lstStyle/>
          <a:p>
            <a:pPr algn="l"/>
            <a:r>
              <a:rPr lang="en-GB" sz="2800" b="1" dirty="0"/>
              <a:t>VOCO Hotel, Solihull</a:t>
            </a:r>
          </a:p>
          <a:p>
            <a:pPr algn="l"/>
            <a:r>
              <a:rPr lang="en-GB" sz="2800" b="1" dirty="0"/>
              <a:t>31</a:t>
            </a:r>
            <a:r>
              <a:rPr lang="en-GB" sz="2800" b="1" baseline="30000" dirty="0"/>
              <a:t>st</a:t>
            </a:r>
            <a:r>
              <a:rPr lang="en-GB" sz="2800" b="1" dirty="0"/>
              <a:t> January 2026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B4FA-719E-EAF0-91B3-E9452CAE0C7F}"/>
              </a:ext>
            </a:extLst>
          </p:cNvPr>
          <p:cNvSpPr>
            <a:spLocks noGrp="1"/>
          </p:cNvSpPr>
          <p:nvPr>
            <p:ph type="title"/>
          </p:nvPr>
        </p:nvSpPr>
        <p:spPr/>
        <p:txBody>
          <a:bodyPr/>
          <a:lstStyle/>
          <a:p>
            <a:endParaRPr lang="en-GB" dirty="0"/>
          </a:p>
        </p:txBody>
      </p:sp>
      <p:pic>
        <p:nvPicPr>
          <p:cNvPr id="4" name="Picture 3" descr="A qr code on a green background&#10;&#10;Description automatically generated">
            <a:extLst>
              <a:ext uri="{FF2B5EF4-FFF2-40B4-BE49-F238E27FC236}">
                <a16:creationId xmlns:a16="http://schemas.microsoft.com/office/drawing/2014/main" id="{B72F724C-8832-7ECC-112F-9426286E0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199" y="242194"/>
            <a:ext cx="6067513" cy="6479281"/>
          </a:xfrm>
          <a:prstGeom prst="rect">
            <a:avLst/>
          </a:prstGeom>
        </p:spPr>
      </p:pic>
      <p:sp>
        <p:nvSpPr>
          <p:cNvPr id="5" name="Content Placeholder 2">
            <a:extLst>
              <a:ext uri="{FF2B5EF4-FFF2-40B4-BE49-F238E27FC236}">
                <a16:creationId xmlns:a16="http://schemas.microsoft.com/office/drawing/2014/main" id="{33B654F1-4006-038B-27C8-5E815F72A561}"/>
              </a:ext>
            </a:extLst>
          </p:cNvPr>
          <p:cNvSpPr>
            <a:spLocks noGrp="1"/>
          </p:cNvSpPr>
          <p:nvPr>
            <p:ph idx="1"/>
          </p:nvPr>
        </p:nvSpPr>
        <p:spPr>
          <a:xfrm>
            <a:off x="7289207" y="209423"/>
            <a:ext cx="4492890" cy="6401584"/>
          </a:xfrm>
        </p:spPr>
        <p:txBody>
          <a:bodyPr>
            <a:normAutofit/>
          </a:bodyPr>
          <a:lstStyle/>
          <a:p>
            <a:pPr algn="ctr">
              <a:spcBef>
                <a:spcPts val="1200"/>
              </a:spcBef>
              <a:spcAft>
                <a:spcPts val="1200"/>
              </a:spcAft>
            </a:pPr>
            <a:endParaRPr lang="en-GB" sz="1200" b="1" dirty="0">
              <a:solidFill>
                <a:srgbClr val="333333"/>
              </a:solidFill>
              <a:effectLst/>
              <a:latin typeface="Arial" panose="020B0604020202020204" pitchFamily="34" charset="0"/>
              <a:ea typeface="Aptos" panose="020B0004020202020204" pitchFamily="34" charset="0"/>
              <a:cs typeface="Aptos" panose="020B0004020202020204" pitchFamily="34" charset="0"/>
            </a:endParaRPr>
          </a:p>
          <a:p>
            <a:pPr algn="ctr">
              <a:spcBef>
                <a:spcPts val="1200"/>
              </a:spcBef>
              <a:spcAft>
                <a:spcPts val="1200"/>
              </a:spcAft>
            </a:pPr>
            <a:r>
              <a:rPr lang="en-US" b="1" dirty="0">
                <a:latin typeface="Campton-SemiBold"/>
              </a:rPr>
              <a:t>Your feedback is essential in shaping our courses to ensure they meet your expectations and requirements.</a:t>
            </a:r>
            <a:endParaRPr lang="en-GB" b="1" dirty="0">
              <a:effectLst/>
              <a:latin typeface="Campton-SemiBold"/>
              <a:ea typeface="Aptos" panose="020B0004020202020204" pitchFamily="34" charset="0"/>
              <a:cs typeface="Aptos" panose="020B0004020202020204" pitchFamily="34" charset="0"/>
            </a:endParaRPr>
          </a:p>
          <a:p>
            <a:pPr algn="ctr"/>
            <a:r>
              <a:rPr lang="en-US" dirty="0">
                <a:latin typeface="Campton-SemiBold"/>
              </a:rPr>
              <a:t>By sharing your feedback, you help teachers select the most effective and high-quality courses for teaching      Religious Education.</a:t>
            </a:r>
            <a:endParaRPr lang="en-GB" sz="3200" dirty="0">
              <a:latin typeface="Campton-SemiBold"/>
            </a:endParaRPr>
          </a:p>
        </p:txBody>
      </p:sp>
      <p:sp>
        <p:nvSpPr>
          <p:cNvPr id="3" name="Date Placeholder 2">
            <a:extLst>
              <a:ext uri="{FF2B5EF4-FFF2-40B4-BE49-F238E27FC236}">
                <a16:creationId xmlns:a16="http://schemas.microsoft.com/office/drawing/2014/main" id="{4A2F8693-0BA3-2479-F33F-4E1AA10C2B10}"/>
              </a:ext>
            </a:extLst>
          </p:cNvPr>
          <p:cNvSpPr>
            <a:spLocks noGrp="1"/>
          </p:cNvSpPr>
          <p:nvPr>
            <p:ph type="dt" sz="half" idx="10"/>
          </p:nvPr>
        </p:nvSpPr>
        <p:spPr/>
        <p:txBody>
          <a:bodyPr/>
          <a:lstStyle/>
          <a:p>
            <a:r>
              <a:rPr lang="en-US"/>
              <a:t>© RE Today Services 19/02/2025</a:t>
            </a:r>
            <a:endParaRPr lang="en-GB"/>
          </a:p>
        </p:txBody>
      </p:sp>
    </p:spTree>
    <p:extLst>
      <p:ext uri="{BB962C8B-B14F-4D97-AF65-F5344CB8AC3E}">
        <p14:creationId xmlns:p14="http://schemas.microsoft.com/office/powerpoint/2010/main" val="190995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92B1-9A15-7155-6C65-9F6EEFF89999}"/>
              </a:ext>
            </a:extLst>
          </p:cNvPr>
          <p:cNvSpPr>
            <a:spLocks noGrp="1"/>
          </p:cNvSpPr>
          <p:nvPr>
            <p:ph type="title"/>
          </p:nvPr>
        </p:nvSpPr>
        <p:spPr/>
        <p:txBody>
          <a:bodyPr/>
          <a:lstStyle/>
          <a:p>
            <a:endParaRPr lang="en-GB" dirty="0"/>
          </a:p>
        </p:txBody>
      </p:sp>
      <p:sp>
        <p:nvSpPr>
          <p:cNvPr id="4" name="Date Placeholder 3">
            <a:extLst>
              <a:ext uri="{FF2B5EF4-FFF2-40B4-BE49-F238E27FC236}">
                <a16:creationId xmlns:a16="http://schemas.microsoft.com/office/drawing/2014/main" id="{3EB34CE2-DB62-9F26-4284-44AC2CC7BA58}"/>
              </a:ext>
            </a:extLst>
          </p:cNvPr>
          <p:cNvSpPr>
            <a:spLocks noGrp="1"/>
          </p:cNvSpPr>
          <p:nvPr>
            <p:ph type="dt" sz="half" idx="10"/>
          </p:nvPr>
        </p:nvSpPr>
        <p:spPr/>
        <p:txBody>
          <a:bodyPr/>
          <a:lstStyle/>
          <a:p>
            <a:r>
              <a:rPr lang="en-US"/>
              <a:t>© RE Today Services 19/02/2025</a:t>
            </a:r>
            <a:endParaRPr lang="en-GB"/>
          </a:p>
        </p:txBody>
      </p:sp>
      <p:pic>
        <p:nvPicPr>
          <p:cNvPr id="1026" name="Picture 2" descr="Free idea empty paper illustration">
            <a:extLst>
              <a:ext uri="{FF2B5EF4-FFF2-40B4-BE49-F238E27FC236}">
                <a16:creationId xmlns:a16="http://schemas.microsoft.com/office/drawing/2014/main" id="{CB248C01-C310-C533-8A35-ED18583700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1" y="144309"/>
            <a:ext cx="11229974" cy="598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92B1-9A15-7155-6C65-9F6EEFF89999}"/>
              </a:ext>
            </a:extLst>
          </p:cNvPr>
          <p:cNvSpPr>
            <a:spLocks noGrp="1"/>
          </p:cNvSpPr>
          <p:nvPr>
            <p:ph type="title"/>
          </p:nvPr>
        </p:nvSpPr>
        <p:spPr/>
        <p:txBody>
          <a:bodyPr/>
          <a:lstStyle/>
          <a:p>
            <a:r>
              <a:rPr lang="en-GB" dirty="0"/>
              <a:t>3 Types of Knowledge Used in RE</a:t>
            </a:r>
          </a:p>
        </p:txBody>
      </p:sp>
      <p:sp>
        <p:nvSpPr>
          <p:cNvPr id="4" name="Date Placeholder 3">
            <a:extLst>
              <a:ext uri="{FF2B5EF4-FFF2-40B4-BE49-F238E27FC236}">
                <a16:creationId xmlns:a16="http://schemas.microsoft.com/office/drawing/2014/main" id="{3EB34CE2-DB62-9F26-4284-44AC2CC7BA58}"/>
              </a:ext>
            </a:extLst>
          </p:cNvPr>
          <p:cNvSpPr>
            <a:spLocks noGrp="1"/>
          </p:cNvSpPr>
          <p:nvPr>
            <p:ph type="dt" sz="half" idx="10"/>
          </p:nvPr>
        </p:nvSpPr>
        <p:spPr/>
        <p:txBody>
          <a:bodyPr/>
          <a:lstStyle/>
          <a:p>
            <a:r>
              <a:rPr lang="en-US"/>
              <a:t>© RE Today Services 19/02/2025</a:t>
            </a:r>
            <a:endParaRPr lang="en-GB"/>
          </a:p>
        </p:txBody>
      </p:sp>
      <p:sp>
        <p:nvSpPr>
          <p:cNvPr id="5" name="Content Placeholder 4">
            <a:extLst>
              <a:ext uri="{FF2B5EF4-FFF2-40B4-BE49-F238E27FC236}">
                <a16:creationId xmlns:a16="http://schemas.microsoft.com/office/drawing/2014/main" id="{34E032EC-9E28-142E-1D0E-7E627D5B66DB}"/>
              </a:ext>
            </a:extLst>
          </p:cNvPr>
          <p:cNvSpPr txBox="1">
            <a:spLocks noGrp="1"/>
          </p:cNvSpPr>
          <p:nvPr>
            <p:ph idx="1"/>
          </p:nvPr>
        </p:nvSpPr>
        <p:spPr>
          <a:xfrm>
            <a:off x="-2553929" y="1847850"/>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				Substantive </a:t>
            </a:r>
          </a:p>
          <a:p>
            <a:endParaRPr lang="en-US" sz="3200" dirty="0"/>
          </a:p>
          <a:p>
            <a:endParaRPr lang="en-US" sz="3200" dirty="0"/>
          </a:p>
          <a:p>
            <a:pPr marL="0" indent="0">
              <a:buFont typeface="Arial" panose="020B0604020202020204" pitchFamily="34" charset="0"/>
              <a:buNone/>
            </a:pPr>
            <a:r>
              <a:rPr lang="en-US" sz="3200" dirty="0"/>
              <a:t>				Disciplinary/Ways of knowing</a:t>
            </a:r>
          </a:p>
          <a:p>
            <a:endParaRPr lang="en-US" sz="3200" dirty="0"/>
          </a:p>
          <a:p>
            <a:endParaRPr lang="en-US" sz="3200" dirty="0"/>
          </a:p>
          <a:p>
            <a:pPr marL="0" indent="0">
              <a:buFont typeface="Arial" panose="020B0604020202020204" pitchFamily="34" charset="0"/>
              <a:buNone/>
            </a:pPr>
            <a:r>
              <a:rPr lang="en-US" sz="3200" dirty="0"/>
              <a:t>				Personal</a:t>
            </a:r>
            <a:endParaRPr lang="en-GB" sz="3200" dirty="0"/>
          </a:p>
        </p:txBody>
      </p:sp>
      <p:pic>
        <p:nvPicPr>
          <p:cNvPr id="6" name="Picture 4" descr="Fact Icons - Download Free Vector Icons | Noun Project">
            <a:extLst>
              <a:ext uri="{FF2B5EF4-FFF2-40B4-BE49-F238E27FC236}">
                <a16:creationId xmlns:a16="http://schemas.microsoft.com/office/drawing/2014/main" id="{FD410131-E845-60CE-1F6C-9936F1ECD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876" y="102790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ays Working Icon Images, Stock Photos &amp;amp; Vectors | Shutterstock">
            <a:extLst>
              <a:ext uri="{FF2B5EF4-FFF2-40B4-BE49-F238E27FC236}">
                <a16:creationId xmlns:a16="http://schemas.microsoft.com/office/drawing/2014/main" id="{31BB2E3F-BC9B-CA8C-4C27-74AB79AD4F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69" t="14857" r="13436" b="18797"/>
          <a:stretch/>
        </p:blipFill>
        <p:spPr bwMode="auto">
          <a:xfrm>
            <a:off x="7620876" y="2783544"/>
            <a:ext cx="1778000" cy="1769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ersonal Icon #418261 - Free Icons Library">
            <a:extLst>
              <a:ext uri="{FF2B5EF4-FFF2-40B4-BE49-F238E27FC236}">
                <a16:creationId xmlns:a16="http://schemas.microsoft.com/office/drawing/2014/main" id="{1A497198-B240-9DFB-9207-79A91A0626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5137" y="4663929"/>
            <a:ext cx="1649477" cy="164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71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BA-C16F-6AD0-613E-3830A67FAE13}"/>
              </a:ext>
            </a:extLst>
          </p:cNvPr>
          <p:cNvSpPr>
            <a:spLocks noGrp="1"/>
          </p:cNvSpPr>
          <p:nvPr>
            <p:ph type="title"/>
          </p:nvPr>
        </p:nvSpPr>
        <p:spPr/>
        <p:txBody>
          <a:bodyPr/>
          <a:lstStyle/>
          <a:p>
            <a:r>
              <a:rPr lang="en-GB" dirty="0"/>
              <a:t>Deep and Meaningful 2024</a:t>
            </a:r>
          </a:p>
        </p:txBody>
      </p:sp>
      <p:sp>
        <p:nvSpPr>
          <p:cNvPr id="3" name="Content Placeholder 2">
            <a:extLst>
              <a:ext uri="{FF2B5EF4-FFF2-40B4-BE49-F238E27FC236}">
                <a16:creationId xmlns:a16="http://schemas.microsoft.com/office/drawing/2014/main" id="{B4BA0F42-24D8-F16C-100B-10BDC54CBE45}"/>
              </a:ext>
            </a:extLst>
          </p:cNvPr>
          <p:cNvSpPr>
            <a:spLocks noGrp="1"/>
          </p:cNvSpPr>
          <p:nvPr>
            <p:ph idx="1"/>
          </p:nvPr>
        </p:nvSpPr>
        <p:spPr/>
        <p:txBody>
          <a:bodyPr>
            <a:normAutofit lnSpcReduction="10000"/>
          </a:bodyPr>
          <a:lstStyle/>
          <a:p>
            <a:r>
              <a:rPr lang="en-US" dirty="0"/>
              <a:t>“Schools should be ambitious for pupils to develop all aspects of knowledge: substantive, ways of knowing and personal knowledge.”</a:t>
            </a:r>
          </a:p>
          <a:p>
            <a:endParaRPr lang="en-US" sz="800" dirty="0"/>
          </a:p>
          <a:p>
            <a:r>
              <a:rPr lang="en-US" dirty="0"/>
              <a:t>These 3 types of knowledge are explained in Ofsted’s research review (May 2021). In the most recent subject report (April 2024), findings are put under these 3 areas.  </a:t>
            </a:r>
          </a:p>
          <a:p>
            <a:r>
              <a:rPr lang="en-US" dirty="0"/>
              <a:t>They are also in the Statement of Entitlement and the RE Directory in a similar format.</a:t>
            </a:r>
          </a:p>
          <a:p>
            <a:endParaRPr lang="en-US" sz="1400" dirty="0"/>
          </a:p>
          <a:p>
            <a:pPr algn="r"/>
            <a:r>
              <a:rPr lang="en-US" dirty="0"/>
              <a:t>Ofsted, April 2024</a:t>
            </a:r>
          </a:p>
          <a:p>
            <a:endParaRPr lang="en-GB" dirty="0"/>
          </a:p>
        </p:txBody>
      </p:sp>
      <p:sp>
        <p:nvSpPr>
          <p:cNvPr id="4" name="Date Placeholder 3">
            <a:extLst>
              <a:ext uri="{FF2B5EF4-FFF2-40B4-BE49-F238E27FC236}">
                <a16:creationId xmlns:a16="http://schemas.microsoft.com/office/drawing/2014/main" id="{7FB2D7C4-8E09-8B71-6C4F-4201F8975E2F}"/>
              </a:ext>
            </a:extLst>
          </p:cNvPr>
          <p:cNvSpPr>
            <a:spLocks noGrp="1"/>
          </p:cNvSpPr>
          <p:nvPr>
            <p:ph type="dt" sz="half" idx="10"/>
          </p:nvPr>
        </p:nvSpPr>
        <p:spPr/>
        <p:txBody>
          <a:bodyPr/>
          <a:lstStyle/>
          <a:p>
            <a:r>
              <a:rPr lang="en-US"/>
              <a:t>© RE Today Services 19/02/2025</a:t>
            </a:r>
            <a:endParaRPr lang="en-GB"/>
          </a:p>
        </p:txBody>
      </p:sp>
    </p:spTree>
    <p:extLst>
      <p:ext uri="{BB962C8B-B14F-4D97-AF65-F5344CB8AC3E}">
        <p14:creationId xmlns:p14="http://schemas.microsoft.com/office/powerpoint/2010/main" val="106062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3488-826A-D3A0-386A-6A5FDC0AE71D}"/>
              </a:ext>
            </a:extLst>
          </p:cNvPr>
          <p:cNvSpPr>
            <a:spLocks noGrp="1"/>
          </p:cNvSpPr>
          <p:nvPr>
            <p:ph type="title"/>
          </p:nvPr>
        </p:nvSpPr>
        <p:spPr/>
        <p:txBody>
          <a:bodyPr/>
          <a:lstStyle/>
          <a:p>
            <a:r>
              <a:rPr lang="en-GB" dirty="0"/>
              <a:t>The role of ways of knowing in RE</a:t>
            </a:r>
          </a:p>
        </p:txBody>
      </p:sp>
      <p:sp>
        <p:nvSpPr>
          <p:cNvPr id="3" name="Content Placeholder 2">
            <a:extLst>
              <a:ext uri="{FF2B5EF4-FFF2-40B4-BE49-F238E27FC236}">
                <a16:creationId xmlns:a16="http://schemas.microsoft.com/office/drawing/2014/main" id="{2D7FBCC7-F75D-51E3-7DDB-96030C4EB380}"/>
              </a:ext>
            </a:extLst>
          </p:cNvPr>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en-US" b="0" i="0" dirty="0">
                <a:solidFill>
                  <a:srgbClr val="0B0C0C"/>
                </a:solidFill>
                <a:effectLst/>
                <a:highlight>
                  <a:srgbClr val="FFFFFF"/>
                </a:highlight>
                <a:latin typeface="GDS Transport"/>
              </a:rPr>
              <a:t>In most of the schools we visited as part of the sample, pupils were taught </a:t>
            </a:r>
            <a:r>
              <a:rPr lang="en-US" b="0" i="0" dirty="0" err="1">
                <a:solidFill>
                  <a:srgbClr val="0B0C0C"/>
                </a:solidFill>
                <a:effectLst/>
                <a:highlight>
                  <a:srgbClr val="FFFFFF"/>
                </a:highlight>
                <a:latin typeface="GDS Transport"/>
              </a:rPr>
              <a:t>generalisations</a:t>
            </a:r>
            <a:r>
              <a:rPr lang="en-US" b="0" i="0" dirty="0">
                <a:solidFill>
                  <a:srgbClr val="0B0C0C"/>
                </a:solidFill>
                <a:effectLst/>
                <a:highlight>
                  <a:srgbClr val="FFFFFF"/>
                </a:highlight>
                <a:latin typeface="GDS Transport"/>
              </a:rPr>
              <a:t>, for example that all followers of a particular religion might worship in the same way. Misconceptions communicated to pupils through the curriculum demonstrated a lack of subject knowledge. </a:t>
            </a:r>
          </a:p>
          <a:p>
            <a:pPr marL="457200" indent="-457200">
              <a:buFont typeface="Arial" panose="020B0604020202020204" pitchFamily="34" charset="0"/>
              <a:buChar char="•"/>
            </a:pPr>
            <a:r>
              <a:rPr lang="en-US" b="0" i="0" dirty="0">
                <a:solidFill>
                  <a:srgbClr val="0B0C0C"/>
                </a:solidFill>
                <a:effectLst/>
                <a:highlight>
                  <a:srgbClr val="FFFFFF"/>
                </a:highlight>
                <a:latin typeface="GDS Transport"/>
              </a:rPr>
              <a:t>Most schools said that they had artefacts from different faiths. However, they were not always used in a way that developed pupils’ ways of knowing.</a:t>
            </a:r>
          </a:p>
          <a:p>
            <a:pPr marL="457200" indent="-457200">
              <a:buFont typeface="Arial" panose="020B0604020202020204" pitchFamily="34" charset="0"/>
              <a:buChar char="•"/>
            </a:pPr>
            <a:r>
              <a:rPr kumimoji="0" lang="en-US" altLang="en-US" sz="2800" b="0" i="0" u="none" strike="noStrike" cap="none" normalizeH="0" baseline="0" dirty="0">
                <a:ln>
                  <a:noFill/>
                </a:ln>
                <a:solidFill>
                  <a:srgbClr val="0B0C0C"/>
                </a:solidFill>
                <a:effectLst/>
                <a:latin typeface="GDS Transport"/>
              </a:rPr>
              <a:t>Although a few primary schools </a:t>
            </a:r>
            <a:r>
              <a:rPr kumimoji="0" lang="en-US" altLang="en-US" sz="2800" b="0" i="0" u="none" strike="noStrike" cap="none" normalizeH="0" baseline="0" dirty="0" err="1">
                <a:ln>
                  <a:noFill/>
                </a:ln>
                <a:solidFill>
                  <a:srgbClr val="0B0C0C"/>
                </a:solidFill>
                <a:effectLst/>
                <a:latin typeface="GDS Transport"/>
              </a:rPr>
              <a:t>recognised</a:t>
            </a:r>
            <a:r>
              <a:rPr kumimoji="0" lang="en-US" altLang="en-US" sz="2800" b="0" i="0" u="none" strike="noStrike" cap="none" normalizeH="0" baseline="0" dirty="0">
                <a:ln>
                  <a:noFill/>
                </a:ln>
                <a:solidFill>
                  <a:srgbClr val="0B0C0C"/>
                </a:solidFill>
                <a:effectLst/>
                <a:latin typeface="GDS Transport"/>
              </a:rPr>
              <a:t> the importance of laying foundations that would enable pupils to </a:t>
            </a:r>
            <a:r>
              <a:rPr kumimoji="0" lang="en-US" altLang="en-US" sz="2800" b="0" i="0" u="none" strike="noStrike" cap="none" normalizeH="0" baseline="0" dirty="0" err="1">
                <a:ln>
                  <a:noFill/>
                </a:ln>
                <a:solidFill>
                  <a:srgbClr val="0B0C0C"/>
                </a:solidFill>
                <a:effectLst/>
                <a:latin typeface="GDS Transport"/>
              </a:rPr>
              <a:t>recognise</a:t>
            </a:r>
            <a:r>
              <a:rPr kumimoji="0" lang="en-US" altLang="en-US" sz="2800" b="0" i="0" u="none" strike="noStrike" cap="none" normalizeH="0" baseline="0" dirty="0">
                <a:ln>
                  <a:noFill/>
                </a:ln>
                <a:solidFill>
                  <a:srgbClr val="0B0C0C"/>
                </a:solidFill>
                <a:effectLst/>
                <a:latin typeface="GDS Transport"/>
              </a:rPr>
              <a:t> different ways of knowing in RE, most did not. Most schools had not chosen to include this as part of their curriculums. Some did not see the relevance of this. Few schools considered different disciplinary aspects, such as discussing where, around the world, followers of different traditions lived in the past and live today.</a:t>
            </a:r>
            <a:r>
              <a:rPr kumimoji="0" lang="en-US" altLang="en-US" sz="1200" b="0" i="0" u="none" strike="noStrike" cap="none" normalizeH="0" baseline="0" dirty="0">
                <a:ln>
                  <a:noFill/>
                </a:ln>
                <a:solidFill>
                  <a:schemeClr val="tx1"/>
                </a:solidFill>
                <a:effectLst/>
              </a:rPr>
              <a:t> </a:t>
            </a:r>
            <a:endParaRPr lang="en-US" b="0" i="0" dirty="0">
              <a:solidFill>
                <a:srgbClr val="0B0C0C"/>
              </a:solidFill>
              <a:effectLst/>
              <a:highlight>
                <a:srgbClr val="FFFFFF"/>
              </a:highlight>
              <a:latin typeface="GDS Transport"/>
            </a:endParaRPr>
          </a:p>
          <a:p>
            <a:endParaRPr lang="en-GB" dirty="0"/>
          </a:p>
        </p:txBody>
      </p:sp>
      <p:sp>
        <p:nvSpPr>
          <p:cNvPr id="4" name="Date Placeholder 3">
            <a:extLst>
              <a:ext uri="{FF2B5EF4-FFF2-40B4-BE49-F238E27FC236}">
                <a16:creationId xmlns:a16="http://schemas.microsoft.com/office/drawing/2014/main" id="{D4900C1B-33C3-48BD-1F29-FFBB0E54C6B8}"/>
              </a:ext>
            </a:extLst>
          </p:cNvPr>
          <p:cNvSpPr>
            <a:spLocks noGrp="1"/>
          </p:cNvSpPr>
          <p:nvPr>
            <p:ph type="dt" sz="half" idx="10"/>
          </p:nvPr>
        </p:nvSpPr>
        <p:spPr/>
        <p:txBody>
          <a:bodyPr/>
          <a:lstStyle/>
          <a:p>
            <a:r>
              <a:rPr lang="en-US"/>
              <a:t>© RE Today Services 19/02/2025</a:t>
            </a:r>
            <a:endParaRPr lang="en-GB"/>
          </a:p>
        </p:txBody>
      </p:sp>
    </p:spTree>
    <p:extLst>
      <p:ext uri="{BB962C8B-B14F-4D97-AF65-F5344CB8AC3E}">
        <p14:creationId xmlns:p14="http://schemas.microsoft.com/office/powerpoint/2010/main" val="3532569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0084-8365-B811-E51B-A42279F353FC}"/>
              </a:ext>
            </a:extLst>
          </p:cNvPr>
          <p:cNvSpPr>
            <a:spLocks noGrp="1"/>
          </p:cNvSpPr>
          <p:nvPr>
            <p:ph type="title"/>
          </p:nvPr>
        </p:nvSpPr>
        <p:spPr>
          <a:xfrm>
            <a:off x="1022859" y="217241"/>
            <a:ext cx="9776791" cy="1325563"/>
          </a:xfrm>
        </p:spPr>
        <p:txBody>
          <a:bodyPr/>
          <a:lstStyle/>
          <a:p>
            <a:r>
              <a:rPr lang="en-GB" b="1" dirty="0">
                <a:solidFill>
                  <a:srgbClr val="00B050"/>
                </a:solidFill>
              </a:rPr>
              <a:t>Ofsted Toolkit 2025</a:t>
            </a:r>
          </a:p>
        </p:txBody>
      </p:sp>
      <p:sp>
        <p:nvSpPr>
          <p:cNvPr id="3" name="Content Placeholder 2">
            <a:extLst>
              <a:ext uri="{FF2B5EF4-FFF2-40B4-BE49-F238E27FC236}">
                <a16:creationId xmlns:a16="http://schemas.microsoft.com/office/drawing/2014/main" id="{1E78C217-5548-92D4-B0DF-496250F80A57}"/>
              </a:ext>
            </a:extLst>
          </p:cNvPr>
          <p:cNvSpPr>
            <a:spLocks noGrp="1"/>
          </p:cNvSpPr>
          <p:nvPr>
            <p:ph sz="quarter" idx="11"/>
          </p:nvPr>
        </p:nvSpPr>
        <p:spPr>
          <a:xfrm>
            <a:off x="1022859" y="1542804"/>
            <a:ext cx="9776790" cy="3279912"/>
          </a:xfrm>
        </p:spPr>
        <p:txBody>
          <a:bodyPr/>
          <a:lstStyle/>
          <a:p>
            <a:r>
              <a:rPr lang="en-GB" dirty="0"/>
              <a:t>Inspectors consider the extent to which:</a:t>
            </a:r>
          </a:p>
          <a:p>
            <a:r>
              <a:rPr lang="en-GB" dirty="0"/>
              <a:t>The curriculum has subject specific rigour, so that pupils gain disciplinary knowledge and can answer subject-specific questions – page 21</a:t>
            </a:r>
          </a:p>
        </p:txBody>
      </p:sp>
      <p:pic>
        <p:nvPicPr>
          <p:cNvPr id="4" name="Picture 3">
            <a:extLst>
              <a:ext uri="{FF2B5EF4-FFF2-40B4-BE49-F238E27FC236}">
                <a16:creationId xmlns:a16="http://schemas.microsoft.com/office/drawing/2014/main" id="{B6469019-854B-204E-27CE-3C1E6EC4E1BE}"/>
              </a:ext>
            </a:extLst>
          </p:cNvPr>
          <p:cNvPicPr>
            <a:picLocks noChangeAspect="1"/>
          </p:cNvPicPr>
          <p:nvPr/>
        </p:nvPicPr>
        <p:blipFill>
          <a:blip r:embed="rId2"/>
          <a:stretch>
            <a:fillRect/>
          </a:stretch>
        </p:blipFill>
        <p:spPr>
          <a:xfrm>
            <a:off x="12540" y="140874"/>
            <a:ext cx="756086" cy="6583483"/>
          </a:xfrm>
          <a:prstGeom prst="rect">
            <a:avLst/>
          </a:prstGeom>
        </p:spPr>
      </p:pic>
      <p:pic>
        <p:nvPicPr>
          <p:cNvPr id="5" name="Picture 4">
            <a:extLst>
              <a:ext uri="{FF2B5EF4-FFF2-40B4-BE49-F238E27FC236}">
                <a16:creationId xmlns:a16="http://schemas.microsoft.com/office/drawing/2014/main" id="{89AE2FE8-21F3-CC03-998C-1ABCA0F73A96}"/>
              </a:ext>
            </a:extLst>
          </p:cNvPr>
          <p:cNvPicPr>
            <a:picLocks noChangeAspect="1"/>
          </p:cNvPicPr>
          <p:nvPr/>
        </p:nvPicPr>
        <p:blipFill>
          <a:blip r:embed="rId3"/>
          <a:stretch>
            <a:fillRect/>
          </a:stretch>
        </p:blipFill>
        <p:spPr>
          <a:xfrm rot="650313">
            <a:off x="9545525" y="4060782"/>
            <a:ext cx="1614076" cy="22811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4710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F6B6-2CC2-B8A3-A54C-C2702D18992F}"/>
              </a:ext>
            </a:extLst>
          </p:cNvPr>
          <p:cNvSpPr>
            <a:spLocks noGrp="1"/>
          </p:cNvSpPr>
          <p:nvPr>
            <p:ph type="title"/>
          </p:nvPr>
        </p:nvSpPr>
        <p:spPr/>
        <p:txBody>
          <a:bodyPr/>
          <a:lstStyle/>
          <a:p>
            <a:r>
              <a:rPr lang="en-GB" dirty="0"/>
              <a:t>What does the word </a:t>
            </a:r>
            <a:r>
              <a:rPr lang="en-GB" dirty="0" err="1"/>
              <a:t>Biblos</a:t>
            </a:r>
            <a:r>
              <a:rPr lang="en-GB" dirty="0"/>
              <a:t> mean?</a:t>
            </a:r>
          </a:p>
        </p:txBody>
      </p:sp>
      <p:sp>
        <p:nvSpPr>
          <p:cNvPr id="3" name="Content Placeholder 2">
            <a:extLst>
              <a:ext uri="{FF2B5EF4-FFF2-40B4-BE49-F238E27FC236}">
                <a16:creationId xmlns:a16="http://schemas.microsoft.com/office/drawing/2014/main" id="{AD321F92-D2E0-6402-4089-DE09FDF596B7}"/>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37DDC8BC-1E9E-BCAD-DFAD-13F79D1A6230}"/>
              </a:ext>
            </a:extLst>
          </p:cNvPr>
          <p:cNvSpPr>
            <a:spLocks noGrp="1"/>
          </p:cNvSpPr>
          <p:nvPr>
            <p:ph type="dt" sz="half" idx="10"/>
          </p:nvPr>
        </p:nvSpPr>
        <p:spPr/>
        <p:txBody>
          <a:bodyPr/>
          <a:lstStyle/>
          <a:p>
            <a:r>
              <a:rPr lang="en-US"/>
              <a:t>© RE Today Services 19/02/2025</a:t>
            </a:r>
            <a:endParaRPr lang="en-GB"/>
          </a:p>
        </p:txBody>
      </p:sp>
      <p:sp>
        <p:nvSpPr>
          <p:cNvPr id="5" name="Rectangle: Rounded Corners 4">
            <a:extLst>
              <a:ext uri="{FF2B5EF4-FFF2-40B4-BE49-F238E27FC236}">
                <a16:creationId xmlns:a16="http://schemas.microsoft.com/office/drawing/2014/main" id="{8AA205E4-400F-2C5D-A4B2-B724D2931863}"/>
              </a:ext>
            </a:extLst>
          </p:cNvPr>
          <p:cNvSpPr/>
          <p:nvPr/>
        </p:nvSpPr>
        <p:spPr>
          <a:xfrm>
            <a:off x="1120877" y="2035277"/>
            <a:ext cx="9724104" cy="382474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t>It is rightly observed that the Bible is not a book, but a book of books.  In the same way theology and religious studies is not a discipline but a discipline of disciplines.</a:t>
            </a:r>
          </a:p>
          <a:p>
            <a:pPr algn="ctr"/>
            <a:endParaRPr lang="en-GB" sz="3200" b="1" dirty="0"/>
          </a:p>
          <a:p>
            <a:pPr algn="ctr"/>
            <a:r>
              <a:rPr lang="en-GB" sz="3200" b="1" dirty="0"/>
              <a:t>The University of Cambridge</a:t>
            </a:r>
          </a:p>
        </p:txBody>
      </p:sp>
    </p:spTree>
    <p:extLst>
      <p:ext uri="{BB962C8B-B14F-4D97-AF65-F5344CB8AC3E}">
        <p14:creationId xmlns:p14="http://schemas.microsoft.com/office/powerpoint/2010/main" val="405292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BA-C16F-6AD0-613E-3830A67FAE13}"/>
              </a:ext>
            </a:extLst>
          </p:cNvPr>
          <p:cNvSpPr>
            <a:spLocks noGrp="1"/>
          </p:cNvSpPr>
          <p:nvPr>
            <p:ph type="title"/>
          </p:nvPr>
        </p:nvSpPr>
        <p:spPr/>
        <p:txBody>
          <a:bodyPr/>
          <a:lstStyle/>
          <a:p>
            <a:r>
              <a:rPr lang="en-GB" dirty="0"/>
              <a:t>Which tools and methods with which discipline?</a:t>
            </a:r>
          </a:p>
        </p:txBody>
      </p:sp>
      <p:pic>
        <p:nvPicPr>
          <p:cNvPr id="6" name="Content Placeholder 5">
            <a:extLst>
              <a:ext uri="{FF2B5EF4-FFF2-40B4-BE49-F238E27FC236}">
                <a16:creationId xmlns:a16="http://schemas.microsoft.com/office/drawing/2014/main" id="{E05634AE-51FC-96D3-302C-DB63542E663A}"/>
              </a:ext>
            </a:extLst>
          </p:cNvPr>
          <p:cNvPicPr>
            <a:picLocks noGrp="1" noChangeAspect="1"/>
          </p:cNvPicPr>
          <p:nvPr>
            <p:ph idx="1"/>
          </p:nvPr>
        </p:nvPicPr>
        <p:blipFill>
          <a:blip r:embed="rId2"/>
          <a:stretch>
            <a:fillRect/>
          </a:stretch>
        </p:blipFill>
        <p:spPr>
          <a:xfrm>
            <a:off x="1031740" y="1832118"/>
            <a:ext cx="10322059" cy="3622025"/>
          </a:xfrm>
          <a:prstGeom prst="rect">
            <a:avLst/>
          </a:prstGeom>
        </p:spPr>
      </p:pic>
      <p:sp>
        <p:nvSpPr>
          <p:cNvPr id="4" name="Date Placeholder 3">
            <a:extLst>
              <a:ext uri="{FF2B5EF4-FFF2-40B4-BE49-F238E27FC236}">
                <a16:creationId xmlns:a16="http://schemas.microsoft.com/office/drawing/2014/main" id="{7FB2D7C4-8E09-8B71-6C4F-4201F8975E2F}"/>
              </a:ext>
            </a:extLst>
          </p:cNvPr>
          <p:cNvSpPr>
            <a:spLocks noGrp="1"/>
          </p:cNvSpPr>
          <p:nvPr>
            <p:ph type="dt" sz="half" idx="10"/>
          </p:nvPr>
        </p:nvSpPr>
        <p:spPr/>
        <p:txBody>
          <a:bodyPr/>
          <a:lstStyle/>
          <a:p>
            <a:r>
              <a:rPr lang="en-US"/>
              <a:t>© RE Today Services 19/02/2025</a:t>
            </a:r>
            <a:endParaRPr lang="en-GB"/>
          </a:p>
        </p:txBody>
      </p:sp>
    </p:spTree>
    <p:extLst>
      <p:ext uri="{BB962C8B-B14F-4D97-AF65-F5344CB8AC3E}">
        <p14:creationId xmlns:p14="http://schemas.microsoft.com/office/powerpoint/2010/main" val="2499875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242</TotalTime>
  <Words>1713</Words>
  <Application>Microsoft Office PowerPoint</Application>
  <PresentationFormat>Widescreen</PresentationFormat>
  <Paragraphs>239</Paragraphs>
  <Slides>24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Aptos Display</vt:lpstr>
      <vt:lpstr>Arial</vt:lpstr>
      <vt:lpstr>Berlin Sans FB</vt:lpstr>
      <vt:lpstr>Campton-SemiBold</vt:lpstr>
      <vt:lpstr>GDS Transport</vt:lpstr>
      <vt:lpstr>Segoe Print</vt:lpstr>
      <vt:lpstr>Symbol</vt:lpstr>
      <vt:lpstr>Office Theme</vt:lpstr>
      <vt:lpstr>Pedagogy and Practice</vt:lpstr>
      <vt:lpstr>Aims for today</vt:lpstr>
      <vt:lpstr>PowerPoint Presentation</vt:lpstr>
      <vt:lpstr>3 Types of Knowledge Used in RE</vt:lpstr>
      <vt:lpstr>Deep and Meaningful 2024</vt:lpstr>
      <vt:lpstr>The role of ways of knowing in RE</vt:lpstr>
      <vt:lpstr>Ofsted Toolkit 2025</vt:lpstr>
      <vt:lpstr>What does the word Biblos mean?</vt:lpstr>
      <vt:lpstr>Which tools and methods with which discipline?</vt:lpstr>
      <vt:lpstr>PowerPoint Presentation</vt:lpstr>
      <vt:lpstr>PowerPoint Presentation</vt:lpstr>
      <vt:lpstr>Personal Knowledge</vt:lpstr>
      <vt:lpstr>But which why of knowledge is this?</vt:lpstr>
      <vt:lpstr>PowerPoint Presentation</vt:lpstr>
      <vt:lpstr>Using the Wokingham Agreed Syllabus for RE</vt:lpstr>
      <vt:lpstr>Three types of units</vt:lpstr>
      <vt:lpstr>EYFS</vt:lpstr>
      <vt:lpstr>Key Stage 1</vt:lpstr>
      <vt:lpstr>Lower Key Stage 2</vt:lpstr>
      <vt:lpstr>Upper Key Stage 2</vt:lpstr>
      <vt:lpstr>Humanism guidance – Clare Walsha, Wokingham SACRE member</vt:lpstr>
      <vt:lpstr>Additional Humanism materials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Nicholson</dc:creator>
  <cp:lastModifiedBy>Emily Waddilove</cp:lastModifiedBy>
  <cp:revision>4</cp:revision>
  <dcterms:created xsi:type="dcterms:W3CDTF">2025-02-14T10:10:28Z</dcterms:created>
  <dcterms:modified xsi:type="dcterms:W3CDTF">2026-01-29T16:52:58Z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7f5eab-0951-45e7-baa9-357beec0b77b_Enabled">
    <vt:lpwstr>true</vt:lpwstr>
  </property>
  <property fmtid="{D5CDD505-2E9C-101B-9397-08002B2CF9AE}" pid="3" name="MSIP_Label_d17f5eab-0951-45e7-baa9-357beec0b77b_SetDate">
    <vt:lpwstr>2026-01-29T16:52:56Z</vt:lpwstr>
  </property>
  <property fmtid="{D5CDD505-2E9C-101B-9397-08002B2CF9AE}" pid="4" name="MSIP_Label_d17f5eab-0951-45e7-baa9-357beec0b77b_Method">
    <vt:lpwstr>Privileged</vt:lpwstr>
  </property>
  <property fmtid="{D5CDD505-2E9C-101B-9397-08002B2CF9AE}" pid="5" name="MSIP_Label_d17f5eab-0951-45e7-baa9-357beec0b77b_Name">
    <vt:lpwstr>Document</vt:lpwstr>
  </property>
  <property fmtid="{D5CDD505-2E9C-101B-9397-08002B2CF9AE}" pid="6" name="MSIP_Label_d17f5eab-0951-45e7-baa9-357beec0b77b_SiteId">
    <vt:lpwstr>996ee15c-0b3e-4a6f-8e65-120a9a51821a</vt:lpwstr>
  </property>
  <property fmtid="{D5CDD505-2E9C-101B-9397-08002B2CF9AE}" pid="7" name="MSIP_Label_d17f5eab-0951-45e7-baa9-357beec0b77b_ActionId">
    <vt:lpwstr>fab10ead-ef39-4b28-bb9e-532cd55cb7ae</vt:lpwstr>
  </property>
  <property fmtid="{D5CDD505-2E9C-101B-9397-08002B2CF9AE}" pid="8" name="MSIP_Label_d17f5eab-0951-45e7-baa9-357beec0b77b_ContentBits">
    <vt:lpwstr>0</vt:lpwstr>
  </property>
  <property fmtid="{D5CDD505-2E9C-101B-9397-08002B2CF9AE}" pid="9" name="MSIP_Label_d17f5eab-0951-45e7-baa9-357beec0b77b_Tag">
    <vt:lpwstr>10, 0, 1, 1</vt:lpwstr>
  </property>
</Properties>
</file>